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65" r:id="rId3"/>
    <p:sldId id="374" r:id="rId4"/>
    <p:sldId id="417" r:id="rId5"/>
    <p:sldId id="501" r:id="rId6"/>
    <p:sldId id="466" r:id="rId7"/>
    <p:sldId id="388" r:id="rId8"/>
    <p:sldId id="397" r:id="rId9"/>
    <p:sldId id="400" r:id="rId10"/>
    <p:sldId id="398" r:id="rId11"/>
    <p:sldId id="421" r:id="rId12"/>
    <p:sldId id="424" r:id="rId13"/>
    <p:sldId id="451" r:id="rId14"/>
    <p:sldId id="435" r:id="rId15"/>
    <p:sldId id="437" r:id="rId16"/>
    <p:sldId id="519" r:id="rId17"/>
    <p:sldId id="509" r:id="rId18"/>
    <p:sldId id="428" r:id="rId19"/>
    <p:sldId id="469" r:id="rId20"/>
    <p:sldId id="498" r:id="rId21"/>
    <p:sldId id="439" r:id="rId22"/>
    <p:sldId id="520" r:id="rId23"/>
    <p:sldId id="442" r:id="rId24"/>
    <p:sldId id="511" r:id="rId25"/>
    <p:sldId id="495" r:id="rId26"/>
    <p:sldId id="449" r:id="rId27"/>
    <p:sldId id="515" r:id="rId28"/>
    <p:sldId id="457" r:id="rId29"/>
    <p:sldId id="494" r:id="rId30"/>
    <p:sldId id="471" r:id="rId31"/>
    <p:sldId id="456" r:id="rId32"/>
    <p:sldId id="508" r:id="rId33"/>
    <p:sldId id="502" r:id="rId34"/>
    <p:sldId id="464" r:id="rId35"/>
    <p:sldId id="472" r:id="rId36"/>
    <p:sldId id="473" r:id="rId37"/>
    <p:sldId id="474" r:id="rId38"/>
    <p:sldId id="475" r:id="rId39"/>
    <p:sldId id="517" r:id="rId40"/>
    <p:sldId id="518" r:id="rId41"/>
    <p:sldId id="481" r:id="rId42"/>
    <p:sldId id="482" r:id="rId43"/>
    <p:sldId id="483" r:id="rId44"/>
    <p:sldId id="484" r:id="rId45"/>
    <p:sldId id="5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2063DD-9E3A-4BA6-9E15-EE0BCAF78F93}">
          <p14:sldIdLst>
            <p14:sldId id="256"/>
            <p14:sldId id="365"/>
            <p14:sldId id="374"/>
            <p14:sldId id="417"/>
            <p14:sldId id="501"/>
            <p14:sldId id="466"/>
            <p14:sldId id="388"/>
            <p14:sldId id="397"/>
            <p14:sldId id="400"/>
            <p14:sldId id="398"/>
            <p14:sldId id="421"/>
            <p14:sldId id="424"/>
            <p14:sldId id="451"/>
            <p14:sldId id="435"/>
            <p14:sldId id="437"/>
            <p14:sldId id="519"/>
            <p14:sldId id="509"/>
            <p14:sldId id="428"/>
            <p14:sldId id="469"/>
            <p14:sldId id="498"/>
            <p14:sldId id="439"/>
            <p14:sldId id="520"/>
            <p14:sldId id="442"/>
            <p14:sldId id="511"/>
            <p14:sldId id="495"/>
            <p14:sldId id="449"/>
            <p14:sldId id="515"/>
            <p14:sldId id="457"/>
            <p14:sldId id="494"/>
            <p14:sldId id="471"/>
            <p14:sldId id="456"/>
            <p14:sldId id="508"/>
            <p14:sldId id="502"/>
            <p14:sldId id="464"/>
            <p14:sldId id="472"/>
            <p14:sldId id="473"/>
            <p14:sldId id="474"/>
            <p14:sldId id="475"/>
            <p14:sldId id="517"/>
            <p14:sldId id="518"/>
            <p14:sldId id="481"/>
            <p14:sldId id="482"/>
            <p14:sldId id="483"/>
            <p14:sldId id="484"/>
            <p14:sldId id="5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Loo" initials="JL" lastIdx="2" clrIdx="0">
    <p:extLst>
      <p:ext uri="{19B8F6BF-5375-455C-9EA6-DF929625EA0E}">
        <p15:presenceInfo xmlns:p15="http://schemas.microsoft.com/office/powerpoint/2012/main" userId="d2d72d48b56f45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8CECC"/>
    <a:srgbClr val="FFFFFF"/>
    <a:srgbClr val="ECECEC"/>
    <a:srgbClr val="4472C4"/>
    <a:srgbClr val="01CC66"/>
    <a:srgbClr val="434343"/>
    <a:srgbClr val="00CD66"/>
    <a:srgbClr val="C4706E"/>
    <a:srgbClr val="D5E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BD1F9B-1457-4C7B-9AA4-591F0F2C0C5B}" v="356" dt="2021-02-25T13:20:48.912"/>
  </p1510:revLst>
</p1510:revInfo>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3" autoAdjust="0"/>
  </p:normalViewPr>
  <p:slideViewPr>
    <p:cSldViewPr snapToGrid="0">
      <p:cViewPr varScale="1">
        <p:scale>
          <a:sx n="152" d="100"/>
          <a:sy n="152" d="100"/>
        </p:scale>
        <p:origin x="536" y="108"/>
      </p:cViewPr>
      <p:guideLst/>
    </p:cSldViewPr>
  </p:slideViewPr>
  <p:notesTextViewPr>
    <p:cViewPr>
      <p:scale>
        <a:sx n="75" d="100"/>
        <a:sy n="75" d="100"/>
      </p:scale>
      <p:origin x="0" y="0"/>
    </p:cViewPr>
  </p:notesTextViewPr>
  <p:notesViewPr>
    <p:cSldViewPr snapToGrid="0">
      <p:cViewPr varScale="1">
        <p:scale>
          <a:sx n="122" d="100"/>
          <a:sy n="122" d="100"/>
        </p:scale>
        <p:origin x="10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oo" userId="d2d72d48b56f45d8" providerId="LiveId" clId="{90A4C6D0-CEE7-444B-85C3-BDDBB3D15883}"/>
    <pc:docChg chg="undo custSel addSld delSld modSld modSection">
      <pc:chgData name="Jonathan Loo" userId="d2d72d48b56f45d8" providerId="LiveId" clId="{90A4C6D0-CEE7-444B-85C3-BDDBB3D15883}" dt="2020-10-25T22:15:52.798" v="902" actId="404"/>
      <pc:docMkLst>
        <pc:docMk/>
      </pc:docMkLst>
      <pc:sldChg chg="addSp delSp modSp del mod modClrScheme chgLayout modNotesTx">
        <pc:chgData name="Jonathan Loo" userId="d2d72d48b56f45d8" providerId="LiveId" clId="{90A4C6D0-CEE7-444B-85C3-BDDBB3D15883}" dt="2020-10-25T22:08:31.358" v="846" actId="47"/>
        <pc:sldMkLst>
          <pc:docMk/>
          <pc:sldMk cId="0" sldId="280"/>
        </pc:sldMkLst>
        <pc:spChg chg="mod ord">
          <ac:chgData name="Jonathan Loo" userId="d2d72d48b56f45d8" providerId="LiveId" clId="{90A4C6D0-CEE7-444B-85C3-BDDBB3D15883}" dt="2020-10-25T22:02:58.925" v="746"/>
          <ac:spMkLst>
            <pc:docMk/>
            <pc:sldMk cId="0" sldId="280"/>
            <ac:spMk id="2" creationId="{00000000-0000-0000-0000-000000000000}"/>
          </ac:spMkLst>
        </pc:spChg>
        <pc:spChg chg="add del mod">
          <ac:chgData name="Jonathan Loo" userId="d2d72d48b56f45d8" providerId="LiveId" clId="{90A4C6D0-CEE7-444B-85C3-BDDBB3D15883}" dt="2020-10-25T22:01:03.440" v="721"/>
          <ac:spMkLst>
            <pc:docMk/>
            <pc:sldMk cId="0" sldId="280"/>
            <ac:spMk id="3" creationId="{9CFF04E6-647D-4E5A-A58C-A35183C58DFF}"/>
          </ac:spMkLst>
        </pc:spChg>
        <pc:spChg chg="add mod ord">
          <ac:chgData name="Jonathan Loo" userId="d2d72d48b56f45d8" providerId="LiveId" clId="{90A4C6D0-CEE7-444B-85C3-BDDBB3D15883}" dt="2020-10-25T22:02:58.925" v="746"/>
          <ac:spMkLst>
            <pc:docMk/>
            <pc:sldMk cId="0" sldId="280"/>
            <ac:spMk id="4" creationId="{A31CE13D-3FC3-489D-B993-6C9E52451640}"/>
          </ac:spMkLst>
        </pc:spChg>
        <pc:spChg chg="add del mod">
          <ac:chgData name="Jonathan Loo" userId="d2d72d48b56f45d8" providerId="LiveId" clId="{90A4C6D0-CEE7-444B-85C3-BDDBB3D15883}" dt="2020-10-25T22:02:58.925" v="746"/>
          <ac:spMkLst>
            <pc:docMk/>
            <pc:sldMk cId="0" sldId="280"/>
            <ac:spMk id="5" creationId="{FA7B074E-3599-4A1D-B4C7-BD5C7B5620F7}"/>
          </ac:spMkLst>
        </pc:spChg>
        <pc:spChg chg="add del mod">
          <ac:chgData name="Jonathan Loo" userId="d2d72d48b56f45d8" providerId="LiveId" clId="{90A4C6D0-CEE7-444B-85C3-BDDBB3D15883}" dt="2020-10-25T22:02:58.925" v="746"/>
          <ac:spMkLst>
            <pc:docMk/>
            <pc:sldMk cId="0" sldId="280"/>
            <ac:spMk id="6" creationId="{4B391188-2DB1-4E44-96A6-1BA71203A9C5}"/>
          </ac:spMkLst>
        </pc:spChg>
        <pc:spChg chg="del mod">
          <ac:chgData name="Jonathan Loo" userId="d2d72d48b56f45d8" providerId="LiveId" clId="{90A4C6D0-CEE7-444B-85C3-BDDBB3D15883}" dt="2020-10-25T22:01:32.253" v="729"/>
          <ac:spMkLst>
            <pc:docMk/>
            <pc:sldMk cId="0" sldId="280"/>
            <ac:spMk id="13" creationId="{00000000-0000-0000-0000-000000000000}"/>
          </ac:spMkLst>
        </pc:spChg>
        <pc:grpChg chg="add del">
          <ac:chgData name="Jonathan Loo" userId="d2d72d48b56f45d8" providerId="LiveId" clId="{90A4C6D0-CEE7-444B-85C3-BDDBB3D15883}" dt="2020-10-25T22:01:10.531" v="723" actId="478"/>
          <ac:grpSpMkLst>
            <pc:docMk/>
            <pc:sldMk cId="0" sldId="280"/>
            <ac:grpSpMk id="28" creationId="{377F2AD9-5637-45D3-98FD-87935EC07B8A}"/>
          </ac:grpSpMkLst>
        </pc:grpChg>
        <pc:picChg chg="del">
          <ac:chgData name="Jonathan Loo" userId="d2d72d48b56f45d8" providerId="LiveId" clId="{90A4C6D0-CEE7-444B-85C3-BDDBB3D15883}" dt="2020-10-25T22:01:10.531" v="723" actId="478"/>
          <ac:picMkLst>
            <pc:docMk/>
            <pc:sldMk cId="0" sldId="280"/>
            <ac:picMk id="30" creationId="{24C1B8EB-8ECC-4F95-ADE4-6343FD4D4422}"/>
          </ac:picMkLst>
        </pc:picChg>
        <pc:picChg chg="mod">
          <ac:chgData name="Jonathan Loo" userId="d2d72d48b56f45d8" providerId="LiveId" clId="{90A4C6D0-CEE7-444B-85C3-BDDBB3D15883}" dt="2020-10-25T22:02:22.819" v="743" actId="1076"/>
          <ac:picMkLst>
            <pc:docMk/>
            <pc:sldMk cId="0" sldId="280"/>
            <ac:picMk id="4102" creationId="{88051E93-336E-4E2A-9F7D-5599895E5450}"/>
          </ac:picMkLst>
        </pc:picChg>
      </pc:sldChg>
      <pc:sldChg chg="modSp mod">
        <pc:chgData name="Jonathan Loo" userId="d2d72d48b56f45d8" providerId="LiveId" clId="{90A4C6D0-CEE7-444B-85C3-BDDBB3D15883}" dt="2020-10-25T21:50:10.311" v="643"/>
        <pc:sldMkLst>
          <pc:docMk/>
          <pc:sldMk cId="0" sldId="291"/>
        </pc:sldMkLst>
        <pc:spChg chg="mod">
          <ac:chgData name="Jonathan Loo" userId="d2d72d48b56f45d8" providerId="LiveId" clId="{90A4C6D0-CEE7-444B-85C3-BDDBB3D15883}" dt="2020-10-25T21:50:10.311" v="643"/>
          <ac:spMkLst>
            <pc:docMk/>
            <pc:sldMk cId="0" sldId="291"/>
            <ac:spMk id="34" creationId="{00000000-0000-0000-0000-000000000000}"/>
          </ac:spMkLst>
        </pc:spChg>
      </pc:sldChg>
      <pc:sldChg chg="modSp mod">
        <pc:chgData name="Jonathan Loo" userId="d2d72d48b56f45d8" providerId="LiveId" clId="{90A4C6D0-CEE7-444B-85C3-BDDBB3D15883}" dt="2020-10-25T22:13:23.363" v="899" actId="20577"/>
        <pc:sldMkLst>
          <pc:docMk/>
          <pc:sldMk cId="935009087" sldId="379"/>
        </pc:sldMkLst>
        <pc:spChg chg="mod">
          <ac:chgData name="Jonathan Loo" userId="d2d72d48b56f45d8" providerId="LiveId" clId="{90A4C6D0-CEE7-444B-85C3-BDDBB3D15883}" dt="2020-10-25T22:13:23.363" v="899" actId="20577"/>
          <ac:spMkLst>
            <pc:docMk/>
            <pc:sldMk cId="935009087" sldId="379"/>
            <ac:spMk id="2" creationId="{B5CA45AF-BAA2-4071-A524-0E0FFA091093}"/>
          </ac:spMkLst>
        </pc:spChg>
      </pc:sldChg>
      <pc:sldChg chg="modSp mod">
        <pc:chgData name="Jonathan Loo" userId="d2d72d48b56f45d8" providerId="LiveId" clId="{90A4C6D0-CEE7-444B-85C3-BDDBB3D15883}" dt="2020-10-25T22:13:28.661" v="900"/>
        <pc:sldMkLst>
          <pc:docMk/>
          <pc:sldMk cId="3147110172" sldId="380"/>
        </pc:sldMkLst>
        <pc:spChg chg="mod">
          <ac:chgData name="Jonathan Loo" userId="d2d72d48b56f45d8" providerId="LiveId" clId="{90A4C6D0-CEE7-444B-85C3-BDDBB3D15883}" dt="2020-10-25T22:13:28.661" v="900"/>
          <ac:spMkLst>
            <pc:docMk/>
            <pc:sldMk cId="3147110172" sldId="380"/>
            <ac:spMk id="2" creationId="{B5CA45AF-BAA2-4071-A524-0E0FFA091093}"/>
          </ac:spMkLst>
        </pc:spChg>
      </pc:sldChg>
      <pc:sldChg chg="addSp modSp mod">
        <pc:chgData name="Jonathan Loo" userId="d2d72d48b56f45d8" providerId="LiveId" clId="{90A4C6D0-CEE7-444B-85C3-BDDBB3D15883}" dt="2020-10-25T21:45:26.421" v="459" actId="207"/>
        <pc:sldMkLst>
          <pc:docMk/>
          <pc:sldMk cId="885333001" sldId="394"/>
        </pc:sldMkLst>
        <pc:spChg chg="add mod">
          <ac:chgData name="Jonathan Loo" userId="d2d72d48b56f45d8" providerId="LiveId" clId="{90A4C6D0-CEE7-444B-85C3-BDDBB3D15883}" dt="2020-10-25T21:45:26.421" v="459" actId="207"/>
          <ac:spMkLst>
            <pc:docMk/>
            <pc:sldMk cId="885333001" sldId="394"/>
            <ac:spMk id="2" creationId="{67473150-D386-4C0E-8BAF-E2764DA57D4A}"/>
          </ac:spMkLst>
        </pc:spChg>
        <pc:spChg chg="mod">
          <ac:chgData name="Jonathan Loo" userId="d2d72d48b56f45d8" providerId="LiveId" clId="{90A4C6D0-CEE7-444B-85C3-BDDBB3D15883}" dt="2020-10-25T21:43:19.239" v="359" actId="1076"/>
          <ac:spMkLst>
            <pc:docMk/>
            <pc:sldMk cId="885333001" sldId="394"/>
            <ac:spMk id="4" creationId="{1D67496C-A2BD-410E-B6AD-F056D0388A00}"/>
          </ac:spMkLst>
        </pc:spChg>
        <pc:grpChg chg="mod">
          <ac:chgData name="Jonathan Loo" userId="d2d72d48b56f45d8" providerId="LiveId" clId="{90A4C6D0-CEE7-444B-85C3-BDDBB3D15883}" dt="2020-10-25T21:44:58.507" v="452" actId="1076"/>
          <ac:grpSpMkLst>
            <pc:docMk/>
            <pc:sldMk cId="885333001" sldId="394"/>
            <ac:grpSpMk id="24" creationId="{694C5F7F-76D4-4E21-945D-8F61B54F651B}"/>
          </ac:grpSpMkLst>
        </pc:grpChg>
      </pc:sldChg>
      <pc:sldChg chg="addSp modSp mod">
        <pc:chgData name="Jonathan Loo" userId="d2d72d48b56f45d8" providerId="LiveId" clId="{90A4C6D0-CEE7-444B-85C3-BDDBB3D15883}" dt="2020-10-25T21:47:41.644" v="627" actId="1038"/>
        <pc:sldMkLst>
          <pc:docMk/>
          <pc:sldMk cId="2014846231" sldId="395"/>
        </pc:sldMkLst>
        <pc:spChg chg="add mod">
          <ac:chgData name="Jonathan Loo" userId="d2d72d48b56f45d8" providerId="LiveId" clId="{90A4C6D0-CEE7-444B-85C3-BDDBB3D15883}" dt="2020-10-25T21:47:41.644" v="627" actId="1038"/>
          <ac:spMkLst>
            <pc:docMk/>
            <pc:sldMk cId="2014846231" sldId="395"/>
            <ac:spMk id="2" creationId="{9809E58D-7920-42D0-8DC4-9645CA07EFA5}"/>
          </ac:spMkLst>
        </pc:spChg>
        <pc:picChg chg="mod">
          <ac:chgData name="Jonathan Loo" userId="d2d72d48b56f45d8" providerId="LiveId" clId="{90A4C6D0-CEE7-444B-85C3-BDDBB3D15883}" dt="2020-10-25T21:47:41.644" v="627" actId="1038"/>
          <ac:picMkLst>
            <pc:docMk/>
            <pc:sldMk cId="2014846231" sldId="395"/>
            <ac:picMk id="2050" creationId="{8C36ECEA-CFCC-46C3-AAA3-0AD70440E4F4}"/>
          </ac:picMkLst>
        </pc:picChg>
        <pc:picChg chg="mod">
          <ac:chgData name="Jonathan Loo" userId="d2d72d48b56f45d8" providerId="LiveId" clId="{90A4C6D0-CEE7-444B-85C3-BDDBB3D15883}" dt="2020-10-25T21:47:41.644" v="627" actId="1038"/>
          <ac:picMkLst>
            <pc:docMk/>
            <pc:sldMk cId="2014846231" sldId="395"/>
            <ac:picMk id="2052" creationId="{ECDED04A-E5C1-4E01-8D97-BE9EF5CD24B9}"/>
          </ac:picMkLst>
        </pc:picChg>
      </pc:sldChg>
      <pc:sldChg chg="addSp delSp modSp mod">
        <pc:chgData name="Jonathan Loo" userId="d2d72d48b56f45d8" providerId="LiveId" clId="{90A4C6D0-CEE7-444B-85C3-BDDBB3D15883}" dt="2020-10-25T21:46:39.153" v="535" actId="1076"/>
        <pc:sldMkLst>
          <pc:docMk/>
          <pc:sldMk cId="1090069438" sldId="396"/>
        </pc:sldMkLst>
        <pc:spChg chg="mod">
          <ac:chgData name="Jonathan Loo" userId="d2d72d48b56f45d8" providerId="LiveId" clId="{90A4C6D0-CEE7-444B-85C3-BDDBB3D15883}" dt="2020-10-25T21:41:07.790" v="354" actId="207"/>
          <ac:spMkLst>
            <pc:docMk/>
            <pc:sldMk cId="1090069438" sldId="396"/>
            <ac:spMk id="4" creationId="{1D67496C-A2BD-410E-B6AD-F056D0388A00}"/>
          </ac:spMkLst>
        </pc:spChg>
        <pc:spChg chg="add mod">
          <ac:chgData name="Jonathan Loo" userId="d2d72d48b56f45d8" providerId="LiveId" clId="{90A4C6D0-CEE7-444B-85C3-BDDBB3D15883}" dt="2020-10-25T21:46:39.153" v="535" actId="1076"/>
          <ac:spMkLst>
            <pc:docMk/>
            <pc:sldMk cId="1090069438" sldId="396"/>
            <ac:spMk id="5" creationId="{4C141BF0-72D9-48D7-B017-0AB311D63EE9}"/>
          </ac:spMkLst>
        </pc:spChg>
        <pc:spChg chg="add del mod">
          <ac:chgData name="Jonathan Loo" userId="d2d72d48b56f45d8" providerId="LiveId" clId="{90A4C6D0-CEE7-444B-85C3-BDDBB3D15883}" dt="2020-10-25T21:45:49.609" v="466" actId="164"/>
          <ac:spMkLst>
            <pc:docMk/>
            <pc:sldMk cId="1090069438" sldId="396"/>
            <ac:spMk id="25" creationId="{23E6E42B-FBD1-4FAC-A705-17BB5E4E6E3C}"/>
          </ac:spMkLst>
        </pc:spChg>
        <pc:spChg chg="mod">
          <ac:chgData name="Jonathan Loo" userId="d2d72d48b56f45d8" providerId="LiveId" clId="{90A4C6D0-CEE7-444B-85C3-BDDBB3D15883}" dt="2020-10-25T21:45:49.609" v="466" actId="164"/>
          <ac:spMkLst>
            <pc:docMk/>
            <pc:sldMk cId="1090069438" sldId="396"/>
            <ac:spMk id="34" creationId="{8C3E50E4-3AF0-44BA-A316-B5A2BB00AF09}"/>
          </ac:spMkLst>
        </pc:spChg>
        <pc:spChg chg="mod">
          <ac:chgData name="Jonathan Loo" userId="d2d72d48b56f45d8" providerId="LiveId" clId="{90A4C6D0-CEE7-444B-85C3-BDDBB3D15883}" dt="2020-10-25T21:45:49.609" v="466" actId="164"/>
          <ac:spMkLst>
            <pc:docMk/>
            <pc:sldMk cId="1090069438" sldId="396"/>
            <ac:spMk id="35" creationId="{C99C09F3-56A1-46B1-9D84-88A6E744821F}"/>
          </ac:spMkLst>
        </pc:spChg>
        <pc:grpChg chg="add mod">
          <ac:chgData name="Jonathan Loo" userId="d2d72d48b56f45d8" providerId="LiveId" clId="{90A4C6D0-CEE7-444B-85C3-BDDBB3D15883}" dt="2020-10-25T21:45:52.259" v="467" actId="1076"/>
          <ac:grpSpMkLst>
            <pc:docMk/>
            <pc:sldMk cId="1090069438" sldId="396"/>
            <ac:grpSpMk id="6" creationId="{A3F5207C-F6AE-482C-A9A8-C2AE6ED5238D}"/>
          </ac:grpSpMkLst>
        </pc:grpChg>
        <pc:cxnChg chg="mod">
          <ac:chgData name="Jonathan Loo" userId="d2d72d48b56f45d8" providerId="LiveId" clId="{90A4C6D0-CEE7-444B-85C3-BDDBB3D15883}" dt="2020-10-25T21:45:49.609" v="466" actId="164"/>
          <ac:cxnSpMkLst>
            <pc:docMk/>
            <pc:sldMk cId="1090069438" sldId="396"/>
            <ac:cxnSpMk id="26" creationId="{DB24123A-7D47-4C90-BC21-3616B3DC0F3C}"/>
          </ac:cxnSpMkLst>
        </pc:cxnChg>
        <pc:cxnChg chg="mod">
          <ac:chgData name="Jonathan Loo" userId="d2d72d48b56f45d8" providerId="LiveId" clId="{90A4C6D0-CEE7-444B-85C3-BDDBB3D15883}" dt="2020-10-25T21:45:49.609" v="466" actId="164"/>
          <ac:cxnSpMkLst>
            <pc:docMk/>
            <pc:sldMk cId="1090069438" sldId="396"/>
            <ac:cxnSpMk id="27" creationId="{5E4FD7F4-0192-4B40-9903-3C241F2F0916}"/>
          </ac:cxnSpMkLst>
        </pc:cxnChg>
      </pc:sldChg>
      <pc:sldChg chg="addSp delSp modSp new mod modClrScheme chgLayout modNotesTx">
        <pc:chgData name="Jonathan Loo" userId="d2d72d48b56f45d8" providerId="LiveId" clId="{90A4C6D0-CEE7-444B-85C3-BDDBB3D15883}" dt="2020-10-25T22:15:52.798" v="902" actId="404"/>
        <pc:sldMkLst>
          <pc:docMk/>
          <pc:sldMk cId="503928626" sldId="401"/>
        </pc:sldMkLst>
        <pc:spChg chg="mod ord">
          <ac:chgData name="Jonathan Loo" userId="d2d72d48b56f45d8" providerId="LiveId" clId="{90A4C6D0-CEE7-444B-85C3-BDDBB3D15883}" dt="2020-10-25T22:05:02.806" v="783"/>
          <ac:spMkLst>
            <pc:docMk/>
            <pc:sldMk cId="503928626" sldId="401"/>
            <ac:spMk id="2" creationId="{81F295F8-3C93-417E-B682-246AA1D8315D}"/>
          </ac:spMkLst>
        </pc:spChg>
        <pc:spChg chg="mod ord">
          <ac:chgData name="Jonathan Loo" userId="d2d72d48b56f45d8" providerId="LiveId" clId="{90A4C6D0-CEE7-444B-85C3-BDDBB3D15883}" dt="2020-10-25T22:15:52.798" v="902" actId="404"/>
          <ac:spMkLst>
            <pc:docMk/>
            <pc:sldMk cId="503928626" sldId="401"/>
            <ac:spMk id="3" creationId="{F5B6D6F6-87F3-4C09-AB3E-BC24FECF4B7F}"/>
          </ac:spMkLst>
        </pc:spChg>
        <pc:spChg chg="add del mod">
          <ac:chgData name="Jonathan Loo" userId="d2d72d48b56f45d8" providerId="LiveId" clId="{90A4C6D0-CEE7-444B-85C3-BDDBB3D15883}" dt="2020-10-25T22:03:19.883" v="750"/>
          <ac:spMkLst>
            <pc:docMk/>
            <pc:sldMk cId="503928626" sldId="401"/>
            <ac:spMk id="11" creationId="{FFFAB855-B621-4E89-9E28-FD3727F04034}"/>
          </ac:spMkLst>
        </pc:spChg>
        <pc:spChg chg="add del mod">
          <ac:chgData name="Jonathan Loo" userId="d2d72d48b56f45d8" providerId="LiveId" clId="{90A4C6D0-CEE7-444B-85C3-BDDBB3D15883}" dt="2020-10-25T22:03:19.883" v="750"/>
          <ac:spMkLst>
            <pc:docMk/>
            <pc:sldMk cId="503928626" sldId="401"/>
            <ac:spMk id="12" creationId="{521EB733-AA13-4933-BC68-476C3E2D6FE2}"/>
          </ac:spMkLst>
        </pc:spChg>
        <pc:spChg chg="add del mod">
          <ac:chgData name="Jonathan Loo" userId="d2d72d48b56f45d8" providerId="LiveId" clId="{90A4C6D0-CEE7-444B-85C3-BDDBB3D15883}" dt="2020-10-25T22:05:02.806" v="783"/>
          <ac:spMkLst>
            <pc:docMk/>
            <pc:sldMk cId="503928626" sldId="401"/>
            <ac:spMk id="13" creationId="{F7DA79B3-15CD-4C1E-BFA5-C059BAAC933E}"/>
          </ac:spMkLst>
        </pc:spChg>
        <pc:spChg chg="add del mod">
          <ac:chgData name="Jonathan Loo" userId="d2d72d48b56f45d8" providerId="LiveId" clId="{90A4C6D0-CEE7-444B-85C3-BDDBB3D15883}" dt="2020-10-25T22:05:02.806" v="783"/>
          <ac:spMkLst>
            <pc:docMk/>
            <pc:sldMk cId="503928626" sldId="401"/>
            <ac:spMk id="14" creationId="{D1EA9F58-18A8-4BCC-B4EC-B742351B5460}"/>
          </ac:spMkLst>
        </pc:spChg>
        <pc:grpChg chg="add del mod">
          <ac:chgData name="Jonathan Loo" userId="d2d72d48b56f45d8" providerId="LiveId" clId="{90A4C6D0-CEE7-444B-85C3-BDDBB3D15883}" dt="2020-10-25T22:00:46.324" v="717" actId="478"/>
          <ac:grpSpMkLst>
            <pc:docMk/>
            <pc:sldMk cId="503928626" sldId="401"/>
            <ac:grpSpMk id="4" creationId="{1FAB9F12-3D03-4097-AF69-AEFF246E9AA6}"/>
          </ac:grpSpMkLst>
        </pc:grpChg>
        <pc:grpChg chg="add mod">
          <ac:chgData name="Jonathan Loo" userId="d2d72d48b56f45d8" providerId="LiveId" clId="{90A4C6D0-CEE7-444B-85C3-BDDBB3D15883}" dt="2020-10-25T22:07:43.696" v="840" actId="1076"/>
          <ac:grpSpMkLst>
            <pc:docMk/>
            <pc:sldMk cId="503928626" sldId="401"/>
            <ac:grpSpMk id="7" creationId="{16DDB5BE-A32F-41AA-A12D-B01424DACFE6}"/>
          </ac:grpSpMkLst>
        </pc:grpChg>
        <pc:grpChg chg="add mod">
          <ac:chgData name="Jonathan Loo" userId="d2d72d48b56f45d8" providerId="LiveId" clId="{90A4C6D0-CEE7-444B-85C3-BDDBB3D15883}" dt="2020-10-25T22:07:43.696" v="840" actId="1076"/>
          <ac:grpSpMkLst>
            <pc:docMk/>
            <pc:sldMk cId="503928626" sldId="401"/>
            <ac:grpSpMk id="17" creationId="{4896BB16-34C5-41C3-9463-0E0417AFB45B}"/>
          </ac:grpSpMkLst>
        </pc:grpChg>
        <pc:picChg chg="mod">
          <ac:chgData name="Jonathan Loo" userId="d2d72d48b56f45d8" providerId="LiveId" clId="{90A4C6D0-CEE7-444B-85C3-BDDBB3D15883}" dt="2020-10-25T21:59:35.134" v="709" actId="1076"/>
          <ac:picMkLst>
            <pc:docMk/>
            <pc:sldMk cId="503928626" sldId="401"/>
            <ac:picMk id="5" creationId="{DE9C11D7-B163-4686-92A6-721366B812ED}"/>
          </ac:picMkLst>
        </pc:picChg>
        <pc:picChg chg="mod">
          <ac:chgData name="Jonathan Loo" userId="d2d72d48b56f45d8" providerId="LiveId" clId="{90A4C6D0-CEE7-444B-85C3-BDDBB3D15883}" dt="2020-10-25T21:59:35.134" v="709" actId="1076"/>
          <ac:picMkLst>
            <pc:docMk/>
            <pc:sldMk cId="503928626" sldId="401"/>
            <ac:picMk id="6" creationId="{D8308BAA-B076-45CF-8FF0-DD786F64E861}"/>
          </ac:picMkLst>
        </pc:picChg>
        <pc:picChg chg="mod">
          <ac:chgData name="Jonathan Loo" userId="d2d72d48b56f45d8" providerId="LiveId" clId="{90A4C6D0-CEE7-444B-85C3-BDDBB3D15883}" dt="2020-10-25T22:07:43.696" v="840" actId="1076"/>
          <ac:picMkLst>
            <pc:docMk/>
            <pc:sldMk cId="503928626" sldId="401"/>
            <ac:picMk id="8" creationId="{E88D3E66-7118-4F00-A234-6EB251479CC1}"/>
          </ac:picMkLst>
        </pc:picChg>
        <pc:picChg chg="mod">
          <ac:chgData name="Jonathan Loo" userId="d2d72d48b56f45d8" providerId="LiveId" clId="{90A4C6D0-CEE7-444B-85C3-BDDBB3D15883}" dt="2020-10-25T22:07:43.696" v="840" actId="1076"/>
          <ac:picMkLst>
            <pc:docMk/>
            <pc:sldMk cId="503928626" sldId="401"/>
            <ac:picMk id="9" creationId="{EF165675-30F3-4F18-9B41-965BEDE060E7}"/>
          </ac:picMkLst>
        </pc:picChg>
        <pc:picChg chg="add mod">
          <ac:chgData name="Jonathan Loo" userId="d2d72d48b56f45d8" providerId="LiveId" clId="{90A4C6D0-CEE7-444B-85C3-BDDBB3D15883}" dt="2020-10-25T22:07:43.696" v="840" actId="1076"/>
          <ac:picMkLst>
            <pc:docMk/>
            <pc:sldMk cId="503928626" sldId="401"/>
            <ac:picMk id="10" creationId="{B643F6EE-1C86-42ED-8877-E8FD167B58CF}"/>
          </ac:picMkLst>
        </pc:picChg>
        <pc:picChg chg="add mod">
          <ac:chgData name="Jonathan Loo" userId="d2d72d48b56f45d8" providerId="LiveId" clId="{90A4C6D0-CEE7-444B-85C3-BDDBB3D15883}" dt="2020-10-25T22:07:39.995" v="839" actId="1076"/>
          <ac:picMkLst>
            <pc:docMk/>
            <pc:sldMk cId="503928626" sldId="401"/>
            <ac:picMk id="16" creationId="{26CE82F7-4C9D-498D-A1DB-39C0925F4E93}"/>
          </ac:picMkLst>
        </pc:picChg>
      </pc:sldChg>
      <pc:sldChg chg="addSp delSp modSp add mod">
        <pc:chgData name="Jonathan Loo" userId="d2d72d48b56f45d8" providerId="LiveId" clId="{90A4C6D0-CEE7-444B-85C3-BDDBB3D15883}" dt="2020-10-25T22:12:58.260" v="888" actId="1076"/>
        <pc:sldMkLst>
          <pc:docMk/>
          <pc:sldMk cId="119705760" sldId="402"/>
        </pc:sldMkLst>
        <pc:spChg chg="mod">
          <ac:chgData name="Jonathan Loo" userId="d2d72d48b56f45d8" providerId="LiveId" clId="{90A4C6D0-CEE7-444B-85C3-BDDBB3D15883}" dt="2020-10-25T22:12:31.817" v="882"/>
          <ac:spMkLst>
            <pc:docMk/>
            <pc:sldMk cId="119705760" sldId="402"/>
            <ac:spMk id="2" creationId="{00000000-0000-0000-0000-000000000000}"/>
          </ac:spMkLst>
        </pc:spChg>
        <pc:spChg chg="del mod">
          <ac:chgData name="Jonathan Loo" userId="d2d72d48b56f45d8" providerId="LiveId" clId="{90A4C6D0-CEE7-444B-85C3-BDDBB3D15883}" dt="2020-10-25T22:11:57.086" v="877"/>
          <ac:spMkLst>
            <pc:docMk/>
            <pc:sldMk cId="119705760" sldId="402"/>
            <ac:spMk id="3" creationId="{00000000-0000-0000-0000-000000000000}"/>
          </ac:spMkLst>
        </pc:spChg>
        <pc:spChg chg="mod topLvl">
          <ac:chgData name="Jonathan Loo" userId="d2d72d48b56f45d8" providerId="LiveId" clId="{90A4C6D0-CEE7-444B-85C3-BDDBB3D15883}" dt="2020-10-25T22:12:58.260" v="888" actId="1076"/>
          <ac:spMkLst>
            <pc:docMk/>
            <pc:sldMk cId="119705760" sldId="402"/>
            <ac:spMk id="5" creationId="{00000000-0000-0000-0000-000000000000}"/>
          </ac:spMkLst>
        </pc:spChg>
        <pc:spChg chg="del mod topLvl">
          <ac:chgData name="Jonathan Loo" userId="d2d72d48b56f45d8" providerId="LiveId" clId="{90A4C6D0-CEE7-444B-85C3-BDDBB3D15883}" dt="2020-10-25T22:12:13.937" v="880" actId="478"/>
          <ac:spMkLst>
            <pc:docMk/>
            <pc:sldMk cId="119705760" sldId="402"/>
            <ac:spMk id="6" creationId="{00000000-0000-0000-0000-000000000000}"/>
          </ac:spMkLst>
        </pc:spChg>
        <pc:spChg chg="del">
          <ac:chgData name="Jonathan Loo" userId="d2d72d48b56f45d8" providerId="LiveId" clId="{90A4C6D0-CEE7-444B-85C3-BDDBB3D15883}" dt="2020-10-25T22:12:00.499" v="878" actId="478"/>
          <ac:spMkLst>
            <pc:docMk/>
            <pc:sldMk cId="119705760" sldId="402"/>
            <ac:spMk id="7" creationId="{00000000-0000-0000-0000-000000000000}"/>
          </ac:spMkLst>
        </pc:spChg>
        <pc:spChg chg="add del mod">
          <ac:chgData name="Jonathan Loo" userId="d2d72d48b56f45d8" providerId="LiveId" clId="{90A4C6D0-CEE7-444B-85C3-BDDBB3D15883}" dt="2020-10-25T22:11:51.056" v="873"/>
          <ac:spMkLst>
            <pc:docMk/>
            <pc:sldMk cId="119705760" sldId="402"/>
            <ac:spMk id="8" creationId="{21D14245-4846-4DC1-9432-1BB6CFA6A40C}"/>
          </ac:spMkLst>
        </pc:spChg>
        <pc:spChg chg="add mod">
          <ac:chgData name="Jonathan Loo" userId="d2d72d48b56f45d8" providerId="LiveId" clId="{90A4C6D0-CEE7-444B-85C3-BDDBB3D15883}" dt="2020-10-25T22:12:45.912" v="885" actId="14100"/>
          <ac:spMkLst>
            <pc:docMk/>
            <pc:sldMk cId="119705760" sldId="402"/>
            <ac:spMk id="9" creationId="{C8F42E19-41E1-47BD-8017-CC9CBC417E31}"/>
          </ac:spMkLst>
        </pc:spChg>
        <pc:spChg chg="add del mod">
          <ac:chgData name="Jonathan Loo" userId="d2d72d48b56f45d8" providerId="LiveId" clId="{90A4C6D0-CEE7-444B-85C3-BDDBB3D15883}" dt="2020-10-25T22:12:31.817" v="882"/>
          <ac:spMkLst>
            <pc:docMk/>
            <pc:sldMk cId="119705760" sldId="402"/>
            <ac:spMk id="10" creationId="{9815DA6F-6D0F-4874-BE41-04EDA458C6D7}"/>
          </ac:spMkLst>
        </pc:spChg>
        <pc:spChg chg="add del mod">
          <ac:chgData name="Jonathan Loo" userId="d2d72d48b56f45d8" providerId="LiveId" clId="{90A4C6D0-CEE7-444B-85C3-BDDBB3D15883}" dt="2020-10-25T22:12:31.817" v="882"/>
          <ac:spMkLst>
            <pc:docMk/>
            <pc:sldMk cId="119705760" sldId="402"/>
            <ac:spMk id="11" creationId="{0E058B9C-D802-46E8-A059-0FEB0309ECB5}"/>
          </ac:spMkLst>
        </pc:spChg>
        <pc:grpChg chg="del">
          <ac:chgData name="Jonathan Loo" userId="d2d72d48b56f45d8" providerId="LiveId" clId="{90A4C6D0-CEE7-444B-85C3-BDDBB3D15883}" dt="2020-10-25T22:12:11.707" v="879" actId="165"/>
          <ac:grpSpMkLst>
            <pc:docMk/>
            <pc:sldMk cId="119705760" sldId="402"/>
            <ac:grpSpMk id="4" creationId="{00000000-0000-0000-0000-000000000000}"/>
          </ac:grpSpMkLst>
        </pc:grpChg>
      </pc:sldChg>
      <pc:sldChg chg="modSp new del mod">
        <pc:chgData name="Jonathan Loo" userId="d2d72d48b56f45d8" providerId="LiveId" clId="{90A4C6D0-CEE7-444B-85C3-BDDBB3D15883}" dt="2020-10-25T22:11:15.806" v="871" actId="47"/>
        <pc:sldMkLst>
          <pc:docMk/>
          <pc:sldMk cId="4134233801" sldId="402"/>
        </pc:sldMkLst>
        <pc:spChg chg="mod">
          <ac:chgData name="Jonathan Loo" userId="d2d72d48b56f45d8" providerId="LiveId" clId="{90A4C6D0-CEE7-444B-85C3-BDDBB3D15883}" dt="2020-10-25T22:10:38.070" v="870" actId="20577"/>
          <ac:spMkLst>
            <pc:docMk/>
            <pc:sldMk cId="4134233801" sldId="402"/>
            <ac:spMk id="2" creationId="{F4D25EF7-4D0B-470A-8078-FEF8779A72C6}"/>
          </ac:spMkLst>
        </pc:spChg>
      </pc:sldChg>
    </pc:docChg>
  </pc:docChgLst>
  <pc:docChgLst>
    <pc:chgData name="Jonathan Loo" userId="d2d72d48b56f45d8" providerId="LiveId" clId="{56556B2D-CF3C-44D5-9250-420FFB72D6F7}"/>
    <pc:docChg chg="undo redo custSel mod addSld delSld modSld sldOrd modMainMaster addSection delSection modSection">
      <pc:chgData name="Jonathan Loo" userId="d2d72d48b56f45d8" providerId="LiveId" clId="{56556B2D-CF3C-44D5-9250-420FFB72D6F7}" dt="2020-11-11T09:26:27.894" v="13127" actId="14100"/>
      <pc:docMkLst>
        <pc:docMk/>
      </pc:docMkLst>
      <pc:sldChg chg="addSp modSp new mod setBg">
        <pc:chgData name="Jonathan Loo" userId="d2d72d48b56f45d8" providerId="LiveId" clId="{56556B2D-CF3C-44D5-9250-420FFB72D6F7}" dt="2020-10-24T20:13:38.790" v="8759" actId="6549"/>
        <pc:sldMkLst>
          <pc:docMk/>
          <pc:sldMk cId="3552040355" sldId="256"/>
        </pc:sldMkLst>
        <pc:spChg chg="mod">
          <ac:chgData name="Jonathan Loo" userId="d2d72d48b56f45d8" providerId="LiveId" clId="{56556B2D-CF3C-44D5-9250-420FFB72D6F7}" dt="2020-10-22T12:53:36.095" v="3730" actId="404"/>
          <ac:spMkLst>
            <pc:docMk/>
            <pc:sldMk cId="3552040355" sldId="256"/>
            <ac:spMk id="2" creationId="{888888FC-CBA7-4408-AF6E-23D90D025757}"/>
          </ac:spMkLst>
        </pc:spChg>
        <pc:spChg chg="mod">
          <ac:chgData name="Jonathan Loo" userId="d2d72d48b56f45d8" providerId="LiveId" clId="{56556B2D-CF3C-44D5-9250-420FFB72D6F7}" dt="2020-10-24T20:13:38.790" v="8759" actId="6549"/>
          <ac:spMkLst>
            <pc:docMk/>
            <pc:sldMk cId="3552040355" sldId="256"/>
            <ac:spMk id="3" creationId="{AEE40583-23E7-4F14-8A6E-DC9D9D213404}"/>
          </ac:spMkLst>
        </pc:spChg>
        <pc:spChg chg="add">
          <ac:chgData name="Jonathan Loo" userId="d2d72d48b56f45d8" providerId="LiveId" clId="{56556B2D-CF3C-44D5-9250-420FFB72D6F7}" dt="2020-10-22T12:51:16.852" v="3681" actId="26606"/>
          <ac:spMkLst>
            <pc:docMk/>
            <pc:sldMk cId="3552040355" sldId="256"/>
            <ac:spMk id="10" creationId="{7905BA41-EE6E-4F80-8636-447F22DD729A}"/>
          </ac:spMkLst>
        </pc:spChg>
        <pc:spChg chg="add">
          <ac:chgData name="Jonathan Loo" userId="d2d72d48b56f45d8" providerId="LiveId" clId="{56556B2D-CF3C-44D5-9250-420FFB72D6F7}" dt="2020-10-22T12:51:16.852" v="3681" actId="26606"/>
          <ac:spMkLst>
            <pc:docMk/>
            <pc:sldMk cId="3552040355" sldId="256"/>
            <ac:spMk id="12" creationId="{CD7549B2-EE05-4558-8C64-AC46755F2B25}"/>
          </ac:spMkLst>
        </pc:spChg>
        <pc:picChg chg="add">
          <ac:chgData name="Jonathan Loo" userId="d2d72d48b56f45d8" providerId="LiveId" clId="{56556B2D-CF3C-44D5-9250-420FFB72D6F7}" dt="2020-10-22T12:51:16.852" v="3681" actId="26606"/>
          <ac:picMkLst>
            <pc:docMk/>
            <pc:sldMk cId="3552040355" sldId="256"/>
            <ac:picMk id="7" creationId="{47527F34-BDE4-4B56-820C-F3E6BBF229B5}"/>
          </ac:picMkLst>
        </pc:picChg>
      </pc:sldChg>
      <pc:sldChg chg="new del">
        <pc:chgData name="Jonathan Loo" userId="d2d72d48b56f45d8" providerId="LiveId" clId="{56556B2D-CF3C-44D5-9250-420FFB72D6F7}" dt="2020-10-21T14:14:00.651" v="23" actId="680"/>
        <pc:sldMkLst>
          <pc:docMk/>
          <pc:sldMk cId="3754399457" sldId="256"/>
        </pc:sldMkLst>
      </pc:sldChg>
      <pc:sldChg chg="modSp new del mod">
        <pc:chgData name="Jonathan Loo" userId="d2d72d48b56f45d8" providerId="LiveId" clId="{56556B2D-CF3C-44D5-9250-420FFB72D6F7}" dt="2020-10-22T12:07:54.451" v="3490" actId="47"/>
        <pc:sldMkLst>
          <pc:docMk/>
          <pc:sldMk cId="1433357973" sldId="257"/>
        </pc:sldMkLst>
        <pc:spChg chg="mod">
          <ac:chgData name="Jonathan Loo" userId="d2d72d48b56f45d8" providerId="LiveId" clId="{56556B2D-CF3C-44D5-9250-420FFB72D6F7}" dt="2020-10-21T15:26:53.939" v="181" actId="20577"/>
          <ac:spMkLst>
            <pc:docMk/>
            <pc:sldMk cId="1433357973" sldId="257"/>
            <ac:spMk id="2" creationId="{2CDE049A-24F0-413C-BF5D-D8667965423C}"/>
          </ac:spMkLst>
        </pc:spChg>
        <pc:spChg chg="mod">
          <ac:chgData name="Jonathan Loo" userId="d2d72d48b56f45d8" providerId="LiveId" clId="{56556B2D-CF3C-44D5-9250-420FFB72D6F7}" dt="2020-10-21T15:49:15.121" v="254" actId="20577"/>
          <ac:spMkLst>
            <pc:docMk/>
            <pc:sldMk cId="1433357973" sldId="257"/>
            <ac:spMk id="3" creationId="{0AFFEB25-3954-421B-A0FB-FAD3EECB6B07}"/>
          </ac:spMkLst>
        </pc:spChg>
      </pc:sldChg>
      <pc:sldChg chg="new del">
        <pc:chgData name="Jonathan Loo" userId="d2d72d48b56f45d8" providerId="LiveId" clId="{56556B2D-CF3C-44D5-9250-420FFB72D6F7}" dt="2020-10-21T14:14:00.401" v="22" actId="680"/>
        <pc:sldMkLst>
          <pc:docMk/>
          <pc:sldMk cId="1926592303" sldId="257"/>
        </pc:sldMkLst>
      </pc:sldChg>
      <pc:sldChg chg="addSp delSp modSp add del mod ord">
        <pc:chgData name="Jonathan Loo" userId="d2d72d48b56f45d8" providerId="LiveId" clId="{56556B2D-CF3C-44D5-9250-420FFB72D6F7}" dt="2020-10-22T08:59:48.862" v="1381" actId="47"/>
        <pc:sldMkLst>
          <pc:docMk/>
          <pc:sldMk cId="0" sldId="259"/>
        </pc:sldMkLst>
        <pc:spChg chg="mod">
          <ac:chgData name="Jonathan Loo" userId="d2d72d48b56f45d8" providerId="LiveId" clId="{56556B2D-CF3C-44D5-9250-420FFB72D6F7}" dt="2020-10-21T14:15:48.647" v="76"/>
          <ac:spMkLst>
            <pc:docMk/>
            <pc:sldMk cId="0" sldId="259"/>
            <ac:spMk id="2" creationId="{00000000-0000-0000-0000-000000000000}"/>
          </ac:spMkLst>
        </pc:spChg>
        <pc:spChg chg="add del mod">
          <ac:chgData name="Jonathan Loo" userId="d2d72d48b56f45d8" providerId="LiveId" clId="{56556B2D-CF3C-44D5-9250-420FFB72D6F7}" dt="2020-10-21T14:15:48.647" v="76"/>
          <ac:spMkLst>
            <pc:docMk/>
            <pc:sldMk cId="0" sldId="259"/>
            <ac:spMk id="3" creationId="{D9926C20-0058-4EFE-8EE4-35123C637BDB}"/>
          </ac:spMkLst>
        </pc:spChg>
        <pc:spChg chg="mod">
          <ac:chgData name="Jonathan Loo" userId="d2d72d48b56f45d8" providerId="LiveId" clId="{56556B2D-CF3C-44D5-9250-420FFB72D6F7}" dt="2020-10-21T14:16:32.169" v="81" actId="1076"/>
          <ac:spMkLst>
            <pc:docMk/>
            <pc:sldMk cId="0" sldId="259"/>
            <ac:spMk id="4" creationId="{00000000-0000-0000-0000-000000000000}"/>
          </ac:spMkLst>
        </pc:spChg>
        <pc:spChg chg="add del mod">
          <ac:chgData name="Jonathan Loo" userId="d2d72d48b56f45d8" providerId="LiveId" clId="{56556B2D-CF3C-44D5-9250-420FFB72D6F7}" dt="2020-10-21T14:15:48.647" v="76"/>
          <ac:spMkLst>
            <pc:docMk/>
            <pc:sldMk cId="0" sldId="259"/>
            <ac:spMk id="5" creationId="{AE6F6F2B-F023-4157-8856-D5C7ABFB8A30}"/>
          </ac:spMkLst>
        </pc:spChg>
        <pc:spChg chg="del">
          <ac:chgData name="Jonathan Loo" userId="d2d72d48b56f45d8" providerId="LiveId" clId="{56556B2D-CF3C-44D5-9250-420FFB72D6F7}" dt="2020-10-21T14:15:52.157" v="77" actId="478"/>
          <ac:spMkLst>
            <pc:docMk/>
            <pc:sldMk cId="0" sldId="259"/>
            <ac:spMk id="8" creationId="{00000000-0000-0000-0000-000000000000}"/>
          </ac:spMkLst>
        </pc:spChg>
        <pc:spChg chg="del mod">
          <ac:chgData name="Jonathan Loo" userId="d2d72d48b56f45d8" providerId="LiveId" clId="{56556B2D-CF3C-44D5-9250-420FFB72D6F7}" dt="2020-10-21T14:16:19.714" v="80" actId="478"/>
          <ac:spMkLst>
            <pc:docMk/>
            <pc:sldMk cId="0" sldId="259"/>
            <ac:spMk id="12" creationId="{00000000-0000-0000-0000-000000000000}"/>
          </ac:spMkLst>
        </pc:spChg>
      </pc:sldChg>
      <pc:sldChg chg="add del">
        <pc:chgData name="Jonathan Loo" userId="d2d72d48b56f45d8" providerId="LiveId" clId="{56556B2D-CF3C-44D5-9250-420FFB72D6F7}" dt="2020-11-10T17:38:56.219" v="12873" actId="47"/>
        <pc:sldMkLst>
          <pc:docMk/>
          <pc:sldMk cId="2254925885" sldId="264"/>
        </pc:sldMkLst>
        <pc:spChg chg="mod ord">
          <ac:chgData name="Jonathan Loo" userId="d2d72d48b56f45d8" providerId="LiveId" clId="{56556B2D-CF3C-44D5-9250-420FFB72D6F7}" dt="2020-10-21T15:49:59.832" v="342" actId="700"/>
          <ac:spMkLst>
            <pc:docMk/>
            <pc:sldMk cId="2254925885" sldId="264"/>
            <ac:spMk id="2" creationId="{00000000-0000-0000-0000-000000000000}"/>
          </ac:spMkLst>
        </pc:spChg>
        <pc:spChg chg="mod">
          <ac:chgData name="Jonathan Loo" userId="d2d72d48b56f45d8" providerId="LiveId" clId="{56556B2D-CF3C-44D5-9250-420FFB72D6F7}" dt="2020-10-21T15:50:14.102" v="348" actId="1076"/>
          <ac:spMkLst>
            <pc:docMk/>
            <pc:sldMk cId="2254925885" sldId="264"/>
            <ac:spMk id="7" creationId="{00000000-0000-0000-0000-000000000000}"/>
          </ac:spMkLst>
        </pc:spChg>
        <pc:spChg chg="mod">
          <ac:chgData name="Jonathan Loo" userId="d2d72d48b56f45d8" providerId="LiveId" clId="{56556B2D-CF3C-44D5-9250-420FFB72D6F7}" dt="2020-10-21T15:50:14.102" v="348" actId="1076"/>
          <ac:spMkLst>
            <pc:docMk/>
            <pc:sldMk cId="2254925885" sldId="264"/>
            <ac:spMk id="8" creationId="{00000000-0000-0000-0000-000000000000}"/>
          </ac:spMkLst>
        </pc:spChg>
        <pc:spChg chg="mod">
          <ac:chgData name="Jonathan Loo" userId="d2d72d48b56f45d8" providerId="LiveId" clId="{56556B2D-CF3C-44D5-9250-420FFB72D6F7}" dt="2020-10-21T15:50:31.923" v="354" actId="1076"/>
          <ac:spMkLst>
            <pc:docMk/>
            <pc:sldMk cId="2254925885" sldId="264"/>
            <ac:spMk id="14" creationId="{00000000-0000-0000-0000-000000000000}"/>
          </ac:spMkLst>
        </pc:spChg>
        <pc:spChg chg="mod">
          <ac:chgData name="Jonathan Loo" userId="d2d72d48b56f45d8" providerId="LiveId" clId="{56556B2D-CF3C-44D5-9250-420FFB72D6F7}" dt="2020-10-21T15:50:31.923" v="354" actId="1076"/>
          <ac:spMkLst>
            <pc:docMk/>
            <pc:sldMk cId="2254925885" sldId="264"/>
            <ac:spMk id="15" creationId="{00000000-0000-0000-0000-000000000000}"/>
          </ac:spMkLst>
        </pc:spChg>
        <pc:spChg chg="add del mod">
          <ac:chgData name="Jonathan Loo" userId="d2d72d48b56f45d8" providerId="LiveId" clId="{56556B2D-CF3C-44D5-9250-420FFB72D6F7}" dt="2020-10-21T15:49:51.174" v="339"/>
          <ac:spMkLst>
            <pc:docMk/>
            <pc:sldMk cId="2254925885" sldId="264"/>
            <ac:spMk id="16" creationId="{D96BB1ED-9347-41BE-A2E0-E1A3996FA228}"/>
          </ac:spMkLst>
        </pc:spChg>
        <pc:spChg chg="add del mod">
          <ac:chgData name="Jonathan Loo" userId="d2d72d48b56f45d8" providerId="LiveId" clId="{56556B2D-CF3C-44D5-9250-420FFB72D6F7}" dt="2020-10-21T15:49:53.767" v="340" actId="478"/>
          <ac:spMkLst>
            <pc:docMk/>
            <pc:sldMk cId="2254925885" sldId="264"/>
            <ac:spMk id="17" creationId="{DDB67F57-3AFE-498E-817C-646CCFE9F887}"/>
          </ac:spMkLst>
        </pc:spChg>
        <pc:spChg chg="add del mod">
          <ac:chgData name="Jonathan Loo" userId="d2d72d48b56f45d8" providerId="LiveId" clId="{56556B2D-CF3C-44D5-9250-420FFB72D6F7}" dt="2020-10-21T15:49:55.296" v="341" actId="478"/>
          <ac:spMkLst>
            <pc:docMk/>
            <pc:sldMk cId="2254925885" sldId="264"/>
            <ac:spMk id="18" creationId="{C1E87F87-CD16-4D9D-BB7E-D522EC6EA8F2}"/>
          </ac:spMkLst>
        </pc:spChg>
        <pc:spChg chg="add del mod ord">
          <ac:chgData name="Jonathan Loo" userId="d2d72d48b56f45d8" providerId="LiveId" clId="{56556B2D-CF3C-44D5-9250-420FFB72D6F7}" dt="2020-10-21T15:50:03.368" v="343" actId="478"/>
          <ac:spMkLst>
            <pc:docMk/>
            <pc:sldMk cId="2254925885" sldId="264"/>
            <ac:spMk id="19" creationId="{44E61886-5D9A-4DC2-96A6-AEB23909F4D6}"/>
          </ac:spMkLst>
        </pc:spChg>
        <pc:grpChg chg="del mod">
          <ac:chgData name="Jonathan Loo" userId="d2d72d48b56f45d8" providerId="LiveId" clId="{56556B2D-CF3C-44D5-9250-420FFB72D6F7}" dt="2020-10-21T15:50:07.345" v="345" actId="478"/>
          <ac:grpSpMkLst>
            <pc:docMk/>
            <pc:sldMk cId="2254925885" sldId="264"/>
            <ac:grpSpMk id="3" creationId="{00000000-0000-0000-0000-000000000000}"/>
          </ac:grpSpMkLst>
        </pc:grpChg>
        <pc:grpChg chg="mod">
          <ac:chgData name="Jonathan Loo" userId="d2d72d48b56f45d8" providerId="LiveId" clId="{56556B2D-CF3C-44D5-9250-420FFB72D6F7}" dt="2020-10-21T15:50:26.679" v="353" actId="1076"/>
          <ac:grpSpMkLst>
            <pc:docMk/>
            <pc:sldMk cId="2254925885" sldId="264"/>
            <ac:grpSpMk id="9" creationId="{00000000-0000-0000-0000-000000000000}"/>
          </ac:grpSpMkLst>
        </pc:grpChg>
      </pc:sldChg>
      <pc:sldChg chg="addSp delSp modSp add mod">
        <pc:chgData name="Jonathan Loo" userId="d2d72d48b56f45d8" providerId="LiveId" clId="{56556B2D-CF3C-44D5-9250-420FFB72D6F7}" dt="2020-11-10T17:38:09.865" v="12872" actId="1076"/>
        <pc:sldMkLst>
          <pc:docMk/>
          <pc:sldMk cId="952214370" sldId="265"/>
        </pc:sldMkLst>
        <pc:spChg chg="mod">
          <ac:chgData name="Jonathan Loo" userId="d2d72d48b56f45d8" providerId="LiveId" clId="{56556B2D-CF3C-44D5-9250-420FFB72D6F7}" dt="2020-11-10T17:38:09.865" v="12872" actId="1076"/>
          <ac:spMkLst>
            <pc:docMk/>
            <pc:sldMk cId="952214370" sldId="265"/>
            <ac:spMk id="21" creationId="{00000000-0000-0000-0000-000000000000}"/>
          </ac:spMkLst>
        </pc:spChg>
        <pc:spChg chg="del">
          <ac:chgData name="Jonathan Loo" userId="d2d72d48b56f45d8" providerId="LiveId" clId="{56556B2D-CF3C-44D5-9250-420FFB72D6F7}" dt="2020-11-10T17:37:49.413" v="12858" actId="478"/>
          <ac:spMkLst>
            <pc:docMk/>
            <pc:sldMk cId="952214370" sldId="265"/>
            <ac:spMk id="22" creationId="{00000000-0000-0000-0000-000000000000}"/>
          </ac:spMkLst>
        </pc:spChg>
        <pc:spChg chg="del">
          <ac:chgData name="Jonathan Loo" userId="d2d72d48b56f45d8" providerId="LiveId" clId="{56556B2D-CF3C-44D5-9250-420FFB72D6F7}" dt="2020-11-10T17:37:50.870" v="12859" actId="478"/>
          <ac:spMkLst>
            <pc:docMk/>
            <pc:sldMk cId="952214370" sldId="265"/>
            <ac:spMk id="23" creationId="{00000000-0000-0000-0000-000000000000}"/>
          </ac:spMkLst>
        </pc:spChg>
        <pc:spChg chg="mod">
          <ac:chgData name="Jonathan Loo" userId="d2d72d48b56f45d8" providerId="LiveId" clId="{56556B2D-CF3C-44D5-9250-420FFB72D6F7}" dt="2020-11-10T17:38:09.865" v="12872" actId="1076"/>
          <ac:spMkLst>
            <pc:docMk/>
            <pc:sldMk cId="952214370" sldId="265"/>
            <ac:spMk id="24" creationId="{00000000-0000-0000-0000-000000000000}"/>
          </ac:spMkLst>
        </pc:spChg>
        <pc:picChg chg="add mod">
          <ac:chgData name="Jonathan Loo" userId="d2d72d48b56f45d8" providerId="LiveId" clId="{56556B2D-CF3C-44D5-9250-420FFB72D6F7}" dt="2020-11-10T17:38:09.865" v="12872" actId="1076"/>
          <ac:picMkLst>
            <pc:docMk/>
            <pc:sldMk cId="952214370" sldId="265"/>
            <ac:picMk id="3" creationId="{80A27993-A249-41A9-AA3C-517342B96BC5}"/>
          </ac:picMkLst>
        </pc:picChg>
        <pc:picChg chg="del">
          <ac:chgData name="Jonathan Loo" userId="d2d72d48b56f45d8" providerId="LiveId" clId="{56556B2D-CF3C-44D5-9250-420FFB72D6F7}" dt="2020-11-10T17:37:47.858" v="12857" actId="478"/>
          <ac:picMkLst>
            <pc:docMk/>
            <pc:sldMk cId="952214370" sldId="265"/>
            <ac:picMk id="9" creationId="{00000000-0000-0000-0000-000000000000}"/>
          </ac:picMkLst>
        </pc:picChg>
        <pc:cxnChg chg="mod">
          <ac:chgData name="Jonathan Loo" userId="d2d72d48b56f45d8" providerId="LiveId" clId="{56556B2D-CF3C-44D5-9250-420FFB72D6F7}" dt="2020-11-10T17:38:09.865" v="12872" actId="1076"/>
          <ac:cxnSpMkLst>
            <pc:docMk/>
            <pc:sldMk cId="952214370" sldId="265"/>
            <ac:cxnSpMk id="4" creationId="{00000000-0000-0000-0000-000000000000}"/>
          </ac:cxnSpMkLst>
        </pc:cxnChg>
        <pc:cxnChg chg="mod">
          <ac:chgData name="Jonathan Loo" userId="d2d72d48b56f45d8" providerId="LiveId" clId="{56556B2D-CF3C-44D5-9250-420FFB72D6F7}" dt="2020-11-10T17:38:09.865" v="12872" actId="1076"/>
          <ac:cxnSpMkLst>
            <pc:docMk/>
            <pc:sldMk cId="952214370" sldId="265"/>
            <ac:cxnSpMk id="19" creationId="{00000000-0000-0000-0000-000000000000}"/>
          </ac:cxnSpMkLst>
        </pc:cxnChg>
      </pc:sldChg>
      <pc:sldChg chg="add del">
        <pc:chgData name="Jonathan Loo" userId="d2d72d48b56f45d8" providerId="LiveId" clId="{56556B2D-CF3C-44D5-9250-420FFB72D6F7}" dt="2020-11-10T17:38:57.319" v="12874" actId="47"/>
        <pc:sldMkLst>
          <pc:docMk/>
          <pc:sldMk cId="519106933" sldId="266"/>
        </pc:sldMkLst>
        <pc:spChg chg="mod">
          <ac:chgData name="Jonathan Loo" userId="d2d72d48b56f45d8" providerId="LiveId" clId="{56556B2D-CF3C-44D5-9250-420FFB72D6F7}" dt="2020-10-21T15:50:48.112" v="356"/>
          <ac:spMkLst>
            <pc:docMk/>
            <pc:sldMk cId="519106933" sldId="266"/>
            <ac:spMk id="2" creationId="{00000000-0000-0000-0000-000000000000}"/>
          </ac:spMkLst>
        </pc:spChg>
        <pc:spChg chg="add del mod">
          <ac:chgData name="Jonathan Loo" userId="d2d72d48b56f45d8" providerId="LiveId" clId="{56556B2D-CF3C-44D5-9250-420FFB72D6F7}" dt="2020-10-21T15:50:48.112" v="356"/>
          <ac:spMkLst>
            <pc:docMk/>
            <pc:sldMk cId="519106933" sldId="266"/>
            <ac:spMk id="24" creationId="{E1679ACE-046D-4EFE-AF1E-5DD565B38D11}"/>
          </ac:spMkLst>
        </pc:spChg>
        <pc:spChg chg="add del mod">
          <ac:chgData name="Jonathan Loo" userId="d2d72d48b56f45d8" providerId="LiveId" clId="{56556B2D-CF3C-44D5-9250-420FFB72D6F7}" dt="2020-10-21T15:50:50.798" v="357" actId="478"/>
          <ac:spMkLst>
            <pc:docMk/>
            <pc:sldMk cId="519106933" sldId="266"/>
            <ac:spMk id="25" creationId="{61677F17-F6D5-4F4D-B175-326B1FD49224}"/>
          </ac:spMkLst>
        </pc:spChg>
      </pc:sldChg>
      <pc:sldChg chg="addSp delSp modSp add mod ord modClrScheme chgLayout">
        <pc:chgData name="Jonathan Loo" userId="d2d72d48b56f45d8" providerId="LiveId" clId="{56556B2D-CF3C-44D5-9250-420FFB72D6F7}" dt="2020-10-22T10:56:24.596" v="3106"/>
        <pc:sldMkLst>
          <pc:docMk/>
          <pc:sldMk cId="0" sldId="267"/>
        </pc:sldMkLst>
        <pc:spChg chg="mod ord">
          <ac:chgData name="Jonathan Loo" userId="d2d72d48b56f45d8" providerId="LiveId" clId="{56556B2D-CF3C-44D5-9250-420FFB72D6F7}" dt="2020-10-22T09:51:53.720" v="2281"/>
          <ac:spMkLst>
            <pc:docMk/>
            <pc:sldMk cId="0" sldId="267"/>
            <ac:spMk id="2" creationId="{00000000-0000-0000-0000-000000000000}"/>
          </ac:spMkLst>
        </pc:spChg>
        <pc:spChg chg="del mod topLvl">
          <ac:chgData name="Jonathan Loo" userId="d2d72d48b56f45d8" providerId="LiveId" clId="{56556B2D-CF3C-44D5-9250-420FFB72D6F7}" dt="2020-10-22T09:20:33.837" v="1610" actId="478"/>
          <ac:spMkLst>
            <pc:docMk/>
            <pc:sldMk cId="0" sldId="267"/>
            <ac:spMk id="4" creationId="{00000000-0000-0000-0000-000000000000}"/>
          </ac:spMkLst>
        </pc:spChg>
        <pc:spChg chg="del mod topLvl">
          <ac:chgData name="Jonathan Loo" userId="d2d72d48b56f45d8" providerId="LiveId" clId="{56556B2D-CF3C-44D5-9250-420FFB72D6F7}" dt="2020-10-22T09:20:32.835" v="1609" actId="478"/>
          <ac:spMkLst>
            <pc:docMk/>
            <pc:sldMk cId="0" sldId="267"/>
            <ac:spMk id="5" creationId="{00000000-0000-0000-0000-000000000000}"/>
          </ac:spMkLst>
        </pc:spChg>
        <pc:spChg chg="mod topLvl">
          <ac:chgData name="Jonathan Loo" userId="d2d72d48b56f45d8" providerId="LiveId" clId="{56556B2D-CF3C-44D5-9250-420FFB72D6F7}" dt="2020-10-22T09:23:05.864" v="1653" actId="1076"/>
          <ac:spMkLst>
            <pc:docMk/>
            <pc:sldMk cId="0" sldId="267"/>
            <ac:spMk id="6" creationId="{00000000-0000-0000-0000-000000000000}"/>
          </ac:spMkLst>
        </pc:spChg>
        <pc:spChg chg="add del mod">
          <ac:chgData name="Jonathan Loo" userId="d2d72d48b56f45d8" providerId="LiveId" clId="{56556B2D-CF3C-44D5-9250-420FFB72D6F7}" dt="2020-10-22T09:22:39.335" v="1648" actId="478"/>
          <ac:spMkLst>
            <pc:docMk/>
            <pc:sldMk cId="0" sldId="267"/>
            <ac:spMk id="7" creationId="{00000000-0000-0000-0000-000000000000}"/>
          </ac:spMkLst>
        </pc:spChg>
        <pc:spChg chg="del mod topLvl">
          <ac:chgData name="Jonathan Loo" userId="d2d72d48b56f45d8" providerId="LiveId" clId="{56556B2D-CF3C-44D5-9250-420FFB72D6F7}" dt="2020-10-22T09:20:28.264" v="1607" actId="478"/>
          <ac:spMkLst>
            <pc:docMk/>
            <pc:sldMk cId="0" sldId="267"/>
            <ac:spMk id="9" creationId="{00000000-0000-0000-0000-000000000000}"/>
          </ac:spMkLst>
        </pc:spChg>
        <pc:spChg chg="del mod topLvl">
          <ac:chgData name="Jonathan Loo" userId="d2d72d48b56f45d8" providerId="LiveId" clId="{56556B2D-CF3C-44D5-9250-420FFB72D6F7}" dt="2020-10-22T09:20:27.343" v="1606" actId="478"/>
          <ac:spMkLst>
            <pc:docMk/>
            <pc:sldMk cId="0" sldId="267"/>
            <ac:spMk id="10" creationId="{00000000-0000-0000-0000-000000000000}"/>
          </ac:spMkLst>
        </pc:spChg>
        <pc:spChg chg="del mod topLvl">
          <ac:chgData name="Jonathan Loo" userId="d2d72d48b56f45d8" providerId="LiveId" clId="{56556B2D-CF3C-44D5-9250-420FFB72D6F7}" dt="2020-10-22T09:20:29.600" v="1608" actId="478"/>
          <ac:spMkLst>
            <pc:docMk/>
            <pc:sldMk cId="0" sldId="267"/>
            <ac:spMk id="11" creationId="{00000000-0000-0000-0000-000000000000}"/>
          </ac:spMkLst>
        </pc:spChg>
        <pc:spChg chg="del mod">
          <ac:chgData name="Jonathan Loo" userId="d2d72d48b56f45d8" providerId="LiveId" clId="{56556B2D-CF3C-44D5-9250-420FFB72D6F7}" dt="2020-10-22T09:22:21.941" v="1637"/>
          <ac:spMkLst>
            <pc:docMk/>
            <pc:sldMk cId="0" sldId="267"/>
            <ac:spMk id="12" creationId="{00000000-0000-0000-0000-000000000000}"/>
          </ac:spMkLst>
        </pc:spChg>
        <pc:spChg chg="del mod topLvl">
          <ac:chgData name="Jonathan Loo" userId="d2d72d48b56f45d8" providerId="LiveId" clId="{56556B2D-CF3C-44D5-9250-420FFB72D6F7}" dt="2020-10-22T09:22:23.471" v="1639" actId="478"/>
          <ac:spMkLst>
            <pc:docMk/>
            <pc:sldMk cId="0" sldId="267"/>
            <ac:spMk id="14" creationId="{00000000-0000-0000-0000-000000000000}"/>
          </ac:spMkLst>
        </pc:spChg>
        <pc:spChg chg="del mod topLvl">
          <ac:chgData name="Jonathan Loo" userId="d2d72d48b56f45d8" providerId="LiveId" clId="{56556B2D-CF3C-44D5-9250-420FFB72D6F7}" dt="2020-10-22T09:22:21.937" v="1635" actId="478"/>
          <ac:spMkLst>
            <pc:docMk/>
            <pc:sldMk cId="0" sldId="267"/>
            <ac:spMk id="15" creationId="{00000000-0000-0000-0000-000000000000}"/>
          </ac:spMkLst>
        </pc:spChg>
        <pc:spChg chg="del mod topLvl">
          <ac:chgData name="Jonathan Loo" userId="d2d72d48b56f45d8" providerId="LiveId" clId="{56556B2D-CF3C-44D5-9250-420FFB72D6F7}" dt="2020-10-22T09:20:23.857" v="1604" actId="478"/>
          <ac:spMkLst>
            <pc:docMk/>
            <pc:sldMk cId="0" sldId="267"/>
            <ac:spMk id="16" creationId="{00000000-0000-0000-0000-000000000000}"/>
          </ac:spMkLst>
        </pc:spChg>
        <pc:spChg chg="del mod topLvl">
          <ac:chgData name="Jonathan Loo" userId="d2d72d48b56f45d8" providerId="LiveId" clId="{56556B2D-CF3C-44D5-9250-420FFB72D6F7}" dt="2020-10-22T09:20:24.791" v="1605" actId="478"/>
          <ac:spMkLst>
            <pc:docMk/>
            <pc:sldMk cId="0" sldId="267"/>
            <ac:spMk id="17" creationId="{00000000-0000-0000-0000-000000000000}"/>
          </ac:spMkLst>
        </pc:spChg>
        <pc:spChg chg="del mod">
          <ac:chgData name="Jonathan Loo" userId="d2d72d48b56f45d8" providerId="LiveId" clId="{56556B2D-CF3C-44D5-9250-420FFB72D6F7}" dt="2020-10-22T09:22:53.607" v="1650" actId="478"/>
          <ac:spMkLst>
            <pc:docMk/>
            <pc:sldMk cId="0" sldId="267"/>
            <ac:spMk id="18" creationId="{00000000-0000-0000-0000-000000000000}"/>
          </ac:spMkLst>
        </pc:spChg>
        <pc:spChg chg="del">
          <ac:chgData name="Jonathan Loo" userId="d2d72d48b56f45d8" providerId="LiveId" clId="{56556B2D-CF3C-44D5-9250-420FFB72D6F7}" dt="2020-10-22T09:22:22.528" v="1638" actId="478"/>
          <ac:spMkLst>
            <pc:docMk/>
            <pc:sldMk cId="0" sldId="267"/>
            <ac:spMk id="19" creationId="{00000000-0000-0000-0000-000000000000}"/>
          </ac:spMkLst>
        </pc:spChg>
        <pc:spChg chg="add del mod">
          <ac:chgData name="Jonathan Loo" userId="d2d72d48b56f45d8" providerId="LiveId" clId="{56556B2D-CF3C-44D5-9250-420FFB72D6F7}" dt="2020-10-21T15:51:03.920" v="359"/>
          <ac:spMkLst>
            <pc:docMk/>
            <pc:sldMk cId="0" sldId="267"/>
            <ac:spMk id="20" creationId="{093910DB-B279-4A8C-92E9-9DBE60CA1220}"/>
          </ac:spMkLst>
        </pc:spChg>
        <pc:spChg chg="add del mod">
          <ac:chgData name="Jonathan Loo" userId="d2d72d48b56f45d8" providerId="LiveId" clId="{56556B2D-CF3C-44D5-9250-420FFB72D6F7}" dt="2020-10-21T15:51:06.283" v="360" actId="478"/>
          <ac:spMkLst>
            <pc:docMk/>
            <pc:sldMk cId="0" sldId="267"/>
            <ac:spMk id="21" creationId="{2D8AE226-D794-402D-A308-9ABF57F9B150}"/>
          </ac:spMkLst>
        </pc:spChg>
        <pc:spChg chg="add mod ord">
          <ac:chgData name="Jonathan Loo" userId="d2d72d48b56f45d8" providerId="LiveId" clId="{56556B2D-CF3C-44D5-9250-420FFB72D6F7}" dt="2020-10-22T10:18:21.469" v="2767" actId="20577"/>
          <ac:spMkLst>
            <pc:docMk/>
            <pc:sldMk cId="0" sldId="267"/>
            <ac:spMk id="22" creationId="{0FF3B180-E3CA-4512-8B21-3B8151C45D6E}"/>
          </ac:spMkLst>
        </pc:spChg>
        <pc:spChg chg="add del mod ord">
          <ac:chgData name="Jonathan Loo" userId="d2d72d48b56f45d8" providerId="LiveId" clId="{56556B2D-CF3C-44D5-9250-420FFB72D6F7}" dt="2020-10-22T09:22:25.663" v="1640" actId="478"/>
          <ac:spMkLst>
            <pc:docMk/>
            <pc:sldMk cId="0" sldId="267"/>
            <ac:spMk id="23" creationId="{AE4F090D-18AB-47E6-9D98-32C0499CD062}"/>
          </ac:spMkLst>
        </pc:spChg>
        <pc:spChg chg="add del mod">
          <ac:chgData name="Jonathan Loo" userId="d2d72d48b56f45d8" providerId="LiveId" clId="{56556B2D-CF3C-44D5-9250-420FFB72D6F7}" dt="2020-10-22T09:51:53.720" v="2281"/>
          <ac:spMkLst>
            <pc:docMk/>
            <pc:sldMk cId="0" sldId="267"/>
            <ac:spMk id="24" creationId="{7291F50E-46D3-4B36-9260-012C91C023CD}"/>
          </ac:spMkLst>
        </pc:spChg>
        <pc:spChg chg="add del mod">
          <ac:chgData name="Jonathan Loo" userId="d2d72d48b56f45d8" providerId="LiveId" clId="{56556B2D-CF3C-44D5-9250-420FFB72D6F7}" dt="2020-10-22T09:51:53.720" v="2281"/>
          <ac:spMkLst>
            <pc:docMk/>
            <pc:sldMk cId="0" sldId="267"/>
            <ac:spMk id="25" creationId="{C7227B8F-C593-4A14-BC60-DCABDA1E9DAF}"/>
          </ac:spMkLst>
        </pc:spChg>
        <pc:spChg chg="add del mod">
          <ac:chgData name="Jonathan Loo" userId="d2d72d48b56f45d8" providerId="LiveId" clId="{56556B2D-CF3C-44D5-9250-420FFB72D6F7}" dt="2020-10-22T09:54:01.002" v="2293" actId="478"/>
          <ac:spMkLst>
            <pc:docMk/>
            <pc:sldMk cId="0" sldId="267"/>
            <ac:spMk id="26" creationId="{99D63FDB-0BD6-4EC5-B8E0-ADDEF1222F4B}"/>
          </ac:spMkLst>
        </pc:spChg>
        <pc:grpChg chg="del">
          <ac:chgData name="Jonathan Loo" userId="d2d72d48b56f45d8" providerId="LiveId" clId="{56556B2D-CF3C-44D5-9250-420FFB72D6F7}" dt="2020-10-22T09:20:22.187" v="1603" actId="165"/>
          <ac:grpSpMkLst>
            <pc:docMk/>
            <pc:sldMk cId="0" sldId="267"/>
            <ac:grpSpMk id="3" creationId="{00000000-0000-0000-0000-000000000000}"/>
          </ac:grpSpMkLst>
        </pc:grpChg>
        <pc:grpChg chg="del">
          <ac:chgData name="Jonathan Loo" userId="d2d72d48b56f45d8" providerId="LiveId" clId="{56556B2D-CF3C-44D5-9250-420FFB72D6F7}" dt="2020-10-22T09:20:22.187" v="1603" actId="165"/>
          <ac:grpSpMkLst>
            <pc:docMk/>
            <pc:sldMk cId="0" sldId="267"/>
            <ac:grpSpMk id="8" creationId="{00000000-0000-0000-0000-000000000000}"/>
          </ac:grpSpMkLst>
        </pc:grpChg>
        <pc:grpChg chg="del">
          <ac:chgData name="Jonathan Loo" userId="d2d72d48b56f45d8" providerId="LiveId" clId="{56556B2D-CF3C-44D5-9250-420FFB72D6F7}" dt="2020-10-22T09:20:22.187" v="1603" actId="165"/>
          <ac:grpSpMkLst>
            <pc:docMk/>
            <pc:sldMk cId="0" sldId="267"/>
            <ac:grpSpMk id="13" creationId="{00000000-0000-0000-0000-000000000000}"/>
          </ac:grpSpMkLst>
        </pc:grpChg>
      </pc:sldChg>
      <pc:sldChg chg="addSp delSp modSp add mod ord">
        <pc:chgData name="Jonathan Loo" userId="d2d72d48b56f45d8" providerId="LiveId" clId="{56556B2D-CF3C-44D5-9250-420FFB72D6F7}" dt="2020-10-22T11:19:11.506" v="3144" actId="478"/>
        <pc:sldMkLst>
          <pc:docMk/>
          <pc:sldMk cId="0" sldId="277"/>
        </pc:sldMkLst>
        <pc:spChg chg="mod">
          <ac:chgData name="Jonathan Loo" userId="d2d72d48b56f45d8" providerId="LiveId" clId="{56556B2D-CF3C-44D5-9250-420FFB72D6F7}" dt="2020-10-22T09:26:11.943" v="1684"/>
          <ac:spMkLst>
            <pc:docMk/>
            <pc:sldMk cId="0" sldId="277"/>
            <ac:spMk id="2" creationId="{00000000-0000-0000-0000-000000000000}"/>
          </ac:spMkLst>
        </pc:spChg>
        <pc:spChg chg="del mod topLvl">
          <ac:chgData name="Jonathan Loo" userId="d2d72d48b56f45d8" providerId="LiveId" clId="{56556B2D-CF3C-44D5-9250-420FFB72D6F7}" dt="2020-10-22T09:19:32.790" v="1585" actId="478"/>
          <ac:spMkLst>
            <pc:docMk/>
            <pc:sldMk cId="0" sldId="277"/>
            <ac:spMk id="4" creationId="{00000000-0000-0000-0000-000000000000}"/>
          </ac:spMkLst>
        </pc:spChg>
        <pc:spChg chg="del mod topLvl">
          <ac:chgData name="Jonathan Loo" userId="d2d72d48b56f45d8" providerId="LiveId" clId="{56556B2D-CF3C-44D5-9250-420FFB72D6F7}" dt="2020-10-22T09:19:31.221" v="1584" actId="478"/>
          <ac:spMkLst>
            <pc:docMk/>
            <pc:sldMk cId="0" sldId="277"/>
            <ac:spMk id="5" creationId="{00000000-0000-0000-0000-000000000000}"/>
          </ac:spMkLst>
        </pc:spChg>
        <pc:spChg chg="del mod topLvl">
          <ac:chgData name="Jonathan Loo" userId="d2d72d48b56f45d8" providerId="LiveId" clId="{56556B2D-CF3C-44D5-9250-420FFB72D6F7}" dt="2020-10-22T09:19:33.848" v="1586" actId="478"/>
          <ac:spMkLst>
            <pc:docMk/>
            <pc:sldMk cId="0" sldId="277"/>
            <ac:spMk id="6" creationId="{00000000-0000-0000-0000-000000000000}"/>
          </ac:spMkLst>
        </pc:spChg>
        <pc:spChg chg="mod topLvl">
          <ac:chgData name="Jonathan Loo" userId="d2d72d48b56f45d8" providerId="LiveId" clId="{56556B2D-CF3C-44D5-9250-420FFB72D6F7}" dt="2020-10-22T09:52:51.246" v="2287" actId="1076"/>
          <ac:spMkLst>
            <pc:docMk/>
            <pc:sldMk cId="0" sldId="277"/>
            <ac:spMk id="7" creationId="{00000000-0000-0000-0000-000000000000}"/>
          </ac:spMkLst>
        </pc:spChg>
        <pc:spChg chg="mod">
          <ac:chgData name="Jonathan Loo" userId="d2d72d48b56f45d8" providerId="LiveId" clId="{56556B2D-CF3C-44D5-9250-420FFB72D6F7}" dt="2020-10-22T09:52:34.837" v="2285" actId="207"/>
          <ac:spMkLst>
            <pc:docMk/>
            <pc:sldMk cId="0" sldId="277"/>
            <ac:spMk id="8" creationId="{00000000-0000-0000-0000-000000000000}"/>
          </ac:spMkLst>
        </pc:spChg>
        <pc:spChg chg="add del mod">
          <ac:chgData name="Jonathan Loo" userId="d2d72d48b56f45d8" providerId="LiveId" clId="{56556B2D-CF3C-44D5-9250-420FFB72D6F7}" dt="2020-10-21T15:51:36.040" v="362"/>
          <ac:spMkLst>
            <pc:docMk/>
            <pc:sldMk cId="0" sldId="277"/>
            <ac:spMk id="9" creationId="{68532712-07B6-4D97-8ED3-A7451E6E3F69}"/>
          </ac:spMkLst>
        </pc:spChg>
        <pc:spChg chg="add del mod">
          <ac:chgData name="Jonathan Loo" userId="d2d72d48b56f45d8" providerId="LiveId" clId="{56556B2D-CF3C-44D5-9250-420FFB72D6F7}" dt="2020-10-21T15:51:38.551" v="363" actId="478"/>
          <ac:spMkLst>
            <pc:docMk/>
            <pc:sldMk cId="0" sldId="277"/>
            <ac:spMk id="10" creationId="{9200A0DE-8A67-422C-9E93-A09484B67EB7}"/>
          </ac:spMkLst>
        </pc:spChg>
        <pc:spChg chg="add del mod">
          <ac:chgData name="Jonathan Loo" userId="d2d72d48b56f45d8" providerId="LiveId" clId="{56556B2D-CF3C-44D5-9250-420FFB72D6F7}" dt="2020-10-22T09:52:40.666" v="2286" actId="478"/>
          <ac:spMkLst>
            <pc:docMk/>
            <pc:sldMk cId="0" sldId="277"/>
            <ac:spMk id="12" creationId="{2612E30E-424A-42C9-A77C-881D65060726}"/>
          </ac:spMkLst>
        </pc:spChg>
        <pc:grpChg chg="add del mod">
          <ac:chgData name="Jonathan Loo" userId="d2d72d48b56f45d8" providerId="LiveId" clId="{56556B2D-CF3C-44D5-9250-420FFB72D6F7}" dt="2020-10-22T09:19:28.444" v="1583" actId="165"/>
          <ac:grpSpMkLst>
            <pc:docMk/>
            <pc:sldMk cId="0" sldId="277"/>
            <ac:grpSpMk id="3" creationId="{00000000-0000-0000-0000-000000000000}"/>
          </ac:grpSpMkLst>
        </pc:grpChg>
        <pc:picChg chg="add del mod">
          <ac:chgData name="Jonathan Loo" userId="d2d72d48b56f45d8" providerId="LiveId" clId="{56556B2D-CF3C-44D5-9250-420FFB72D6F7}" dt="2020-10-22T11:19:11.506" v="3144" actId="478"/>
          <ac:picMkLst>
            <pc:docMk/>
            <pc:sldMk cId="0" sldId="277"/>
            <ac:picMk id="6146" creationId="{0746FD9C-99DA-401C-B7AE-D43D3A7CDB94}"/>
          </ac:picMkLst>
        </pc:picChg>
      </pc:sldChg>
      <pc:sldChg chg="addSp delSp modSp add del mod ord">
        <pc:chgData name="Jonathan Loo" userId="d2d72d48b56f45d8" providerId="LiveId" clId="{56556B2D-CF3C-44D5-9250-420FFB72D6F7}" dt="2020-10-22T09:19:18.231" v="1580" actId="47"/>
        <pc:sldMkLst>
          <pc:docMk/>
          <pc:sldMk cId="0" sldId="278"/>
        </pc:sldMkLst>
        <pc:spChg chg="mod">
          <ac:chgData name="Jonathan Loo" userId="d2d72d48b56f45d8" providerId="LiveId" clId="{56556B2D-CF3C-44D5-9250-420FFB72D6F7}" dt="2020-10-22T09:09:43.209" v="1502" actId="6549"/>
          <ac:spMkLst>
            <pc:docMk/>
            <pc:sldMk cId="0" sldId="278"/>
            <ac:spMk id="2" creationId="{00000000-0000-0000-0000-000000000000}"/>
          </ac:spMkLst>
        </pc:spChg>
        <pc:spChg chg="add del mod">
          <ac:chgData name="Jonathan Loo" userId="d2d72d48b56f45d8" providerId="LiveId" clId="{56556B2D-CF3C-44D5-9250-420FFB72D6F7}" dt="2020-10-21T15:52:15.606" v="367"/>
          <ac:spMkLst>
            <pc:docMk/>
            <pc:sldMk cId="0" sldId="278"/>
            <ac:spMk id="8" creationId="{3EC64405-D965-4591-8A63-A01C4A4823E5}"/>
          </ac:spMkLst>
        </pc:spChg>
        <pc:spChg chg="add del mod">
          <ac:chgData name="Jonathan Loo" userId="d2d72d48b56f45d8" providerId="LiveId" clId="{56556B2D-CF3C-44D5-9250-420FFB72D6F7}" dt="2020-10-21T15:52:18.905" v="368" actId="478"/>
          <ac:spMkLst>
            <pc:docMk/>
            <pc:sldMk cId="0" sldId="278"/>
            <ac:spMk id="9" creationId="{1AC83B10-A011-433A-ADED-4CDCA3E8B3DD}"/>
          </ac:spMkLst>
        </pc:spChg>
      </pc:sldChg>
      <pc:sldChg chg="addSp delSp modSp add mod ord">
        <pc:chgData name="Jonathan Loo" userId="d2d72d48b56f45d8" providerId="LiveId" clId="{56556B2D-CF3C-44D5-9250-420FFB72D6F7}" dt="2020-10-24T22:09:51.674" v="10900" actId="1076"/>
        <pc:sldMkLst>
          <pc:docMk/>
          <pc:sldMk cId="0" sldId="280"/>
        </pc:sldMkLst>
        <pc:spChg chg="mod">
          <ac:chgData name="Jonathan Loo" userId="d2d72d48b56f45d8" providerId="LiveId" clId="{56556B2D-CF3C-44D5-9250-420FFB72D6F7}" dt="2020-10-22T14:42:01.582" v="4745" actId="6549"/>
          <ac:spMkLst>
            <pc:docMk/>
            <pc:sldMk cId="0" sldId="280"/>
            <ac:spMk id="2" creationId="{00000000-0000-0000-0000-000000000000}"/>
          </ac:spMkLst>
        </pc:spChg>
        <pc:spChg chg="del mod topLvl">
          <ac:chgData name="Jonathan Loo" userId="d2d72d48b56f45d8" providerId="LiveId" clId="{56556B2D-CF3C-44D5-9250-420FFB72D6F7}" dt="2020-10-22T09:28:11.975" v="1778" actId="478"/>
          <ac:spMkLst>
            <pc:docMk/>
            <pc:sldMk cId="0" sldId="280"/>
            <ac:spMk id="4" creationId="{00000000-0000-0000-0000-000000000000}"/>
          </ac:spMkLst>
        </pc:spChg>
        <pc:spChg chg="del mod topLvl">
          <ac:chgData name="Jonathan Loo" userId="d2d72d48b56f45d8" providerId="LiveId" clId="{56556B2D-CF3C-44D5-9250-420FFB72D6F7}" dt="2020-10-22T09:28:13.959" v="1779" actId="478"/>
          <ac:spMkLst>
            <pc:docMk/>
            <pc:sldMk cId="0" sldId="280"/>
            <ac:spMk id="5" creationId="{00000000-0000-0000-0000-000000000000}"/>
          </ac:spMkLst>
        </pc:spChg>
        <pc:spChg chg="del mod topLvl">
          <ac:chgData name="Jonathan Loo" userId="d2d72d48b56f45d8" providerId="LiveId" clId="{56556B2D-CF3C-44D5-9250-420FFB72D6F7}" dt="2020-10-24T22:07:22.819" v="10866" actId="478"/>
          <ac:spMkLst>
            <pc:docMk/>
            <pc:sldMk cId="0" sldId="280"/>
            <ac:spMk id="6" creationId="{00000000-0000-0000-0000-000000000000}"/>
          </ac:spMkLst>
        </pc:spChg>
        <pc:spChg chg="del mod topLvl">
          <ac:chgData name="Jonathan Loo" userId="d2d72d48b56f45d8" providerId="LiveId" clId="{56556B2D-CF3C-44D5-9250-420FFB72D6F7}" dt="2020-10-22T13:28:48.442" v="4037" actId="478"/>
          <ac:spMkLst>
            <pc:docMk/>
            <pc:sldMk cId="0" sldId="280"/>
            <ac:spMk id="7" creationId="{00000000-0000-0000-0000-000000000000}"/>
          </ac:spMkLst>
        </pc:spChg>
        <pc:spChg chg="del mod">
          <ac:chgData name="Jonathan Loo" userId="d2d72d48b56f45d8" providerId="LiveId" clId="{56556B2D-CF3C-44D5-9250-420FFB72D6F7}" dt="2020-10-22T09:27:43.043" v="1765" actId="478"/>
          <ac:spMkLst>
            <pc:docMk/>
            <pc:sldMk cId="0" sldId="280"/>
            <ac:spMk id="8" creationId="{00000000-0000-0000-0000-000000000000}"/>
          </ac:spMkLst>
        </pc:spChg>
        <pc:spChg chg="mod">
          <ac:chgData name="Jonathan Loo" userId="d2d72d48b56f45d8" providerId="LiveId" clId="{56556B2D-CF3C-44D5-9250-420FFB72D6F7}" dt="2020-10-24T22:09:51.674" v="10900" actId="1076"/>
          <ac:spMkLst>
            <pc:docMk/>
            <pc:sldMk cId="0" sldId="280"/>
            <ac:spMk id="13" creationId="{00000000-0000-0000-0000-000000000000}"/>
          </ac:spMkLst>
        </pc:spChg>
        <pc:spChg chg="add del mod">
          <ac:chgData name="Jonathan Loo" userId="d2d72d48b56f45d8" providerId="LiveId" clId="{56556B2D-CF3C-44D5-9250-420FFB72D6F7}" dt="2020-10-21T15:52:43.052" v="372"/>
          <ac:spMkLst>
            <pc:docMk/>
            <pc:sldMk cId="0" sldId="280"/>
            <ac:spMk id="17" creationId="{C5125374-A479-4EF9-921B-38320873449E}"/>
          </ac:spMkLst>
        </pc:spChg>
        <pc:spChg chg="add del mod">
          <ac:chgData name="Jonathan Loo" userId="d2d72d48b56f45d8" providerId="LiveId" clId="{56556B2D-CF3C-44D5-9250-420FFB72D6F7}" dt="2020-10-21T15:52:45.897" v="373" actId="478"/>
          <ac:spMkLst>
            <pc:docMk/>
            <pc:sldMk cId="0" sldId="280"/>
            <ac:spMk id="18" creationId="{3AA9A88E-2372-4E4A-A8D0-8DA1E0BAA42C}"/>
          </ac:spMkLst>
        </pc:spChg>
        <pc:spChg chg="add del mod">
          <ac:chgData name="Jonathan Loo" userId="d2d72d48b56f45d8" providerId="LiveId" clId="{56556B2D-CF3C-44D5-9250-420FFB72D6F7}" dt="2020-10-22T09:57:40.447" v="2367" actId="478"/>
          <ac:spMkLst>
            <pc:docMk/>
            <pc:sldMk cId="0" sldId="280"/>
            <ac:spMk id="22" creationId="{47906D56-F0DA-4CBB-A685-B79D32CE1FE6}"/>
          </ac:spMkLst>
        </pc:spChg>
        <pc:grpChg chg="add del">
          <ac:chgData name="Jonathan Loo" userId="d2d72d48b56f45d8" providerId="LiveId" clId="{56556B2D-CF3C-44D5-9250-420FFB72D6F7}" dt="2020-10-22T09:28:10.057" v="1777" actId="165"/>
          <ac:grpSpMkLst>
            <pc:docMk/>
            <pc:sldMk cId="0" sldId="280"/>
            <ac:grpSpMk id="3" creationId="{00000000-0000-0000-0000-000000000000}"/>
          </ac:grpSpMkLst>
        </pc:grpChg>
        <pc:grpChg chg="del">
          <ac:chgData name="Jonathan Loo" userId="d2d72d48b56f45d8" providerId="LiveId" clId="{56556B2D-CF3C-44D5-9250-420FFB72D6F7}" dt="2020-10-22T09:27:50.128" v="1768" actId="478"/>
          <ac:grpSpMkLst>
            <pc:docMk/>
            <pc:sldMk cId="0" sldId="280"/>
            <ac:grpSpMk id="9" creationId="{00000000-0000-0000-0000-000000000000}"/>
          </ac:grpSpMkLst>
        </pc:grpChg>
        <pc:grpChg chg="del">
          <ac:chgData name="Jonathan Loo" userId="d2d72d48b56f45d8" providerId="LiveId" clId="{56556B2D-CF3C-44D5-9250-420FFB72D6F7}" dt="2020-10-22T09:27:53.328" v="1769" actId="478"/>
          <ac:grpSpMkLst>
            <pc:docMk/>
            <pc:sldMk cId="0" sldId="280"/>
            <ac:grpSpMk id="14" creationId="{00000000-0000-0000-0000-000000000000}"/>
          </ac:grpSpMkLst>
        </pc:grpChg>
        <pc:grpChg chg="add mod">
          <ac:chgData name="Jonathan Loo" userId="d2d72d48b56f45d8" providerId="LiveId" clId="{56556B2D-CF3C-44D5-9250-420FFB72D6F7}" dt="2020-10-24T22:04:16.780" v="10853" actId="1076"/>
          <ac:grpSpMkLst>
            <pc:docMk/>
            <pc:sldMk cId="0" sldId="280"/>
            <ac:grpSpMk id="28" creationId="{377F2AD9-5637-45D3-98FD-87935EC07B8A}"/>
          </ac:grpSpMkLst>
        </pc:grpChg>
        <pc:picChg chg="del mod">
          <ac:chgData name="Jonathan Loo" userId="d2d72d48b56f45d8" providerId="LiveId" clId="{56556B2D-CF3C-44D5-9250-420FFB72D6F7}" dt="2020-10-24T21:54:55.721" v="10682" actId="478"/>
          <ac:picMkLst>
            <pc:docMk/>
            <pc:sldMk cId="0" sldId="280"/>
            <ac:picMk id="4" creationId="{99155A85-A2AB-46FB-81C4-402CE9428167}"/>
          </ac:picMkLst>
        </pc:picChg>
        <pc:picChg chg="add del mod ord">
          <ac:chgData name="Jonathan Loo" userId="d2d72d48b56f45d8" providerId="LiveId" clId="{56556B2D-CF3C-44D5-9250-420FFB72D6F7}" dt="2020-10-24T21:55:32.367" v="10726" actId="478"/>
          <ac:picMkLst>
            <pc:docMk/>
            <pc:sldMk cId="0" sldId="280"/>
            <ac:picMk id="7" creationId="{8DD23BF4-B2D0-4A13-9337-9D935C06E3A1}"/>
          </ac:picMkLst>
        </pc:picChg>
        <pc:picChg chg="del mod ord">
          <ac:chgData name="Jonathan Loo" userId="d2d72d48b56f45d8" providerId="LiveId" clId="{56556B2D-CF3C-44D5-9250-420FFB72D6F7}" dt="2020-10-24T21:55:14.979" v="10714"/>
          <ac:picMkLst>
            <pc:docMk/>
            <pc:sldMk cId="0" sldId="280"/>
            <ac:picMk id="9" creationId="{6C20302D-5A45-4F14-B155-737FC357A17A}"/>
          </ac:picMkLst>
        </pc:picChg>
        <pc:picChg chg="del mod ord">
          <ac:chgData name="Jonathan Loo" userId="d2d72d48b56f45d8" providerId="LiveId" clId="{56556B2D-CF3C-44D5-9250-420FFB72D6F7}" dt="2020-10-24T21:56:40.182" v="10740" actId="478"/>
          <ac:picMkLst>
            <pc:docMk/>
            <pc:sldMk cId="0" sldId="280"/>
            <ac:picMk id="11" creationId="{A5FFB5DA-0C6F-4310-B7D1-BC077F932EFF}"/>
          </ac:picMkLst>
        </pc:picChg>
        <pc:picChg chg="del mod ord">
          <ac:chgData name="Jonathan Loo" userId="d2d72d48b56f45d8" providerId="LiveId" clId="{56556B2D-CF3C-44D5-9250-420FFB72D6F7}" dt="2020-10-24T21:56:55.150" v="10755" actId="478"/>
          <ac:picMkLst>
            <pc:docMk/>
            <pc:sldMk cId="0" sldId="280"/>
            <ac:picMk id="14" creationId="{4508F8F6-7D80-4C95-8655-E0360B7F4D2F}"/>
          </ac:picMkLst>
        </pc:picChg>
        <pc:picChg chg="mod ord">
          <ac:chgData name="Jonathan Loo" userId="d2d72d48b56f45d8" providerId="LiveId" clId="{56556B2D-CF3C-44D5-9250-420FFB72D6F7}" dt="2020-10-24T22:04:16.780" v="10853" actId="1076"/>
          <ac:picMkLst>
            <pc:docMk/>
            <pc:sldMk cId="0" sldId="280"/>
            <ac:picMk id="16" creationId="{87DC9BE1-8D17-45FF-8638-BE570BBD13B8}"/>
          </ac:picMkLst>
        </pc:picChg>
        <pc:picChg chg="add del mod">
          <ac:chgData name="Jonathan Loo" userId="d2d72d48b56f45d8" providerId="LiveId" clId="{56556B2D-CF3C-44D5-9250-420FFB72D6F7}" dt="2020-10-24T21:59:18.552" v="10772" actId="478"/>
          <ac:picMkLst>
            <pc:docMk/>
            <pc:sldMk cId="0" sldId="280"/>
            <ac:picMk id="17" creationId="{AA71B461-96DF-4EC5-8875-87AF37F04047}"/>
          </ac:picMkLst>
        </pc:picChg>
        <pc:picChg chg="del mod ord">
          <ac:chgData name="Jonathan Loo" userId="d2d72d48b56f45d8" providerId="LiveId" clId="{56556B2D-CF3C-44D5-9250-420FFB72D6F7}" dt="2020-10-24T22:01:41.846" v="10786" actId="478"/>
          <ac:picMkLst>
            <pc:docMk/>
            <pc:sldMk cId="0" sldId="280"/>
            <ac:picMk id="19" creationId="{496EB936-333C-43A9-A61E-FA8E597ACF13}"/>
          </ac:picMkLst>
        </pc:picChg>
        <pc:picChg chg="add del mod">
          <ac:chgData name="Jonathan Loo" userId="d2d72d48b56f45d8" providerId="LiveId" clId="{56556B2D-CF3C-44D5-9250-420FFB72D6F7}" dt="2020-10-22T09:56:42.631" v="2315" actId="478"/>
          <ac:picMkLst>
            <pc:docMk/>
            <pc:sldMk cId="0" sldId="280"/>
            <ac:picMk id="20" creationId="{200D70BB-F8EB-420C-AE49-134101022FD6}"/>
          </ac:picMkLst>
        </pc:picChg>
        <pc:picChg chg="del mod ord">
          <ac:chgData name="Jonathan Loo" userId="d2d72d48b56f45d8" providerId="LiveId" clId="{56556B2D-CF3C-44D5-9250-420FFB72D6F7}" dt="2020-10-24T22:02:06.145" v="10800" actId="478"/>
          <ac:picMkLst>
            <pc:docMk/>
            <pc:sldMk cId="0" sldId="280"/>
            <ac:picMk id="22" creationId="{45969946-C793-450F-8B45-A14D857BB261}"/>
          </ac:picMkLst>
        </pc:picChg>
        <pc:picChg chg="add del mod">
          <ac:chgData name="Jonathan Loo" userId="d2d72d48b56f45d8" providerId="LiveId" clId="{56556B2D-CF3C-44D5-9250-420FFB72D6F7}" dt="2020-10-24T22:03:01.789" v="10818" actId="478"/>
          <ac:picMkLst>
            <pc:docMk/>
            <pc:sldMk cId="0" sldId="280"/>
            <ac:picMk id="23" creationId="{858D4941-5288-44C4-94BC-37F8CE011A9C}"/>
          </ac:picMkLst>
        </pc:picChg>
        <pc:picChg chg="del mod ord">
          <ac:chgData name="Jonathan Loo" userId="d2d72d48b56f45d8" providerId="LiveId" clId="{56556B2D-CF3C-44D5-9250-420FFB72D6F7}" dt="2020-10-24T22:02:43.755" v="10814" actId="478"/>
          <ac:picMkLst>
            <pc:docMk/>
            <pc:sldMk cId="0" sldId="280"/>
            <ac:picMk id="25" creationId="{23607F9E-7DE4-4B55-85A6-B0BCB916FCFA}"/>
          </ac:picMkLst>
        </pc:picChg>
        <pc:picChg chg="del mod ord">
          <ac:chgData name="Jonathan Loo" userId="d2d72d48b56f45d8" providerId="LiveId" clId="{56556B2D-CF3C-44D5-9250-420FFB72D6F7}" dt="2020-10-24T22:04:07.245" v="10848" actId="478"/>
          <ac:picMkLst>
            <pc:docMk/>
            <pc:sldMk cId="0" sldId="280"/>
            <ac:picMk id="27" creationId="{EDC438C8-72B3-4F4B-BDD5-B5D2DA69FE67}"/>
          </ac:picMkLst>
        </pc:picChg>
        <pc:picChg chg="mod ord">
          <ac:chgData name="Jonathan Loo" userId="d2d72d48b56f45d8" providerId="LiveId" clId="{56556B2D-CF3C-44D5-9250-420FFB72D6F7}" dt="2020-10-24T22:04:21.285" v="10856" actId="1076"/>
          <ac:picMkLst>
            <pc:docMk/>
            <pc:sldMk cId="0" sldId="280"/>
            <ac:picMk id="30" creationId="{24C1B8EB-8ECC-4F95-ADE4-6343FD4D4422}"/>
          </ac:picMkLst>
        </pc:picChg>
        <pc:picChg chg="add del mod">
          <ac:chgData name="Jonathan Loo" userId="d2d72d48b56f45d8" providerId="LiveId" clId="{56556B2D-CF3C-44D5-9250-420FFB72D6F7}" dt="2020-10-24T22:04:16.780" v="10853" actId="1076"/>
          <ac:picMkLst>
            <pc:docMk/>
            <pc:sldMk cId="0" sldId="280"/>
            <ac:picMk id="4098" creationId="{84D2C9F5-AB76-4689-B6BE-47F608901FAC}"/>
          </ac:picMkLst>
        </pc:picChg>
        <pc:picChg chg="add del mod">
          <ac:chgData name="Jonathan Loo" userId="d2d72d48b56f45d8" providerId="LiveId" clId="{56556B2D-CF3C-44D5-9250-420FFB72D6F7}" dt="2020-10-24T22:08:06.365" v="10873" actId="478"/>
          <ac:picMkLst>
            <pc:docMk/>
            <pc:sldMk cId="0" sldId="280"/>
            <ac:picMk id="4100" creationId="{A9016DE6-5553-4991-8DAA-26218FCF7841}"/>
          </ac:picMkLst>
        </pc:picChg>
        <pc:picChg chg="add mod">
          <ac:chgData name="Jonathan Loo" userId="d2d72d48b56f45d8" providerId="LiveId" clId="{56556B2D-CF3C-44D5-9250-420FFB72D6F7}" dt="2020-10-24T22:08:21.215" v="10878" actId="1076"/>
          <ac:picMkLst>
            <pc:docMk/>
            <pc:sldMk cId="0" sldId="280"/>
            <ac:picMk id="4102" creationId="{88051E93-336E-4E2A-9F7D-5599895E5450}"/>
          </ac:picMkLst>
        </pc:picChg>
        <pc:picChg chg="add del mod">
          <ac:chgData name="Jonathan Loo" userId="d2d72d48b56f45d8" providerId="LiveId" clId="{56556B2D-CF3C-44D5-9250-420FFB72D6F7}" dt="2020-10-24T21:53:31.273" v="10653" actId="478"/>
          <ac:picMkLst>
            <pc:docMk/>
            <pc:sldMk cId="0" sldId="280"/>
            <ac:picMk id="13314" creationId="{7C77E2B4-F6BE-400F-8654-A16E15C644C9}"/>
          </ac:picMkLst>
        </pc:picChg>
      </pc:sldChg>
      <pc:sldChg chg="addSp delSp modSp add del mod">
        <pc:chgData name="Jonathan Loo" userId="d2d72d48b56f45d8" providerId="LiveId" clId="{56556B2D-CF3C-44D5-9250-420FFB72D6F7}" dt="2020-10-22T09:59:14.622" v="2420" actId="47"/>
        <pc:sldMkLst>
          <pc:docMk/>
          <pc:sldMk cId="0" sldId="287"/>
        </pc:sldMkLst>
        <pc:spChg chg="add del">
          <ac:chgData name="Jonathan Loo" userId="d2d72d48b56f45d8" providerId="LiveId" clId="{56556B2D-CF3C-44D5-9250-420FFB72D6F7}" dt="2020-10-21T15:32:52.382" v="187" actId="478"/>
          <ac:spMkLst>
            <pc:docMk/>
            <pc:sldMk cId="0" sldId="287"/>
            <ac:spMk id="18" creationId="{00000000-0000-0000-0000-000000000000}"/>
          </ac:spMkLst>
        </pc:spChg>
        <pc:spChg chg="add del mod">
          <ac:chgData name="Jonathan Loo" userId="d2d72d48b56f45d8" providerId="LiveId" clId="{56556B2D-CF3C-44D5-9250-420FFB72D6F7}" dt="2020-10-21T15:32:52.382" v="187" actId="478"/>
          <ac:spMkLst>
            <pc:docMk/>
            <pc:sldMk cId="0" sldId="287"/>
            <ac:spMk id="24" creationId="{276242E6-C933-4361-84D6-3DDE979FE60C}"/>
          </ac:spMkLst>
        </pc:spChg>
      </pc:sldChg>
      <pc:sldChg chg="add del">
        <pc:chgData name="Jonathan Loo" userId="d2d72d48b56f45d8" providerId="LiveId" clId="{56556B2D-CF3C-44D5-9250-420FFB72D6F7}" dt="2020-10-22T09:59:15.106" v="2421" actId="47"/>
        <pc:sldMkLst>
          <pc:docMk/>
          <pc:sldMk cId="0" sldId="288"/>
        </pc:sldMkLst>
      </pc:sldChg>
      <pc:sldChg chg="modSp add del mod">
        <pc:chgData name="Jonathan Loo" userId="d2d72d48b56f45d8" providerId="LiveId" clId="{56556B2D-CF3C-44D5-9250-420FFB72D6F7}" dt="2020-10-22T09:59:16.856" v="2422" actId="47"/>
        <pc:sldMkLst>
          <pc:docMk/>
          <pc:sldMk cId="0" sldId="289"/>
        </pc:sldMkLst>
        <pc:spChg chg="mod">
          <ac:chgData name="Jonathan Loo" userId="d2d72d48b56f45d8" providerId="LiveId" clId="{56556B2D-CF3C-44D5-9250-420FFB72D6F7}" dt="2020-10-21T15:33:15.346" v="191" actId="404"/>
          <ac:spMkLst>
            <pc:docMk/>
            <pc:sldMk cId="0" sldId="289"/>
            <ac:spMk id="8" creationId="{00000000-0000-0000-0000-000000000000}"/>
          </ac:spMkLst>
        </pc:spChg>
        <pc:spChg chg="mod">
          <ac:chgData name="Jonathan Loo" userId="d2d72d48b56f45d8" providerId="LiveId" clId="{56556B2D-CF3C-44D5-9250-420FFB72D6F7}" dt="2020-10-21T15:33:20.728" v="193" actId="404"/>
          <ac:spMkLst>
            <pc:docMk/>
            <pc:sldMk cId="0" sldId="289"/>
            <ac:spMk id="12" creationId="{00000000-0000-0000-0000-000000000000}"/>
          </ac:spMkLst>
        </pc:spChg>
      </pc:sldChg>
      <pc:sldChg chg="addSp delSp modSp add del mod ord">
        <pc:chgData name="Jonathan Loo" userId="d2d72d48b56f45d8" providerId="LiveId" clId="{56556B2D-CF3C-44D5-9250-420FFB72D6F7}" dt="2020-10-22T09:59:17.375" v="2423" actId="47"/>
        <pc:sldMkLst>
          <pc:docMk/>
          <pc:sldMk cId="0" sldId="290"/>
        </pc:sldMkLst>
        <pc:spChg chg="add del mod">
          <ac:chgData name="Jonathan Loo" userId="d2d72d48b56f45d8" providerId="LiveId" clId="{56556B2D-CF3C-44D5-9250-420FFB72D6F7}" dt="2020-10-22T09:57:30.736" v="2364" actId="21"/>
          <ac:spMkLst>
            <pc:docMk/>
            <pc:sldMk cId="0" sldId="290"/>
            <ac:spMk id="22" creationId="{2215CEFE-765B-4D14-911E-662759EBE98B}"/>
          </ac:spMkLst>
        </pc:spChg>
      </pc:sldChg>
      <pc:sldChg chg="addSp delSp modSp add del mod chgLayout">
        <pc:chgData name="Jonathan Loo" userId="d2d72d48b56f45d8" providerId="LiveId" clId="{56556B2D-CF3C-44D5-9250-420FFB72D6F7}" dt="2020-11-10T17:37:24.553" v="12852" actId="6549"/>
        <pc:sldMkLst>
          <pc:docMk/>
          <pc:sldMk cId="0" sldId="291"/>
        </pc:sldMkLst>
        <pc:spChg chg="mod ord">
          <ac:chgData name="Jonathan Loo" userId="d2d72d48b56f45d8" providerId="LiveId" clId="{56556B2D-CF3C-44D5-9250-420FFB72D6F7}" dt="2020-11-10T17:37:08.131" v="12843" actId="700"/>
          <ac:spMkLst>
            <pc:docMk/>
            <pc:sldMk cId="0" sldId="291"/>
            <ac:spMk id="34" creationId="{00000000-0000-0000-0000-000000000000}"/>
          </ac:spMkLst>
        </pc:spChg>
        <pc:spChg chg="del mod">
          <ac:chgData name="Jonathan Loo" userId="d2d72d48b56f45d8" providerId="LiveId" clId="{56556B2D-CF3C-44D5-9250-420FFB72D6F7}" dt="2020-10-22T09:29:56.281" v="1805"/>
          <ac:spMkLst>
            <pc:docMk/>
            <pc:sldMk cId="0" sldId="291"/>
            <ac:spMk id="35" creationId="{00000000-0000-0000-0000-000000000000}"/>
          </ac:spMkLst>
        </pc:spChg>
        <pc:spChg chg="add del mod">
          <ac:chgData name="Jonathan Loo" userId="d2d72d48b56f45d8" providerId="LiveId" clId="{56556B2D-CF3C-44D5-9250-420FFB72D6F7}" dt="2020-11-10T17:36:57.134" v="12840"/>
          <ac:spMkLst>
            <pc:docMk/>
            <pc:sldMk cId="0" sldId="291"/>
            <ac:spMk id="35" creationId="{CF325478-CECB-4662-8EF7-367A64C0EC25}"/>
          </ac:spMkLst>
        </pc:spChg>
        <pc:spChg chg="del mod">
          <ac:chgData name="Jonathan Loo" userId="d2d72d48b56f45d8" providerId="LiveId" clId="{56556B2D-CF3C-44D5-9250-420FFB72D6F7}" dt="2020-10-22T09:29:56.282" v="1807"/>
          <ac:spMkLst>
            <pc:docMk/>
            <pc:sldMk cId="0" sldId="291"/>
            <ac:spMk id="36" creationId="{00000000-0000-0000-0000-000000000000}"/>
          </ac:spMkLst>
        </pc:spChg>
        <pc:spChg chg="add del mod">
          <ac:chgData name="Jonathan Loo" userId="d2d72d48b56f45d8" providerId="LiveId" clId="{56556B2D-CF3C-44D5-9250-420FFB72D6F7}" dt="2020-11-10T17:36:57.134" v="12840"/>
          <ac:spMkLst>
            <pc:docMk/>
            <pc:sldMk cId="0" sldId="291"/>
            <ac:spMk id="36" creationId="{B49A8337-4248-4928-A0F2-B5A14FE980AD}"/>
          </ac:spMkLst>
        </pc:spChg>
        <pc:spChg chg="del mod">
          <ac:chgData name="Jonathan Loo" userId="d2d72d48b56f45d8" providerId="LiveId" clId="{56556B2D-CF3C-44D5-9250-420FFB72D6F7}" dt="2020-10-22T09:29:56.284" v="1809"/>
          <ac:spMkLst>
            <pc:docMk/>
            <pc:sldMk cId="0" sldId="291"/>
            <ac:spMk id="37" creationId="{00000000-0000-0000-0000-000000000000}"/>
          </ac:spMkLst>
        </pc:spChg>
        <pc:spChg chg="add del mod">
          <ac:chgData name="Jonathan Loo" userId="d2d72d48b56f45d8" providerId="LiveId" clId="{56556B2D-CF3C-44D5-9250-420FFB72D6F7}" dt="2020-11-10T17:36:59.448" v="12841"/>
          <ac:spMkLst>
            <pc:docMk/>
            <pc:sldMk cId="0" sldId="291"/>
            <ac:spMk id="37" creationId="{E60F3330-F55A-4319-8D83-15020B5C47C3}"/>
          </ac:spMkLst>
        </pc:spChg>
        <pc:spChg chg="add del mod">
          <ac:chgData name="Jonathan Loo" userId="d2d72d48b56f45d8" providerId="LiveId" clId="{56556B2D-CF3C-44D5-9250-420FFB72D6F7}" dt="2020-10-22T09:29:42.378" v="1797"/>
          <ac:spMkLst>
            <pc:docMk/>
            <pc:sldMk cId="0" sldId="291"/>
            <ac:spMk id="43" creationId="{101D90A3-96D1-4266-94F1-0DD5E757C2E3}"/>
          </ac:spMkLst>
        </pc:spChg>
        <pc:spChg chg="add del mod">
          <ac:chgData name="Jonathan Loo" userId="d2d72d48b56f45d8" providerId="LiveId" clId="{56556B2D-CF3C-44D5-9250-420FFB72D6F7}" dt="2020-11-10T17:36:59.448" v="12841"/>
          <ac:spMkLst>
            <pc:docMk/>
            <pc:sldMk cId="0" sldId="291"/>
            <ac:spMk id="43" creationId="{B37AC738-7EE5-417E-9110-4C5CB4A64081}"/>
          </ac:spMkLst>
        </pc:spChg>
        <pc:spChg chg="add mod ord">
          <ac:chgData name="Jonathan Loo" userId="d2d72d48b56f45d8" providerId="LiveId" clId="{56556B2D-CF3C-44D5-9250-420FFB72D6F7}" dt="2020-11-10T17:37:24.553" v="12852" actId="6549"/>
          <ac:spMkLst>
            <pc:docMk/>
            <pc:sldMk cId="0" sldId="291"/>
            <ac:spMk id="44" creationId="{28D0425E-36BC-41F6-B715-E1C407C7B822}"/>
          </ac:spMkLst>
        </pc:spChg>
        <pc:spChg chg="add del mod">
          <ac:chgData name="Jonathan Loo" userId="d2d72d48b56f45d8" providerId="LiveId" clId="{56556B2D-CF3C-44D5-9250-420FFB72D6F7}" dt="2020-11-10T17:37:02.867" v="12842"/>
          <ac:spMkLst>
            <pc:docMk/>
            <pc:sldMk cId="0" sldId="291"/>
            <ac:spMk id="45" creationId="{9B777FA6-C6F7-4055-8445-C1E233818CEC}"/>
          </ac:spMkLst>
        </pc:spChg>
        <pc:spChg chg="add del mod">
          <ac:chgData name="Jonathan Loo" userId="d2d72d48b56f45d8" providerId="LiveId" clId="{56556B2D-CF3C-44D5-9250-420FFB72D6F7}" dt="2020-10-22T09:29:57.638" v="1810"/>
          <ac:spMkLst>
            <pc:docMk/>
            <pc:sldMk cId="0" sldId="291"/>
            <ac:spMk id="45" creationId="{9C942D65-9F62-4097-B9A9-858345AB8D9B}"/>
          </ac:spMkLst>
        </pc:spChg>
        <pc:spChg chg="add del mod">
          <ac:chgData name="Jonathan Loo" userId="d2d72d48b56f45d8" providerId="LiveId" clId="{56556B2D-CF3C-44D5-9250-420FFB72D6F7}" dt="2020-11-10T17:37:02.867" v="12842"/>
          <ac:spMkLst>
            <pc:docMk/>
            <pc:sldMk cId="0" sldId="291"/>
            <ac:spMk id="46" creationId="{2653833C-B805-4BC3-958C-3F90B4C083A9}"/>
          </ac:spMkLst>
        </pc:spChg>
        <pc:spChg chg="add del mod">
          <ac:chgData name="Jonathan Loo" userId="d2d72d48b56f45d8" providerId="LiveId" clId="{56556B2D-CF3C-44D5-9250-420FFB72D6F7}" dt="2020-10-22T09:29:57.638" v="1810"/>
          <ac:spMkLst>
            <pc:docMk/>
            <pc:sldMk cId="0" sldId="291"/>
            <ac:spMk id="46" creationId="{6A869375-4502-48D1-B89B-85AEF2A5AC0F}"/>
          </ac:spMkLst>
        </pc:spChg>
        <pc:spChg chg="add del mod">
          <ac:chgData name="Jonathan Loo" userId="d2d72d48b56f45d8" providerId="LiveId" clId="{56556B2D-CF3C-44D5-9250-420FFB72D6F7}" dt="2020-10-22T09:30:29.490" v="1816"/>
          <ac:spMkLst>
            <pc:docMk/>
            <pc:sldMk cId="0" sldId="291"/>
            <ac:spMk id="47" creationId="{FE8FA379-14AE-4AE9-9025-15A1C6D272D5}"/>
          </ac:spMkLst>
        </pc:spChg>
        <pc:spChg chg="add del mod">
          <ac:chgData name="Jonathan Loo" userId="d2d72d48b56f45d8" providerId="LiveId" clId="{56556B2D-CF3C-44D5-9250-420FFB72D6F7}" dt="2020-10-22T09:30:29.490" v="1816"/>
          <ac:spMkLst>
            <pc:docMk/>
            <pc:sldMk cId="0" sldId="291"/>
            <ac:spMk id="48" creationId="{A231CF3C-EC54-466D-BCFD-BB9B14591A64}"/>
          </ac:spMkLst>
        </pc:spChg>
      </pc:sldChg>
      <pc:sldChg chg="add del">
        <pc:chgData name="Jonathan Loo" userId="d2d72d48b56f45d8" providerId="LiveId" clId="{56556B2D-CF3C-44D5-9250-420FFB72D6F7}" dt="2020-10-22T09:59:43.061" v="2424" actId="47"/>
        <pc:sldMkLst>
          <pc:docMk/>
          <pc:sldMk cId="0" sldId="292"/>
        </pc:sldMkLst>
      </pc:sldChg>
      <pc:sldChg chg="addSp delSp modSp add del mod chgLayout">
        <pc:chgData name="Jonathan Loo" userId="d2d72d48b56f45d8" providerId="LiveId" clId="{56556B2D-CF3C-44D5-9250-420FFB72D6F7}" dt="2020-11-10T17:36:50.321" v="12839" actId="6549"/>
        <pc:sldMkLst>
          <pc:docMk/>
          <pc:sldMk cId="0" sldId="293"/>
        </pc:sldMkLst>
        <pc:spChg chg="mod ord">
          <ac:chgData name="Jonathan Loo" userId="d2d72d48b56f45d8" providerId="LiveId" clId="{56556B2D-CF3C-44D5-9250-420FFB72D6F7}" dt="2020-11-10T17:36:48.111" v="12837"/>
          <ac:spMkLst>
            <pc:docMk/>
            <pc:sldMk cId="0" sldId="293"/>
            <ac:spMk id="2" creationId="{00000000-0000-0000-0000-000000000000}"/>
          </ac:spMkLst>
        </pc:spChg>
        <pc:spChg chg="del mod">
          <ac:chgData name="Jonathan Loo" userId="d2d72d48b56f45d8" providerId="LiveId" clId="{56556B2D-CF3C-44D5-9250-420FFB72D6F7}" dt="2020-10-22T09:30:52.339" v="1823"/>
          <ac:spMkLst>
            <pc:docMk/>
            <pc:sldMk cId="0" sldId="293"/>
            <ac:spMk id="3" creationId="{00000000-0000-0000-0000-000000000000}"/>
          </ac:spMkLst>
        </pc:spChg>
        <pc:spChg chg="del mod">
          <ac:chgData name="Jonathan Loo" userId="d2d72d48b56f45d8" providerId="LiveId" clId="{56556B2D-CF3C-44D5-9250-420FFB72D6F7}" dt="2020-10-22T09:31:06.058" v="1831"/>
          <ac:spMkLst>
            <pc:docMk/>
            <pc:sldMk cId="0" sldId="293"/>
            <ac:spMk id="4" creationId="{00000000-0000-0000-0000-000000000000}"/>
          </ac:spMkLst>
        </pc:spChg>
        <pc:spChg chg="del mod">
          <ac:chgData name="Jonathan Loo" userId="d2d72d48b56f45d8" providerId="LiveId" clId="{56556B2D-CF3C-44D5-9250-420FFB72D6F7}" dt="2020-10-22T09:31:06.060" v="1833"/>
          <ac:spMkLst>
            <pc:docMk/>
            <pc:sldMk cId="0" sldId="293"/>
            <ac:spMk id="5" creationId="{00000000-0000-0000-0000-000000000000}"/>
          </ac:spMkLst>
        </pc:spChg>
        <pc:spChg chg="add del mod">
          <ac:chgData name="Jonathan Loo" userId="d2d72d48b56f45d8" providerId="LiveId" clId="{56556B2D-CF3C-44D5-9250-420FFB72D6F7}" dt="2020-10-22T13:44:14.734" v="4356" actId="14100"/>
          <ac:spMkLst>
            <pc:docMk/>
            <pc:sldMk cId="0" sldId="293"/>
            <ac:spMk id="7" creationId="{00000000-0000-0000-0000-000000000000}"/>
          </ac:spMkLst>
        </pc:spChg>
        <pc:spChg chg="mod">
          <ac:chgData name="Jonathan Loo" userId="d2d72d48b56f45d8" providerId="LiveId" clId="{56556B2D-CF3C-44D5-9250-420FFB72D6F7}" dt="2020-10-22T13:53:05.094" v="4436" actId="1035"/>
          <ac:spMkLst>
            <pc:docMk/>
            <pc:sldMk cId="0" sldId="293"/>
            <ac:spMk id="45" creationId="{00000000-0000-0000-0000-000000000000}"/>
          </ac:spMkLst>
        </pc:spChg>
        <pc:spChg chg="add del">
          <ac:chgData name="Jonathan Loo" userId="d2d72d48b56f45d8" providerId="LiveId" clId="{56556B2D-CF3C-44D5-9250-420FFB72D6F7}" dt="2020-10-22T13:03:54.156" v="3907" actId="478"/>
          <ac:spMkLst>
            <pc:docMk/>
            <pc:sldMk cId="0" sldId="293"/>
            <ac:spMk id="48" creationId="{00000000-0000-0000-0000-000000000000}"/>
          </ac:spMkLst>
        </pc:spChg>
        <pc:spChg chg="add mod ord">
          <ac:chgData name="Jonathan Loo" userId="d2d72d48b56f45d8" providerId="LiveId" clId="{56556B2D-CF3C-44D5-9250-420FFB72D6F7}" dt="2020-11-10T17:36:50.321" v="12839" actId="6549"/>
          <ac:spMkLst>
            <pc:docMk/>
            <pc:sldMk cId="0" sldId="293"/>
            <ac:spMk id="49" creationId="{635E54F8-6944-41A9-85CF-0FA1FC5E1495}"/>
          </ac:spMkLst>
        </pc:spChg>
        <pc:spChg chg="add del mod">
          <ac:chgData name="Jonathan Loo" userId="d2d72d48b56f45d8" providerId="LiveId" clId="{56556B2D-CF3C-44D5-9250-420FFB72D6F7}" dt="2020-10-22T09:31:08.325" v="1834"/>
          <ac:spMkLst>
            <pc:docMk/>
            <pc:sldMk cId="0" sldId="293"/>
            <ac:spMk id="50" creationId="{0DFFC281-0FB1-4EEA-85FC-6C14623BFAAA}"/>
          </ac:spMkLst>
        </pc:spChg>
        <pc:spChg chg="add del mod">
          <ac:chgData name="Jonathan Loo" userId="d2d72d48b56f45d8" providerId="LiveId" clId="{56556B2D-CF3C-44D5-9250-420FFB72D6F7}" dt="2020-11-10T17:36:48.111" v="12837"/>
          <ac:spMkLst>
            <pc:docMk/>
            <pc:sldMk cId="0" sldId="293"/>
            <ac:spMk id="50" creationId="{C7B04F8C-1024-4643-993D-637D51EBF521}"/>
          </ac:spMkLst>
        </pc:spChg>
        <pc:spChg chg="add del mod">
          <ac:chgData name="Jonathan Loo" userId="d2d72d48b56f45d8" providerId="LiveId" clId="{56556B2D-CF3C-44D5-9250-420FFB72D6F7}" dt="2020-10-22T09:31:08.325" v="1834"/>
          <ac:spMkLst>
            <pc:docMk/>
            <pc:sldMk cId="0" sldId="293"/>
            <ac:spMk id="51" creationId="{1CA025A6-1FC3-41DF-8F6A-6CD2128D5DC7}"/>
          </ac:spMkLst>
        </pc:spChg>
        <pc:spChg chg="add del mod">
          <ac:chgData name="Jonathan Loo" userId="d2d72d48b56f45d8" providerId="LiveId" clId="{56556B2D-CF3C-44D5-9250-420FFB72D6F7}" dt="2020-11-10T17:36:48.111" v="12837"/>
          <ac:spMkLst>
            <pc:docMk/>
            <pc:sldMk cId="0" sldId="293"/>
            <ac:spMk id="51" creationId="{89355FAC-068B-4AEA-82BE-3EA825497909}"/>
          </ac:spMkLst>
        </pc:spChg>
        <pc:spChg chg="add mod">
          <ac:chgData name="Jonathan Loo" userId="d2d72d48b56f45d8" providerId="LiveId" clId="{56556B2D-CF3C-44D5-9250-420FFB72D6F7}" dt="2020-10-22T13:44:25.295" v="4358" actId="1076"/>
          <ac:spMkLst>
            <pc:docMk/>
            <pc:sldMk cId="0" sldId="293"/>
            <ac:spMk id="53" creationId="{593CD4C0-55CD-4C87-B322-72926F1A56E3}"/>
          </ac:spMkLst>
        </pc:spChg>
        <pc:picChg chg="add del mod modCrop">
          <ac:chgData name="Jonathan Loo" userId="d2d72d48b56f45d8" providerId="LiveId" clId="{56556B2D-CF3C-44D5-9250-420FFB72D6F7}" dt="2020-11-10T17:30:19.761" v="12795" actId="478"/>
          <ac:picMkLst>
            <pc:docMk/>
            <pc:sldMk cId="0" sldId="293"/>
            <ac:picMk id="4" creationId="{87221761-9C2B-43A5-8F68-FCCF98937B1B}"/>
          </ac:picMkLst>
        </pc:picChg>
        <pc:picChg chg="add del mod">
          <ac:chgData name="Jonathan Loo" userId="d2d72d48b56f45d8" providerId="LiveId" clId="{56556B2D-CF3C-44D5-9250-420FFB72D6F7}" dt="2020-11-10T17:32:44.170" v="12798" actId="478"/>
          <ac:picMkLst>
            <pc:docMk/>
            <pc:sldMk cId="0" sldId="293"/>
            <ac:picMk id="48" creationId="{2C5FEBF0-7F68-4329-98F0-8AFF56D3602E}"/>
          </ac:picMkLst>
        </pc:picChg>
      </pc:sldChg>
      <pc:sldChg chg="add del">
        <pc:chgData name="Jonathan Loo" userId="d2d72d48b56f45d8" providerId="LiveId" clId="{56556B2D-CF3C-44D5-9250-420FFB72D6F7}" dt="2020-10-22T10:00:31.064" v="2442" actId="47"/>
        <pc:sldMkLst>
          <pc:docMk/>
          <pc:sldMk cId="0" sldId="294"/>
        </pc:sldMkLst>
      </pc:sldChg>
      <pc:sldChg chg="addSp delSp modSp add del mod chgLayout">
        <pc:chgData name="Jonathan Loo" userId="d2d72d48b56f45d8" providerId="LiveId" clId="{56556B2D-CF3C-44D5-9250-420FFB72D6F7}" dt="2020-11-10T17:36:40.774" v="12836" actId="14100"/>
        <pc:sldMkLst>
          <pc:docMk/>
          <pc:sldMk cId="0" sldId="295"/>
        </pc:sldMkLst>
        <pc:spChg chg="mod ord">
          <ac:chgData name="Jonathan Loo" userId="d2d72d48b56f45d8" providerId="LiveId" clId="{56556B2D-CF3C-44D5-9250-420FFB72D6F7}" dt="2020-11-10T17:36:36.607" v="12833"/>
          <ac:spMkLst>
            <pc:docMk/>
            <pc:sldMk cId="0" sldId="295"/>
            <ac:spMk id="2" creationId="{00000000-0000-0000-0000-000000000000}"/>
          </ac:spMkLst>
        </pc:spChg>
        <pc:spChg chg="del mod">
          <ac:chgData name="Jonathan Loo" userId="d2d72d48b56f45d8" providerId="LiveId" clId="{56556B2D-CF3C-44D5-9250-420FFB72D6F7}" dt="2020-10-22T10:01:06.516" v="2452"/>
          <ac:spMkLst>
            <pc:docMk/>
            <pc:sldMk cId="0" sldId="295"/>
            <ac:spMk id="3" creationId="{00000000-0000-0000-0000-000000000000}"/>
          </ac:spMkLst>
        </pc:spChg>
        <pc:spChg chg="add del mod">
          <ac:chgData name="Jonathan Loo" userId="d2d72d48b56f45d8" providerId="LiveId" clId="{56556B2D-CF3C-44D5-9250-420FFB72D6F7}" dt="2020-11-10T17:36:36.607" v="12833"/>
          <ac:spMkLst>
            <pc:docMk/>
            <pc:sldMk cId="0" sldId="295"/>
            <ac:spMk id="3" creationId="{5D2EE765-CB2A-4FDF-9A5C-A6CA0BCC09BD}"/>
          </ac:spMkLst>
        </pc:spChg>
        <pc:spChg chg="del mod">
          <ac:chgData name="Jonathan Loo" userId="d2d72d48b56f45d8" providerId="LiveId" clId="{56556B2D-CF3C-44D5-9250-420FFB72D6F7}" dt="2020-10-22T10:01:06.520" v="2454"/>
          <ac:spMkLst>
            <pc:docMk/>
            <pc:sldMk cId="0" sldId="295"/>
            <ac:spMk id="4" creationId="{00000000-0000-0000-0000-000000000000}"/>
          </ac:spMkLst>
        </pc:spChg>
        <pc:spChg chg="add del mod">
          <ac:chgData name="Jonathan Loo" userId="d2d72d48b56f45d8" providerId="LiveId" clId="{56556B2D-CF3C-44D5-9250-420FFB72D6F7}" dt="2020-11-10T17:36:36.607" v="12833"/>
          <ac:spMkLst>
            <pc:docMk/>
            <pc:sldMk cId="0" sldId="295"/>
            <ac:spMk id="4" creationId="{04C0AD9A-20F9-4264-9224-B2AE6A39AFFC}"/>
          </ac:spMkLst>
        </pc:spChg>
        <pc:spChg chg="add mod ord">
          <ac:chgData name="Jonathan Loo" userId="d2d72d48b56f45d8" providerId="LiveId" clId="{56556B2D-CF3C-44D5-9250-420FFB72D6F7}" dt="2020-11-10T17:36:40.774" v="12836" actId="14100"/>
          <ac:spMkLst>
            <pc:docMk/>
            <pc:sldMk cId="0" sldId="295"/>
            <ac:spMk id="8" creationId="{DBCE63E4-5D4C-4856-B4B4-3B64A527F959}"/>
          </ac:spMkLst>
        </pc:spChg>
        <pc:spChg chg="add del mod">
          <ac:chgData name="Jonathan Loo" userId="d2d72d48b56f45d8" providerId="LiveId" clId="{56556B2D-CF3C-44D5-9250-420FFB72D6F7}" dt="2020-10-22T10:01:07.981" v="2455"/>
          <ac:spMkLst>
            <pc:docMk/>
            <pc:sldMk cId="0" sldId="295"/>
            <ac:spMk id="9" creationId="{5A257937-891E-4C15-B185-90BB0A63A220}"/>
          </ac:spMkLst>
        </pc:spChg>
        <pc:spChg chg="add del mod">
          <ac:chgData name="Jonathan Loo" userId="d2d72d48b56f45d8" providerId="LiveId" clId="{56556B2D-CF3C-44D5-9250-420FFB72D6F7}" dt="2020-10-22T10:01:07.981" v="2455"/>
          <ac:spMkLst>
            <pc:docMk/>
            <pc:sldMk cId="0" sldId="295"/>
            <ac:spMk id="10" creationId="{5FA823C5-8EFB-42A1-A7A2-7016E87D7896}"/>
          </ac:spMkLst>
        </pc:spChg>
      </pc:sldChg>
      <pc:sldChg chg="add del">
        <pc:chgData name="Jonathan Loo" userId="d2d72d48b56f45d8" providerId="LiveId" clId="{56556B2D-CF3C-44D5-9250-420FFB72D6F7}" dt="2020-10-22T10:00:32.254" v="2443" actId="47"/>
        <pc:sldMkLst>
          <pc:docMk/>
          <pc:sldMk cId="0" sldId="296"/>
        </pc:sldMkLst>
      </pc:sldChg>
      <pc:sldChg chg="addSp delSp modSp add del mod">
        <pc:chgData name="Jonathan Loo" userId="d2d72d48b56f45d8" providerId="LiveId" clId="{56556B2D-CF3C-44D5-9250-420FFB72D6F7}" dt="2020-11-10T17:36:32.121" v="12832" actId="1076"/>
        <pc:sldMkLst>
          <pc:docMk/>
          <pc:sldMk cId="0" sldId="297"/>
        </pc:sldMkLst>
        <pc:spChg chg="mod">
          <ac:chgData name="Jonathan Loo" userId="d2d72d48b56f45d8" providerId="LiveId" clId="{56556B2D-CF3C-44D5-9250-420FFB72D6F7}" dt="2020-11-10T17:36:32.121" v="12832" actId="1076"/>
          <ac:spMkLst>
            <pc:docMk/>
            <pc:sldMk cId="0" sldId="297"/>
            <ac:spMk id="2" creationId="{00000000-0000-0000-0000-000000000000}"/>
          </ac:spMkLst>
        </pc:spChg>
        <pc:spChg chg="del mod">
          <ac:chgData name="Jonathan Loo" userId="d2d72d48b56f45d8" providerId="LiveId" clId="{56556B2D-CF3C-44D5-9250-420FFB72D6F7}" dt="2020-10-22T12:57:09.970" v="3794"/>
          <ac:spMkLst>
            <pc:docMk/>
            <pc:sldMk cId="0" sldId="297"/>
            <ac:spMk id="3" creationId="{00000000-0000-0000-0000-000000000000}"/>
          </ac:spMkLst>
        </pc:spChg>
        <pc:spChg chg="add del mod">
          <ac:chgData name="Jonathan Loo" userId="d2d72d48b56f45d8" providerId="LiveId" clId="{56556B2D-CF3C-44D5-9250-420FFB72D6F7}" dt="2020-11-10T17:36:27.363" v="12828"/>
          <ac:spMkLst>
            <pc:docMk/>
            <pc:sldMk cId="0" sldId="297"/>
            <ac:spMk id="3" creationId="{4AFD9C43-F19B-40B1-B59A-F05DF0FBAE69}"/>
          </ac:spMkLst>
        </pc:spChg>
        <pc:spChg chg="del mod">
          <ac:chgData name="Jonathan Loo" userId="d2d72d48b56f45d8" providerId="LiveId" clId="{56556B2D-CF3C-44D5-9250-420FFB72D6F7}" dt="2020-10-22T12:57:09.971" v="3796"/>
          <ac:spMkLst>
            <pc:docMk/>
            <pc:sldMk cId="0" sldId="297"/>
            <ac:spMk id="4" creationId="{00000000-0000-0000-0000-000000000000}"/>
          </ac:spMkLst>
        </pc:spChg>
        <pc:spChg chg="add del mod">
          <ac:chgData name="Jonathan Loo" userId="d2d72d48b56f45d8" providerId="LiveId" clId="{56556B2D-CF3C-44D5-9250-420FFB72D6F7}" dt="2020-11-10T17:36:27.363" v="12828"/>
          <ac:spMkLst>
            <pc:docMk/>
            <pc:sldMk cId="0" sldId="297"/>
            <ac:spMk id="4" creationId="{163FB17C-43FD-4B73-9ED6-D8318806673C}"/>
          </ac:spMkLst>
        </pc:spChg>
        <pc:spChg chg="del mod">
          <ac:chgData name="Jonathan Loo" userId="d2d72d48b56f45d8" providerId="LiveId" clId="{56556B2D-CF3C-44D5-9250-420FFB72D6F7}" dt="2020-10-22T12:57:09.972" v="3798"/>
          <ac:spMkLst>
            <pc:docMk/>
            <pc:sldMk cId="0" sldId="297"/>
            <ac:spMk id="5" creationId="{00000000-0000-0000-0000-000000000000}"/>
          </ac:spMkLst>
        </pc:spChg>
        <pc:spChg chg="del mod topLvl">
          <ac:chgData name="Jonathan Loo" userId="d2d72d48b56f45d8" providerId="LiveId" clId="{56556B2D-CF3C-44D5-9250-420FFB72D6F7}" dt="2020-10-22T13:53:20.454" v="4437" actId="21"/>
          <ac:spMkLst>
            <pc:docMk/>
            <pc:sldMk cId="0" sldId="297"/>
            <ac:spMk id="7" creationId="{00000000-0000-0000-0000-000000000000}"/>
          </ac:spMkLst>
        </pc:spChg>
        <pc:spChg chg="del mod topLvl">
          <ac:chgData name="Jonathan Loo" userId="d2d72d48b56f45d8" providerId="LiveId" clId="{56556B2D-CF3C-44D5-9250-420FFB72D6F7}" dt="2020-10-22T13:53:20.454" v="4437" actId="21"/>
          <ac:spMkLst>
            <pc:docMk/>
            <pc:sldMk cId="0" sldId="297"/>
            <ac:spMk id="8" creationId="{00000000-0000-0000-0000-000000000000}"/>
          </ac:spMkLst>
        </pc:spChg>
        <pc:spChg chg="add del mod topLvl">
          <ac:chgData name="Jonathan Loo" userId="d2d72d48b56f45d8" providerId="LiveId" clId="{56556B2D-CF3C-44D5-9250-420FFB72D6F7}" dt="2020-10-22T13:00:28.845" v="3833" actId="478"/>
          <ac:spMkLst>
            <pc:docMk/>
            <pc:sldMk cId="0" sldId="297"/>
            <ac:spMk id="9" creationId="{00000000-0000-0000-0000-000000000000}"/>
          </ac:spMkLst>
        </pc:spChg>
        <pc:spChg chg="del mod topLvl">
          <ac:chgData name="Jonathan Loo" userId="d2d72d48b56f45d8" providerId="LiveId" clId="{56556B2D-CF3C-44D5-9250-420FFB72D6F7}" dt="2020-10-22T12:59:11.866" v="3818" actId="478"/>
          <ac:spMkLst>
            <pc:docMk/>
            <pc:sldMk cId="0" sldId="297"/>
            <ac:spMk id="10" creationId="{00000000-0000-0000-0000-000000000000}"/>
          </ac:spMkLst>
        </pc:spChg>
        <pc:spChg chg="del mod topLvl">
          <ac:chgData name="Jonathan Loo" userId="d2d72d48b56f45d8" providerId="LiveId" clId="{56556B2D-CF3C-44D5-9250-420FFB72D6F7}" dt="2020-10-22T13:53:20.454" v="4437" actId="21"/>
          <ac:spMkLst>
            <pc:docMk/>
            <pc:sldMk cId="0" sldId="297"/>
            <ac:spMk id="11" creationId="{00000000-0000-0000-0000-000000000000}"/>
          </ac:spMkLst>
        </pc:spChg>
        <pc:spChg chg="del mod topLvl">
          <ac:chgData name="Jonathan Loo" userId="d2d72d48b56f45d8" providerId="LiveId" clId="{56556B2D-CF3C-44D5-9250-420FFB72D6F7}" dt="2020-10-22T13:53:20.454" v="4437" actId="21"/>
          <ac:spMkLst>
            <pc:docMk/>
            <pc:sldMk cId="0" sldId="297"/>
            <ac:spMk id="12" creationId="{00000000-0000-0000-0000-000000000000}"/>
          </ac:spMkLst>
        </pc:spChg>
        <pc:spChg chg="del mod topLvl">
          <ac:chgData name="Jonathan Loo" userId="d2d72d48b56f45d8" providerId="LiveId" clId="{56556B2D-CF3C-44D5-9250-420FFB72D6F7}" dt="2020-10-22T13:53:20.454" v="4437" actId="21"/>
          <ac:spMkLst>
            <pc:docMk/>
            <pc:sldMk cId="0" sldId="297"/>
            <ac:spMk id="13" creationId="{00000000-0000-0000-0000-000000000000}"/>
          </ac:spMkLst>
        </pc:spChg>
        <pc:spChg chg="del mod topLvl">
          <ac:chgData name="Jonathan Loo" userId="d2d72d48b56f45d8" providerId="LiveId" clId="{56556B2D-CF3C-44D5-9250-420FFB72D6F7}" dt="2020-10-22T13:53:20.454" v="4437" actId="21"/>
          <ac:spMkLst>
            <pc:docMk/>
            <pc:sldMk cId="0" sldId="297"/>
            <ac:spMk id="14" creationId="{00000000-0000-0000-0000-000000000000}"/>
          </ac:spMkLst>
        </pc:spChg>
        <pc:spChg chg="del mod">
          <ac:chgData name="Jonathan Loo" userId="d2d72d48b56f45d8" providerId="LiveId" clId="{56556B2D-CF3C-44D5-9250-420FFB72D6F7}" dt="2020-10-22T13:53:20.454" v="4437" actId="21"/>
          <ac:spMkLst>
            <pc:docMk/>
            <pc:sldMk cId="0" sldId="297"/>
            <ac:spMk id="15" creationId="{00000000-0000-0000-0000-000000000000}"/>
          </ac:spMkLst>
        </pc:spChg>
        <pc:spChg chg="del mod">
          <ac:chgData name="Jonathan Loo" userId="d2d72d48b56f45d8" providerId="LiveId" clId="{56556B2D-CF3C-44D5-9250-420FFB72D6F7}" dt="2020-10-22T13:53:20.454" v="4437" actId="21"/>
          <ac:spMkLst>
            <pc:docMk/>
            <pc:sldMk cId="0" sldId="297"/>
            <ac:spMk id="16" creationId="{00000000-0000-0000-0000-000000000000}"/>
          </ac:spMkLst>
        </pc:spChg>
        <pc:spChg chg="add del mod">
          <ac:chgData name="Jonathan Loo" userId="d2d72d48b56f45d8" providerId="LiveId" clId="{56556B2D-CF3C-44D5-9250-420FFB72D6F7}" dt="2020-10-22T12:56:55.159" v="3784"/>
          <ac:spMkLst>
            <pc:docMk/>
            <pc:sldMk cId="0" sldId="297"/>
            <ac:spMk id="17" creationId="{BB05D7A5-73CE-4A4B-BF2F-91505F162E20}"/>
          </ac:spMkLst>
        </pc:spChg>
        <pc:spChg chg="add mod">
          <ac:chgData name="Jonathan Loo" userId="d2d72d48b56f45d8" providerId="LiveId" clId="{56556B2D-CF3C-44D5-9250-420FFB72D6F7}" dt="2020-11-10T17:36:30.973" v="12831" actId="6549"/>
          <ac:spMkLst>
            <pc:docMk/>
            <pc:sldMk cId="0" sldId="297"/>
            <ac:spMk id="18" creationId="{27205A22-360D-42A9-BA43-520C6C77636E}"/>
          </ac:spMkLst>
        </pc:spChg>
        <pc:spChg chg="add del mod">
          <ac:chgData name="Jonathan Loo" userId="d2d72d48b56f45d8" providerId="LiveId" clId="{56556B2D-CF3C-44D5-9250-420FFB72D6F7}" dt="2020-10-22T12:57:10.914" v="3799"/>
          <ac:spMkLst>
            <pc:docMk/>
            <pc:sldMk cId="0" sldId="297"/>
            <ac:spMk id="19" creationId="{E4D11AD8-47CA-48DD-BAE0-766D31BE759D}"/>
          </ac:spMkLst>
        </pc:spChg>
        <pc:spChg chg="add del mod">
          <ac:chgData name="Jonathan Loo" userId="d2d72d48b56f45d8" providerId="LiveId" clId="{56556B2D-CF3C-44D5-9250-420FFB72D6F7}" dt="2020-10-22T12:57:10.914" v="3799"/>
          <ac:spMkLst>
            <pc:docMk/>
            <pc:sldMk cId="0" sldId="297"/>
            <ac:spMk id="20" creationId="{D9247925-6972-4BD7-BFB8-C7A4F449DD8B}"/>
          </ac:spMkLst>
        </pc:spChg>
        <pc:spChg chg="add del mod">
          <ac:chgData name="Jonathan Loo" userId="d2d72d48b56f45d8" providerId="LiveId" clId="{56556B2D-CF3C-44D5-9250-420FFB72D6F7}" dt="2020-10-22T12:58:24.673" v="3809" actId="478"/>
          <ac:spMkLst>
            <pc:docMk/>
            <pc:sldMk cId="0" sldId="297"/>
            <ac:spMk id="22" creationId="{12674034-9FC9-4404-AF2A-930595810FB6}"/>
          </ac:spMkLst>
        </pc:spChg>
        <pc:spChg chg="add del mod">
          <ac:chgData name="Jonathan Loo" userId="d2d72d48b56f45d8" providerId="LiveId" clId="{56556B2D-CF3C-44D5-9250-420FFB72D6F7}" dt="2020-10-22T12:58:24.673" v="3809" actId="478"/>
          <ac:spMkLst>
            <pc:docMk/>
            <pc:sldMk cId="0" sldId="297"/>
            <ac:spMk id="24" creationId="{8FA7E6A3-9A52-44F5-8878-3BEE0FF90D35}"/>
          </ac:spMkLst>
        </pc:spChg>
        <pc:spChg chg="add del mod">
          <ac:chgData name="Jonathan Loo" userId="d2d72d48b56f45d8" providerId="LiveId" clId="{56556B2D-CF3C-44D5-9250-420FFB72D6F7}" dt="2020-10-22T12:58:23.161" v="3808" actId="478"/>
          <ac:spMkLst>
            <pc:docMk/>
            <pc:sldMk cId="0" sldId="297"/>
            <ac:spMk id="26" creationId="{E104B44E-334E-4AB4-9838-30664443D0EB}"/>
          </ac:spMkLst>
        </pc:spChg>
        <pc:spChg chg="add del mod">
          <ac:chgData name="Jonathan Loo" userId="d2d72d48b56f45d8" providerId="LiveId" clId="{56556B2D-CF3C-44D5-9250-420FFB72D6F7}" dt="2020-10-22T12:58:23.161" v="3808" actId="478"/>
          <ac:spMkLst>
            <pc:docMk/>
            <pc:sldMk cId="0" sldId="297"/>
            <ac:spMk id="28" creationId="{17EE4F97-42BF-4C5E-97C8-61BE5A02C902}"/>
          </ac:spMkLst>
        </pc:spChg>
        <pc:spChg chg="add del mod ord">
          <ac:chgData name="Jonathan Loo" userId="d2d72d48b56f45d8" providerId="LiveId" clId="{56556B2D-CF3C-44D5-9250-420FFB72D6F7}" dt="2020-10-22T13:53:20.454" v="4437" actId="21"/>
          <ac:spMkLst>
            <pc:docMk/>
            <pc:sldMk cId="0" sldId="297"/>
            <ac:spMk id="30" creationId="{EC24DDE7-F68C-4160-A4A7-FF3E6C94D818}"/>
          </ac:spMkLst>
        </pc:spChg>
        <pc:spChg chg="add del mod ord">
          <ac:chgData name="Jonathan Loo" userId="d2d72d48b56f45d8" providerId="LiveId" clId="{56556B2D-CF3C-44D5-9250-420FFB72D6F7}" dt="2020-10-22T13:53:20.454" v="4437" actId="21"/>
          <ac:spMkLst>
            <pc:docMk/>
            <pc:sldMk cId="0" sldId="297"/>
            <ac:spMk id="32" creationId="{50F07FE6-9560-43C3-88B5-E31CC0E075C3}"/>
          </ac:spMkLst>
        </pc:spChg>
        <pc:spChg chg="add del mod ord">
          <ac:chgData name="Jonathan Loo" userId="d2d72d48b56f45d8" providerId="LiveId" clId="{56556B2D-CF3C-44D5-9250-420FFB72D6F7}" dt="2020-10-22T13:53:20.454" v="4437" actId="21"/>
          <ac:spMkLst>
            <pc:docMk/>
            <pc:sldMk cId="0" sldId="297"/>
            <ac:spMk id="34" creationId="{5056F6D0-28FB-4A80-94CB-928F09DA79A0}"/>
          </ac:spMkLst>
        </pc:spChg>
        <pc:spChg chg="add del mod">
          <ac:chgData name="Jonathan Loo" userId="d2d72d48b56f45d8" providerId="LiveId" clId="{56556B2D-CF3C-44D5-9250-420FFB72D6F7}" dt="2020-10-22T13:53:20.454" v="4437" actId="21"/>
          <ac:spMkLst>
            <pc:docMk/>
            <pc:sldMk cId="0" sldId="297"/>
            <ac:spMk id="36" creationId="{DB90EE31-E7F7-4271-9FF2-14448956CEA5}"/>
          </ac:spMkLst>
        </pc:spChg>
        <pc:spChg chg="add del mod">
          <ac:chgData name="Jonathan Loo" userId="d2d72d48b56f45d8" providerId="LiveId" clId="{56556B2D-CF3C-44D5-9250-420FFB72D6F7}" dt="2020-10-22T13:19:09.924" v="3986" actId="478"/>
          <ac:spMkLst>
            <pc:docMk/>
            <pc:sldMk cId="0" sldId="297"/>
            <ac:spMk id="46" creationId="{642E9924-25BB-405F-ACB2-2583CE5F3AB0}"/>
          </ac:spMkLst>
        </pc:spChg>
        <pc:spChg chg="add del mod">
          <ac:chgData name="Jonathan Loo" userId="d2d72d48b56f45d8" providerId="LiveId" clId="{56556B2D-CF3C-44D5-9250-420FFB72D6F7}" dt="2020-10-22T13:53:20.454" v="4437" actId="21"/>
          <ac:spMkLst>
            <pc:docMk/>
            <pc:sldMk cId="0" sldId="297"/>
            <ac:spMk id="48" creationId="{97D4F6E6-098A-4430-8A50-62841E853C80}"/>
          </ac:spMkLst>
        </pc:spChg>
        <pc:spChg chg="add del mod">
          <ac:chgData name="Jonathan Loo" userId="d2d72d48b56f45d8" providerId="LiveId" clId="{56556B2D-CF3C-44D5-9250-420FFB72D6F7}" dt="2020-10-22T13:53:20.454" v="4437" actId="21"/>
          <ac:spMkLst>
            <pc:docMk/>
            <pc:sldMk cId="0" sldId="297"/>
            <ac:spMk id="50" creationId="{5446DFEE-DD34-49B0-9CF9-0597164ED3B7}"/>
          </ac:spMkLst>
        </pc:spChg>
        <pc:spChg chg="add del mod">
          <ac:chgData name="Jonathan Loo" userId="d2d72d48b56f45d8" providerId="LiveId" clId="{56556B2D-CF3C-44D5-9250-420FFB72D6F7}" dt="2020-10-22T13:29:49.461" v="4054" actId="478"/>
          <ac:spMkLst>
            <pc:docMk/>
            <pc:sldMk cId="0" sldId="297"/>
            <ac:spMk id="52" creationId="{E1ED4D2A-A04B-4879-9C0A-A8DB9A518F03}"/>
          </ac:spMkLst>
        </pc:spChg>
        <pc:grpChg chg="del">
          <ac:chgData name="Jonathan Loo" userId="d2d72d48b56f45d8" providerId="LiveId" clId="{56556B2D-CF3C-44D5-9250-420FFB72D6F7}" dt="2020-10-22T12:58:42.767" v="3811" actId="165"/>
          <ac:grpSpMkLst>
            <pc:docMk/>
            <pc:sldMk cId="0" sldId="297"/>
            <ac:grpSpMk id="6" creationId="{00000000-0000-0000-0000-000000000000}"/>
          </ac:grpSpMkLst>
        </pc:grpChg>
        <pc:picChg chg="add del">
          <ac:chgData name="Jonathan Loo" userId="d2d72d48b56f45d8" providerId="LiveId" clId="{56556B2D-CF3C-44D5-9250-420FFB72D6F7}" dt="2020-10-27T10:23:18.553" v="11193" actId="22"/>
          <ac:picMkLst>
            <pc:docMk/>
            <pc:sldMk cId="0" sldId="297"/>
            <ac:picMk id="3" creationId="{71CF5876-108B-413A-8001-2CDDA7379FC7}"/>
          </ac:picMkLst>
        </pc:picChg>
        <pc:picChg chg="add del mod">
          <ac:chgData name="Jonathan Loo" userId="d2d72d48b56f45d8" providerId="LiveId" clId="{56556B2D-CF3C-44D5-9250-420FFB72D6F7}" dt="2020-10-22T13:50:18.518" v="4409" actId="21"/>
          <ac:picMkLst>
            <pc:docMk/>
            <pc:sldMk cId="0" sldId="297"/>
            <ac:picMk id="54" creationId="{AB20A99F-78C1-42AF-9E23-E6D4C98DABCC}"/>
          </ac:picMkLst>
        </pc:picChg>
        <pc:picChg chg="add mod">
          <ac:chgData name="Jonathan Loo" userId="d2d72d48b56f45d8" providerId="LiveId" clId="{56556B2D-CF3C-44D5-9250-420FFB72D6F7}" dt="2020-10-22T13:53:35.826" v="4442" actId="1076"/>
          <ac:picMkLst>
            <pc:docMk/>
            <pc:sldMk cId="0" sldId="297"/>
            <ac:picMk id="56" creationId="{5D9FFA0C-11A3-4578-8009-1F795181273F}"/>
          </ac:picMkLst>
        </pc:picChg>
        <pc:cxnChg chg="add del mod">
          <ac:chgData name="Jonathan Loo" userId="d2d72d48b56f45d8" providerId="LiveId" clId="{56556B2D-CF3C-44D5-9250-420FFB72D6F7}" dt="2020-10-22T12:59:25.164" v="3823" actId="11529"/>
          <ac:cxnSpMkLst>
            <pc:docMk/>
            <pc:sldMk cId="0" sldId="297"/>
            <ac:cxnSpMk id="38" creationId="{82E96BFA-3939-492B-987D-3CF481DA8A03}"/>
          </ac:cxnSpMkLst>
        </pc:cxnChg>
        <pc:cxnChg chg="add del mod ord">
          <ac:chgData name="Jonathan Loo" userId="d2d72d48b56f45d8" providerId="LiveId" clId="{56556B2D-CF3C-44D5-9250-420FFB72D6F7}" dt="2020-10-22T13:53:20.454" v="4437" actId="21"/>
          <ac:cxnSpMkLst>
            <pc:docMk/>
            <pc:sldMk cId="0" sldId="297"/>
            <ac:cxnSpMk id="41" creationId="{1DD68DD8-4980-4F25-AA40-C8DA29AA65C6}"/>
          </ac:cxnSpMkLst>
        </pc:cxnChg>
        <pc:cxnChg chg="add del mod">
          <ac:chgData name="Jonathan Loo" userId="d2d72d48b56f45d8" providerId="LiveId" clId="{56556B2D-CF3C-44D5-9250-420FFB72D6F7}" dt="2020-10-22T13:53:20.454" v="4437" actId="21"/>
          <ac:cxnSpMkLst>
            <pc:docMk/>
            <pc:sldMk cId="0" sldId="297"/>
            <ac:cxnSpMk id="42" creationId="{96178339-8A71-48E8-8DDE-014611EF4CC4}"/>
          </ac:cxnSpMkLst>
        </pc:cxnChg>
      </pc:sldChg>
      <pc:sldChg chg="add del">
        <pc:chgData name="Jonathan Loo" userId="d2d72d48b56f45d8" providerId="LiveId" clId="{56556B2D-CF3C-44D5-9250-420FFB72D6F7}" dt="2020-10-22T13:04:50.221" v="3908" actId="47"/>
        <pc:sldMkLst>
          <pc:docMk/>
          <pc:sldMk cId="0" sldId="298"/>
        </pc:sldMkLst>
      </pc:sldChg>
      <pc:sldChg chg="addSp delSp modSp add mod ord">
        <pc:chgData name="Jonathan Loo" userId="d2d72d48b56f45d8" providerId="LiveId" clId="{56556B2D-CF3C-44D5-9250-420FFB72D6F7}" dt="2020-10-24T20:03:30.258" v="8617" actId="20577"/>
        <pc:sldMkLst>
          <pc:docMk/>
          <pc:sldMk cId="78807904" sldId="299"/>
        </pc:sldMkLst>
        <pc:spChg chg="mod">
          <ac:chgData name="Jonathan Loo" userId="d2d72d48b56f45d8" providerId="LiveId" clId="{56556B2D-CF3C-44D5-9250-420FFB72D6F7}" dt="2020-10-24T20:03:30.258" v="8617" actId="20577"/>
          <ac:spMkLst>
            <pc:docMk/>
            <pc:sldMk cId="78807904" sldId="299"/>
            <ac:spMk id="2" creationId="{7023FB2E-C0CF-4878-87FC-4F6949D7A96B}"/>
          </ac:spMkLst>
        </pc:spChg>
        <pc:spChg chg="del">
          <ac:chgData name="Jonathan Loo" userId="d2d72d48b56f45d8" providerId="LiveId" clId="{56556B2D-CF3C-44D5-9250-420FFB72D6F7}" dt="2020-10-21T15:31:54.496" v="182" actId="478"/>
          <ac:spMkLst>
            <pc:docMk/>
            <pc:sldMk cId="78807904" sldId="299"/>
            <ac:spMk id="3" creationId="{54A3E4CC-42A1-40A8-BB1C-B8971B893F70}"/>
          </ac:spMkLst>
        </pc:spChg>
        <pc:spChg chg="add del mod">
          <ac:chgData name="Jonathan Loo" userId="d2d72d48b56f45d8" providerId="LiveId" clId="{56556B2D-CF3C-44D5-9250-420FFB72D6F7}" dt="2020-10-21T15:34:59.053" v="208" actId="21"/>
          <ac:spMkLst>
            <pc:docMk/>
            <pc:sldMk cId="78807904" sldId="299"/>
            <ac:spMk id="5" creationId="{BA9C3CF1-E7C2-49D6-97EC-7C482421FE05}"/>
          </ac:spMkLst>
        </pc:spChg>
        <pc:picChg chg="mod">
          <ac:chgData name="Jonathan Loo" userId="d2d72d48b56f45d8" providerId="LiveId" clId="{56556B2D-CF3C-44D5-9250-420FFB72D6F7}" dt="2020-10-22T12:55:16.608" v="3748" actId="14100"/>
          <ac:picMkLst>
            <pc:docMk/>
            <pc:sldMk cId="78807904" sldId="299"/>
            <ac:picMk id="4" creationId="{FCEAE944-45C7-4283-B28D-F3C4A4BBC172}"/>
          </ac:picMkLst>
        </pc:picChg>
      </pc:sldChg>
      <pc:sldChg chg="addSp delSp modSp add del mod">
        <pc:chgData name="Jonathan Loo" userId="d2d72d48b56f45d8" providerId="LiveId" clId="{56556B2D-CF3C-44D5-9250-420FFB72D6F7}" dt="2020-10-27T12:42:46.010" v="11715" actId="47"/>
        <pc:sldMkLst>
          <pc:docMk/>
          <pc:sldMk cId="0" sldId="300"/>
        </pc:sldMkLst>
        <pc:spChg chg="del">
          <ac:chgData name="Jonathan Loo" userId="d2d72d48b56f45d8" providerId="LiveId" clId="{56556B2D-CF3C-44D5-9250-420FFB72D6F7}" dt="2020-10-22T14:58:20.649" v="5048" actId="478"/>
          <ac:spMkLst>
            <pc:docMk/>
            <pc:sldMk cId="0" sldId="300"/>
            <ac:spMk id="67" creationId="{00000000-0000-0000-0000-000000000000}"/>
          </ac:spMkLst>
        </pc:spChg>
        <pc:spChg chg="del">
          <ac:chgData name="Jonathan Loo" userId="d2d72d48b56f45d8" providerId="LiveId" clId="{56556B2D-CF3C-44D5-9250-420FFB72D6F7}" dt="2020-10-22T14:58:20.649" v="5048" actId="478"/>
          <ac:spMkLst>
            <pc:docMk/>
            <pc:sldMk cId="0" sldId="300"/>
            <ac:spMk id="68" creationId="{00000000-0000-0000-0000-000000000000}"/>
          </ac:spMkLst>
        </pc:spChg>
        <pc:spChg chg="mod">
          <ac:chgData name="Jonathan Loo" userId="d2d72d48b56f45d8" providerId="LiveId" clId="{56556B2D-CF3C-44D5-9250-420FFB72D6F7}" dt="2020-10-24T21:45:42.722" v="10647" actId="20577"/>
          <ac:spMkLst>
            <pc:docMk/>
            <pc:sldMk cId="0" sldId="300"/>
            <ac:spMk id="69" creationId="{00000000-0000-0000-0000-000000000000}"/>
          </ac:spMkLst>
        </pc:spChg>
        <pc:spChg chg="mod">
          <ac:chgData name="Jonathan Loo" userId="d2d72d48b56f45d8" providerId="LiveId" clId="{56556B2D-CF3C-44D5-9250-420FFB72D6F7}" dt="2020-10-24T21:46:37.044" v="10648" actId="6549"/>
          <ac:spMkLst>
            <pc:docMk/>
            <pc:sldMk cId="0" sldId="300"/>
            <ac:spMk id="70" creationId="{00000000-0000-0000-0000-000000000000}"/>
          </ac:spMkLst>
        </pc:spChg>
        <pc:spChg chg="mod">
          <ac:chgData name="Jonathan Loo" userId="d2d72d48b56f45d8" providerId="LiveId" clId="{56556B2D-CF3C-44D5-9250-420FFB72D6F7}" dt="2020-10-22T15:00:01.885" v="5081" actId="1076"/>
          <ac:spMkLst>
            <pc:docMk/>
            <pc:sldMk cId="0" sldId="300"/>
            <ac:spMk id="71" creationId="{00000000-0000-0000-0000-000000000000}"/>
          </ac:spMkLst>
        </pc:spChg>
        <pc:spChg chg="add mod">
          <ac:chgData name="Jonathan Loo" userId="d2d72d48b56f45d8" providerId="LiveId" clId="{56556B2D-CF3C-44D5-9250-420FFB72D6F7}" dt="2020-10-22T14:46:26.714" v="4951" actId="20577"/>
          <ac:spMkLst>
            <pc:docMk/>
            <pc:sldMk cId="0" sldId="300"/>
            <ac:spMk id="74" creationId="{63C14455-3071-4854-8DC6-E510BC72A213}"/>
          </ac:spMkLst>
        </pc:spChg>
        <pc:grpChg chg="del mod">
          <ac:chgData name="Jonathan Loo" userId="d2d72d48b56f45d8" providerId="LiveId" clId="{56556B2D-CF3C-44D5-9250-420FFB72D6F7}" dt="2020-10-22T14:58:12.217" v="5045" actId="478"/>
          <ac:grpSpMkLst>
            <pc:docMk/>
            <pc:sldMk cId="0" sldId="300"/>
            <ac:grpSpMk id="2" creationId="{00000000-0000-0000-0000-000000000000}"/>
          </ac:grpSpMkLst>
        </pc:grpChg>
        <pc:picChg chg="add del">
          <ac:chgData name="Jonathan Loo" userId="d2d72d48b56f45d8" providerId="LiveId" clId="{56556B2D-CF3C-44D5-9250-420FFB72D6F7}" dt="2020-10-22T13:20:57.880" v="4027" actId="478"/>
          <ac:picMkLst>
            <pc:docMk/>
            <pc:sldMk cId="0" sldId="300"/>
            <ac:picMk id="11266" creationId="{BEE85FAC-3E7F-4230-9388-30BF0F65133F}"/>
          </ac:picMkLst>
        </pc:picChg>
        <pc:picChg chg="add del mod">
          <ac:chgData name="Jonathan Loo" userId="d2d72d48b56f45d8" providerId="LiveId" clId="{56556B2D-CF3C-44D5-9250-420FFB72D6F7}" dt="2020-10-22T13:50:41.842" v="4416" actId="478"/>
          <ac:picMkLst>
            <pc:docMk/>
            <pc:sldMk cId="0" sldId="300"/>
            <ac:picMk id="11268" creationId="{F5D727E1-7644-4857-8677-F66E1DD0065A}"/>
          </ac:picMkLst>
        </pc:picChg>
        <pc:picChg chg="add mod">
          <ac:chgData name="Jonathan Loo" userId="d2d72d48b56f45d8" providerId="LiveId" clId="{56556B2D-CF3C-44D5-9250-420FFB72D6F7}" dt="2020-10-22T15:00:06.580" v="5083" actId="1076"/>
          <ac:picMkLst>
            <pc:docMk/>
            <pc:sldMk cId="0" sldId="300"/>
            <ac:picMk id="11270" creationId="{D464149D-42A1-4749-B0E6-C739F6F54D54}"/>
          </ac:picMkLst>
        </pc:picChg>
      </pc:sldChg>
      <pc:sldChg chg="modSp add del mod">
        <pc:chgData name="Jonathan Loo" userId="d2d72d48b56f45d8" providerId="LiveId" clId="{56556B2D-CF3C-44D5-9250-420FFB72D6F7}" dt="2020-10-22T13:55:59.811" v="4482" actId="47"/>
        <pc:sldMkLst>
          <pc:docMk/>
          <pc:sldMk cId="0" sldId="301"/>
        </pc:sldMkLst>
        <pc:picChg chg="mod">
          <ac:chgData name="Jonathan Loo" userId="d2d72d48b56f45d8" providerId="LiveId" clId="{56556B2D-CF3C-44D5-9250-420FFB72D6F7}" dt="2020-10-22T13:15:23.117" v="3942" actId="1076"/>
          <ac:picMkLst>
            <pc:docMk/>
            <pc:sldMk cId="0" sldId="301"/>
            <ac:picMk id="77" creationId="{3BCC2EE8-DC60-4687-A9C7-828D3204796C}"/>
          </ac:picMkLst>
        </pc:picChg>
      </pc:sldChg>
      <pc:sldChg chg="add del">
        <pc:chgData name="Jonathan Loo" userId="d2d72d48b56f45d8" providerId="LiveId" clId="{56556B2D-CF3C-44D5-9250-420FFB72D6F7}" dt="2020-10-22T13:56:05.039" v="4483" actId="47"/>
        <pc:sldMkLst>
          <pc:docMk/>
          <pc:sldMk cId="0" sldId="302"/>
        </pc:sldMkLst>
      </pc:sldChg>
      <pc:sldChg chg="addSp delSp modSp add del mod modClrScheme chgLayout">
        <pc:chgData name="Jonathan Loo" userId="d2d72d48b56f45d8" providerId="LiveId" clId="{56556B2D-CF3C-44D5-9250-420FFB72D6F7}" dt="2020-10-24T20:36:26.972" v="9826" actId="47"/>
        <pc:sldMkLst>
          <pc:docMk/>
          <pc:sldMk cId="0" sldId="303"/>
        </pc:sldMkLst>
        <pc:spChg chg="mod ord">
          <ac:chgData name="Jonathan Loo" userId="d2d72d48b56f45d8" providerId="LiveId" clId="{56556B2D-CF3C-44D5-9250-420FFB72D6F7}" dt="2020-10-22T14:10:05.252" v="4680" actId="700"/>
          <ac:spMkLst>
            <pc:docMk/>
            <pc:sldMk cId="0" sldId="303"/>
            <ac:spMk id="2" creationId="{00000000-0000-0000-0000-000000000000}"/>
          </ac:spMkLst>
        </pc:spChg>
        <pc:spChg chg="del mod">
          <ac:chgData name="Jonathan Loo" userId="d2d72d48b56f45d8" providerId="LiveId" clId="{56556B2D-CF3C-44D5-9250-420FFB72D6F7}" dt="2020-10-22T13:56:42.399" v="4493"/>
          <ac:spMkLst>
            <pc:docMk/>
            <pc:sldMk cId="0" sldId="303"/>
            <ac:spMk id="3" creationId="{00000000-0000-0000-0000-000000000000}"/>
          </ac:spMkLst>
        </pc:spChg>
        <pc:spChg chg="del mod">
          <ac:chgData name="Jonathan Loo" userId="d2d72d48b56f45d8" providerId="LiveId" clId="{56556B2D-CF3C-44D5-9250-420FFB72D6F7}" dt="2020-10-22T14:06:09.145" v="4578" actId="478"/>
          <ac:spMkLst>
            <pc:docMk/>
            <pc:sldMk cId="0" sldId="303"/>
            <ac:spMk id="4" creationId="{00000000-0000-0000-0000-000000000000}"/>
          </ac:spMkLst>
        </pc:spChg>
        <pc:spChg chg="add del mod">
          <ac:chgData name="Jonathan Loo" userId="d2d72d48b56f45d8" providerId="LiveId" clId="{56556B2D-CF3C-44D5-9250-420FFB72D6F7}" dt="2020-10-22T13:56:07.929" v="4484"/>
          <ac:spMkLst>
            <pc:docMk/>
            <pc:sldMk cId="0" sldId="303"/>
            <ac:spMk id="8" creationId="{12EB5523-D9C5-4E03-80F2-9D18EEEE5EDB}"/>
          </ac:spMkLst>
        </pc:spChg>
        <pc:spChg chg="add del mod">
          <ac:chgData name="Jonathan Loo" userId="d2d72d48b56f45d8" providerId="LiveId" clId="{56556B2D-CF3C-44D5-9250-420FFB72D6F7}" dt="2020-10-22T13:56:11.811" v="4485" actId="478"/>
          <ac:spMkLst>
            <pc:docMk/>
            <pc:sldMk cId="0" sldId="303"/>
            <ac:spMk id="9" creationId="{645E0112-50C7-4695-A9C3-2C6DEB7125CC}"/>
          </ac:spMkLst>
        </pc:spChg>
        <pc:spChg chg="add mod ord">
          <ac:chgData name="Jonathan Loo" userId="d2d72d48b56f45d8" providerId="LiveId" clId="{56556B2D-CF3C-44D5-9250-420FFB72D6F7}" dt="2020-10-22T14:10:09.877" v="4683" actId="6549"/>
          <ac:spMkLst>
            <pc:docMk/>
            <pc:sldMk cId="0" sldId="303"/>
            <ac:spMk id="10" creationId="{4D40633A-F31C-4BC8-9DBB-75FB1B9F59BE}"/>
          </ac:spMkLst>
        </pc:spChg>
        <pc:grpChg chg="mod">
          <ac:chgData name="Jonathan Loo" userId="d2d72d48b56f45d8" providerId="LiveId" clId="{56556B2D-CF3C-44D5-9250-420FFB72D6F7}" dt="2020-10-24T20:17:03.154" v="8767" actId="1076"/>
          <ac:grpSpMkLst>
            <pc:docMk/>
            <pc:sldMk cId="0" sldId="303"/>
            <ac:grpSpMk id="5" creationId="{00000000-0000-0000-0000-000000000000}"/>
          </ac:grpSpMkLst>
        </pc:grpChg>
        <pc:picChg chg="add del mod">
          <ac:chgData name="Jonathan Loo" userId="d2d72d48b56f45d8" providerId="LiveId" clId="{56556B2D-CF3C-44D5-9250-420FFB72D6F7}" dt="2020-10-22T14:06:03.285" v="4573" actId="478"/>
          <ac:picMkLst>
            <pc:docMk/>
            <pc:sldMk cId="0" sldId="303"/>
            <ac:picMk id="12" creationId="{69F6ECBC-9F8E-4966-BBAD-D2E057185E71}"/>
          </ac:picMkLst>
        </pc:picChg>
        <pc:picChg chg="mod ord">
          <ac:chgData name="Jonathan Loo" userId="d2d72d48b56f45d8" providerId="LiveId" clId="{56556B2D-CF3C-44D5-9250-420FFB72D6F7}" dt="2020-10-22T14:08:24.851" v="4630" actId="1076"/>
          <ac:picMkLst>
            <pc:docMk/>
            <pc:sldMk cId="0" sldId="303"/>
            <ac:picMk id="14" creationId="{CCA856F0-BAEE-4DDB-A85B-39304E8A5AF8}"/>
          </ac:picMkLst>
        </pc:picChg>
      </pc:sldChg>
      <pc:sldChg chg="addSp delSp modSp add del mod modClrScheme chgLayout">
        <pc:chgData name="Jonathan Loo" userId="d2d72d48b56f45d8" providerId="LiveId" clId="{56556B2D-CF3C-44D5-9250-420FFB72D6F7}" dt="2020-10-24T20:36:28.013" v="9827" actId="47"/>
        <pc:sldMkLst>
          <pc:docMk/>
          <pc:sldMk cId="0" sldId="304"/>
        </pc:sldMkLst>
        <pc:spChg chg="mod ord">
          <ac:chgData name="Jonathan Loo" userId="d2d72d48b56f45d8" providerId="LiveId" clId="{56556B2D-CF3C-44D5-9250-420FFB72D6F7}" dt="2020-10-22T14:11:42.781" v="4708"/>
          <ac:spMkLst>
            <pc:docMk/>
            <pc:sldMk cId="0" sldId="304"/>
            <ac:spMk id="2" creationId="{00000000-0000-0000-0000-000000000000}"/>
          </ac:spMkLst>
        </pc:spChg>
        <pc:spChg chg="del mod">
          <ac:chgData name="Jonathan Loo" userId="d2d72d48b56f45d8" providerId="LiveId" clId="{56556B2D-CF3C-44D5-9250-420FFB72D6F7}" dt="2020-10-22T14:08:04.174" v="4621"/>
          <ac:spMkLst>
            <pc:docMk/>
            <pc:sldMk cId="0" sldId="304"/>
            <ac:spMk id="3" creationId="{00000000-0000-0000-0000-000000000000}"/>
          </ac:spMkLst>
        </pc:spChg>
        <pc:spChg chg="del">
          <ac:chgData name="Jonathan Loo" userId="d2d72d48b56f45d8" providerId="LiveId" clId="{56556B2D-CF3C-44D5-9250-420FFB72D6F7}" dt="2020-10-22T14:05:29.532" v="4552" actId="478"/>
          <ac:spMkLst>
            <pc:docMk/>
            <pc:sldMk cId="0" sldId="304"/>
            <ac:spMk id="4" creationId="{00000000-0000-0000-0000-000000000000}"/>
          </ac:spMkLst>
        </pc:spChg>
        <pc:spChg chg="add mod ord">
          <ac:chgData name="Jonathan Loo" userId="d2d72d48b56f45d8" providerId="LiveId" clId="{56556B2D-CF3C-44D5-9250-420FFB72D6F7}" dt="2020-10-22T14:11:47.521" v="4709" actId="14100"/>
          <ac:spMkLst>
            <pc:docMk/>
            <pc:sldMk cId="0" sldId="304"/>
            <ac:spMk id="16" creationId="{510EE063-213C-4F67-A4B4-953F87246E2C}"/>
          </ac:spMkLst>
        </pc:spChg>
        <pc:spChg chg="add del mod">
          <ac:chgData name="Jonathan Loo" userId="d2d72d48b56f45d8" providerId="LiveId" clId="{56556B2D-CF3C-44D5-9250-420FFB72D6F7}" dt="2020-10-22T14:11:42.781" v="4708"/>
          <ac:spMkLst>
            <pc:docMk/>
            <pc:sldMk cId="0" sldId="304"/>
            <ac:spMk id="17" creationId="{4227E9AD-BB83-4ED1-A87D-75D89522E488}"/>
          </ac:spMkLst>
        </pc:spChg>
        <pc:spChg chg="add del mod">
          <ac:chgData name="Jonathan Loo" userId="d2d72d48b56f45d8" providerId="LiveId" clId="{56556B2D-CF3C-44D5-9250-420FFB72D6F7}" dt="2020-10-22T14:11:42.781" v="4708"/>
          <ac:spMkLst>
            <pc:docMk/>
            <pc:sldMk cId="0" sldId="304"/>
            <ac:spMk id="18" creationId="{7FBAA231-A578-4EA9-991F-AE29A6393D67}"/>
          </ac:spMkLst>
        </pc:spChg>
        <pc:picChg chg="del mod">
          <ac:chgData name="Jonathan Loo" userId="d2d72d48b56f45d8" providerId="LiveId" clId="{56556B2D-CF3C-44D5-9250-420FFB72D6F7}" dt="2020-10-22T14:03:30.700" v="4518" actId="478"/>
          <ac:picMkLst>
            <pc:docMk/>
            <pc:sldMk cId="0" sldId="304"/>
            <ac:picMk id="9" creationId="{48C15B19-17A5-43A7-98A5-12949E9845AF}"/>
          </ac:picMkLst>
        </pc:picChg>
        <pc:picChg chg="del mod ord">
          <ac:chgData name="Jonathan Loo" userId="d2d72d48b56f45d8" providerId="LiveId" clId="{56556B2D-CF3C-44D5-9250-420FFB72D6F7}" dt="2020-10-22T14:04:03.690" v="4532" actId="478"/>
          <ac:picMkLst>
            <pc:docMk/>
            <pc:sldMk cId="0" sldId="304"/>
            <ac:picMk id="11" creationId="{3F1B6970-68E7-41D0-9670-E0BFC24CECE6}"/>
          </ac:picMkLst>
        </pc:picChg>
        <pc:picChg chg="del mod ord">
          <ac:chgData name="Jonathan Loo" userId="d2d72d48b56f45d8" providerId="LiveId" clId="{56556B2D-CF3C-44D5-9250-420FFB72D6F7}" dt="2020-10-22T14:05:22.383" v="4546" actId="478"/>
          <ac:picMkLst>
            <pc:docMk/>
            <pc:sldMk cId="0" sldId="304"/>
            <ac:picMk id="13" creationId="{90CB3785-0048-4EB1-B9B8-E4E9A90EE18F}"/>
          </ac:picMkLst>
        </pc:picChg>
        <pc:picChg chg="mod ord">
          <ac:chgData name="Jonathan Loo" userId="d2d72d48b56f45d8" providerId="LiveId" clId="{56556B2D-CF3C-44D5-9250-420FFB72D6F7}" dt="2020-10-22T14:08:21.117" v="4629" actId="1076"/>
          <ac:picMkLst>
            <pc:docMk/>
            <pc:sldMk cId="0" sldId="304"/>
            <ac:picMk id="15" creationId="{835E5947-A3E7-4A88-B2D0-8C35107B4504}"/>
          </ac:picMkLst>
        </pc:picChg>
      </pc:sldChg>
      <pc:sldChg chg="add del">
        <pc:chgData name="Jonathan Loo" userId="d2d72d48b56f45d8" providerId="LiveId" clId="{56556B2D-CF3C-44D5-9250-420FFB72D6F7}" dt="2020-10-21T15:23:40.212" v="111" actId="47"/>
        <pc:sldMkLst>
          <pc:docMk/>
          <pc:sldMk cId="0" sldId="305"/>
        </pc:sldMkLst>
      </pc:sldChg>
      <pc:sldChg chg="addSp delSp modSp add del mod modClrScheme chgLayout">
        <pc:chgData name="Jonathan Loo" userId="d2d72d48b56f45d8" providerId="LiveId" clId="{56556B2D-CF3C-44D5-9250-420FFB72D6F7}" dt="2020-10-24T20:36:28.789" v="9828" actId="47"/>
        <pc:sldMkLst>
          <pc:docMk/>
          <pc:sldMk cId="0" sldId="306"/>
        </pc:sldMkLst>
        <pc:spChg chg="mod ord">
          <ac:chgData name="Jonathan Loo" userId="d2d72d48b56f45d8" providerId="LiveId" clId="{56556B2D-CF3C-44D5-9250-420FFB72D6F7}" dt="2020-10-22T14:09:35.508" v="4671"/>
          <ac:spMkLst>
            <pc:docMk/>
            <pc:sldMk cId="0" sldId="306"/>
            <ac:spMk id="2" creationId="{00000000-0000-0000-0000-000000000000}"/>
          </ac:spMkLst>
        </pc:spChg>
        <pc:spChg chg="del mod">
          <ac:chgData name="Jonathan Loo" userId="d2d72d48b56f45d8" providerId="LiveId" clId="{56556B2D-CF3C-44D5-9250-420FFB72D6F7}" dt="2020-10-22T14:08:28.094" v="4633"/>
          <ac:spMkLst>
            <pc:docMk/>
            <pc:sldMk cId="0" sldId="306"/>
            <ac:spMk id="3" creationId="{00000000-0000-0000-0000-000000000000}"/>
          </ac:spMkLst>
        </pc:spChg>
        <pc:spChg chg="del">
          <ac:chgData name="Jonathan Loo" userId="d2d72d48b56f45d8" providerId="LiveId" clId="{56556B2D-CF3C-44D5-9250-420FFB72D6F7}" dt="2020-10-22T14:07:46.616" v="4613" actId="478"/>
          <ac:spMkLst>
            <pc:docMk/>
            <pc:sldMk cId="0" sldId="306"/>
            <ac:spMk id="4" creationId="{00000000-0000-0000-0000-000000000000}"/>
          </ac:spMkLst>
        </pc:spChg>
        <pc:spChg chg="add mod ord">
          <ac:chgData name="Jonathan Loo" userId="d2d72d48b56f45d8" providerId="LiveId" clId="{56556B2D-CF3C-44D5-9250-420FFB72D6F7}" dt="2020-10-22T14:09:41.075" v="4673" actId="14100"/>
          <ac:spMkLst>
            <pc:docMk/>
            <pc:sldMk cId="0" sldId="306"/>
            <ac:spMk id="14" creationId="{42F251C1-6945-42AF-A0F0-F88A2A97BFBE}"/>
          </ac:spMkLst>
        </pc:spChg>
        <pc:spChg chg="add del mod">
          <ac:chgData name="Jonathan Loo" userId="d2d72d48b56f45d8" providerId="LiveId" clId="{56556B2D-CF3C-44D5-9250-420FFB72D6F7}" dt="2020-10-22T14:09:35.508" v="4671"/>
          <ac:spMkLst>
            <pc:docMk/>
            <pc:sldMk cId="0" sldId="306"/>
            <ac:spMk id="15" creationId="{FAFB98A7-5F30-470B-A6DF-502DB42AC734}"/>
          </ac:spMkLst>
        </pc:spChg>
        <pc:spChg chg="add del mod">
          <ac:chgData name="Jonathan Loo" userId="d2d72d48b56f45d8" providerId="LiveId" clId="{56556B2D-CF3C-44D5-9250-420FFB72D6F7}" dt="2020-10-22T14:09:35.508" v="4671"/>
          <ac:spMkLst>
            <pc:docMk/>
            <pc:sldMk cId="0" sldId="306"/>
            <ac:spMk id="16" creationId="{CDBF3416-57D8-46BD-A964-4BC3A97F09F5}"/>
          </ac:spMkLst>
        </pc:spChg>
        <pc:picChg chg="add del mod">
          <ac:chgData name="Jonathan Loo" userId="d2d72d48b56f45d8" providerId="LiveId" clId="{56556B2D-CF3C-44D5-9250-420FFB72D6F7}" dt="2020-10-22T14:06:58.985" v="4593" actId="478"/>
          <ac:picMkLst>
            <pc:docMk/>
            <pc:sldMk cId="0" sldId="306"/>
            <ac:picMk id="9" creationId="{97A0C81B-6840-4538-83FA-817FA9676AF5}"/>
          </ac:picMkLst>
        </pc:picChg>
        <pc:picChg chg="del mod ord">
          <ac:chgData name="Jonathan Loo" userId="d2d72d48b56f45d8" providerId="LiveId" clId="{56556B2D-CF3C-44D5-9250-420FFB72D6F7}" dt="2020-10-22T14:07:38.287" v="4609" actId="478"/>
          <ac:picMkLst>
            <pc:docMk/>
            <pc:sldMk cId="0" sldId="306"/>
            <ac:picMk id="11" creationId="{54816486-403C-4466-AE18-87E6252E88B6}"/>
          </ac:picMkLst>
        </pc:picChg>
        <pc:picChg chg="mod ord">
          <ac:chgData name="Jonathan Loo" userId="d2d72d48b56f45d8" providerId="LiveId" clId="{56556B2D-CF3C-44D5-9250-420FFB72D6F7}" dt="2020-10-22T14:09:10.709" v="4659" actId="1076"/>
          <ac:picMkLst>
            <pc:docMk/>
            <pc:sldMk cId="0" sldId="306"/>
            <ac:picMk id="13" creationId="{81F645D8-C2F8-4A62-85FA-559C30795852}"/>
          </ac:picMkLst>
        </pc:picChg>
      </pc:sldChg>
      <pc:sldChg chg="add del">
        <pc:chgData name="Jonathan Loo" userId="d2d72d48b56f45d8" providerId="LiveId" clId="{56556B2D-CF3C-44D5-9250-420FFB72D6F7}" dt="2020-10-21T15:23:37.811" v="110" actId="47"/>
        <pc:sldMkLst>
          <pc:docMk/>
          <pc:sldMk cId="0" sldId="307"/>
        </pc:sldMkLst>
      </pc:sldChg>
      <pc:sldChg chg="add del">
        <pc:chgData name="Jonathan Loo" userId="d2d72d48b56f45d8" providerId="LiveId" clId="{56556B2D-CF3C-44D5-9250-420FFB72D6F7}" dt="2020-10-22T14:10:53.786" v="4694" actId="47"/>
        <pc:sldMkLst>
          <pc:docMk/>
          <pc:sldMk cId="0" sldId="308"/>
        </pc:sldMkLst>
      </pc:sldChg>
      <pc:sldChg chg="addSp delSp modSp add mod modClrScheme chgLayout">
        <pc:chgData name="Jonathan Loo" userId="d2d72d48b56f45d8" providerId="LiveId" clId="{56556B2D-CF3C-44D5-9250-420FFB72D6F7}" dt="2020-11-10T17:40:59.441" v="12951" actId="27636"/>
        <pc:sldMkLst>
          <pc:docMk/>
          <pc:sldMk cId="0" sldId="309"/>
        </pc:sldMkLst>
        <pc:spChg chg="mod ord">
          <ac:chgData name="Jonathan Loo" userId="d2d72d48b56f45d8" providerId="LiveId" clId="{56556B2D-CF3C-44D5-9250-420FFB72D6F7}" dt="2020-10-24T20:37:09.848" v="9836"/>
          <ac:spMkLst>
            <pc:docMk/>
            <pc:sldMk cId="0" sldId="309"/>
            <ac:spMk id="2" creationId="{00000000-0000-0000-0000-000000000000}"/>
          </ac:spMkLst>
        </pc:spChg>
        <pc:spChg chg="del mod">
          <ac:chgData name="Jonathan Loo" userId="d2d72d48b56f45d8" providerId="LiveId" clId="{56556B2D-CF3C-44D5-9250-420FFB72D6F7}" dt="2020-10-22T14:11:10.645" v="4700"/>
          <ac:spMkLst>
            <pc:docMk/>
            <pc:sldMk cId="0" sldId="309"/>
            <ac:spMk id="3" creationId="{00000000-0000-0000-0000-000000000000}"/>
          </ac:spMkLst>
        </pc:spChg>
        <pc:spChg chg="add mod ord">
          <ac:chgData name="Jonathan Loo" userId="d2d72d48b56f45d8" providerId="LiveId" clId="{56556B2D-CF3C-44D5-9250-420FFB72D6F7}" dt="2020-11-10T17:40:59.441" v="12951" actId="27636"/>
          <ac:spMkLst>
            <pc:docMk/>
            <pc:sldMk cId="0" sldId="309"/>
            <ac:spMk id="3" creationId="{DC7DD743-9ACE-4739-8CD5-A6962AEA8D20}"/>
          </ac:spMkLst>
        </pc:spChg>
        <pc:spChg chg="del mod">
          <ac:chgData name="Jonathan Loo" userId="d2d72d48b56f45d8" providerId="LiveId" clId="{56556B2D-CF3C-44D5-9250-420FFB72D6F7}" dt="2020-10-24T20:36:50.614" v="9832" actId="478"/>
          <ac:spMkLst>
            <pc:docMk/>
            <pc:sldMk cId="0" sldId="309"/>
            <ac:spMk id="4" creationId="{00000000-0000-0000-0000-000000000000}"/>
          </ac:spMkLst>
        </pc:spChg>
        <pc:spChg chg="add del mod ord">
          <ac:chgData name="Jonathan Loo" userId="d2d72d48b56f45d8" providerId="LiveId" clId="{56556B2D-CF3C-44D5-9250-420FFB72D6F7}" dt="2020-10-22T14:11:03.881" v="4696"/>
          <ac:spMkLst>
            <pc:docMk/>
            <pc:sldMk cId="0" sldId="309"/>
            <ac:spMk id="5" creationId="{85C8B4AC-FE09-42DB-B47E-8E53B887C400}"/>
          </ac:spMkLst>
        </pc:spChg>
        <pc:spChg chg="add del mod">
          <ac:chgData name="Jonathan Loo" userId="d2d72d48b56f45d8" providerId="LiveId" clId="{56556B2D-CF3C-44D5-9250-420FFB72D6F7}" dt="2020-10-24T20:36:55.922" v="9833"/>
          <ac:spMkLst>
            <pc:docMk/>
            <pc:sldMk cId="0" sldId="309"/>
            <ac:spMk id="5" creationId="{D3F9F4E8-5E46-45A3-B618-59D3D545E4C5}"/>
          </ac:spMkLst>
        </pc:spChg>
        <pc:spChg chg="add del mod">
          <ac:chgData name="Jonathan Loo" userId="d2d72d48b56f45d8" providerId="LiveId" clId="{56556B2D-CF3C-44D5-9250-420FFB72D6F7}" dt="2020-10-22T14:11:03.881" v="4696"/>
          <ac:spMkLst>
            <pc:docMk/>
            <pc:sldMk cId="0" sldId="309"/>
            <ac:spMk id="6" creationId="{97037CA5-7431-4D90-B687-8BE021F7CF92}"/>
          </ac:spMkLst>
        </pc:spChg>
        <pc:spChg chg="add del mod">
          <ac:chgData name="Jonathan Loo" userId="d2d72d48b56f45d8" providerId="LiveId" clId="{56556B2D-CF3C-44D5-9250-420FFB72D6F7}" dt="2020-10-24T20:36:55.922" v="9833"/>
          <ac:spMkLst>
            <pc:docMk/>
            <pc:sldMk cId="0" sldId="309"/>
            <ac:spMk id="6" creationId="{A154A0BF-7D03-4B2E-B498-A8C3EC649AF5}"/>
          </ac:spMkLst>
        </pc:spChg>
        <pc:spChg chg="add mod ord">
          <ac:chgData name="Jonathan Loo" userId="d2d72d48b56f45d8" providerId="LiveId" clId="{56556B2D-CF3C-44D5-9250-420FFB72D6F7}" dt="2020-10-24T20:37:09.848" v="9836"/>
          <ac:spMkLst>
            <pc:docMk/>
            <pc:sldMk cId="0" sldId="309"/>
            <ac:spMk id="7" creationId="{A72FBABA-8714-466F-A3C4-9EF188074D0C}"/>
          </ac:spMkLst>
        </pc:spChg>
        <pc:spChg chg="add del mod">
          <ac:chgData name="Jonathan Loo" userId="d2d72d48b56f45d8" providerId="LiveId" clId="{56556B2D-CF3C-44D5-9250-420FFB72D6F7}" dt="2020-10-24T20:36:55.922" v="9833"/>
          <ac:spMkLst>
            <pc:docMk/>
            <pc:sldMk cId="0" sldId="309"/>
            <ac:spMk id="8" creationId="{6D313A5E-FC63-475E-B98F-3661E833A782}"/>
          </ac:spMkLst>
        </pc:spChg>
        <pc:spChg chg="add del mod">
          <ac:chgData name="Jonathan Loo" userId="d2d72d48b56f45d8" providerId="LiveId" clId="{56556B2D-CF3C-44D5-9250-420FFB72D6F7}" dt="2020-10-22T14:11:12" v="4701"/>
          <ac:spMkLst>
            <pc:docMk/>
            <pc:sldMk cId="0" sldId="309"/>
            <ac:spMk id="8" creationId="{B11BD17A-1A5E-4416-9EB9-040A713C1800}"/>
          </ac:spMkLst>
        </pc:spChg>
        <pc:spChg chg="add del mod">
          <ac:chgData name="Jonathan Loo" userId="d2d72d48b56f45d8" providerId="LiveId" clId="{56556B2D-CF3C-44D5-9250-420FFB72D6F7}" dt="2020-10-24T20:37:09.848" v="9836"/>
          <ac:spMkLst>
            <pc:docMk/>
            <pc:sldMk cId="0" sldId="309"/>
            <ac:spMk id="9" creationId="{7FDFAAF4-F42A-410C-935B-DD9CB91AE9C1}"/>
          </ac:spMkLst>
        </pc:spChg>
        <pc:spChg chg="add del mod">
          <ac:chgData name="Jonathan Loo" userId="d2d72d48b56f45d8" providerId="LiveId" clId="{56556B2D-CF3C-44D5-9250-420FFB72D6F7}" dt="2020-10-22T14:11:12" v="4701"/>
          <ac:spMkLst>
            <pc:docMk/>
            <pc:sldMk cId="0" sldId="309"/>
            <ac:spMk id="9" creationId="{832CC15E-39D0-4390-B236-9C8B37648E40}"/>
          </ac:spMkLst>
        </pc:spChg>
        <pc:spChg chg="add del mod ord">
          <ac:chgData name="Jonathan Loo" userId="d2d72d48b56f45d8" providerId="LiveId" clId="{56556B2D-CF3C-44D5-9250-420FFB72D6F7}" dt="2020-10-22T14:11:22.161" v="4704" actId="478"/>
          <ac:spMkLst>
            <pc:docMk/>
            <pc:sldMk cId="0" sldId="309"/>
            <ac:spMk id="10" creationId="{33EA9C87-8F62-4B6A-951E-2BBF7EFB334C}"/>
          </ac:spMkLst>
        </pc:spChg>
        <pc:spChg chg="add del mod">
          <ac:chgData name="Jonathan Loo" userId="d2d72d48b56f45d8" providerId="LiveId" clId="{56556B2D-CF3C-44D5-9250-420FFB72D6F7}" dt="2020-10-24T20:37:09.848" v="9836"/>
          <ac:spMkLst>
            <pc:docMk/>
            <pc:sldMk cId="0" sldId="309"/>
            <ac:spMk id="10" creationId="{F1A6D09E-ED64-4A5F-A813-B2FA1C26647B}"/>
          </ac:spMkLst>
        </pc:spChg>
        <pc:spChg chg="add del mod">
          <ac:chgData name="Jonathan Loo" userId="d2d72d48b56f45d8" providerId="LiveId" clId="{56556B2D-CF3C-44D5-9250-420FFB72D6F7}" dt="2020-10-24T20:37:09.848" v="9836"/>
          <ac:spMkLst>
            <pc:docMk/>
            <pc:sldMk cId="0" sldId="309"/>
            <ac:spMk id="11" creationId="{CF8AF4B9-FF9A-47AE-8028-3AC86A8ECE2D}"/>
          </ac:spMkLst>
        </pc:spChg>
      </pc:sldChg>
      <pc:sldChg chg="add del">
        <pc:chgData name="Jonathan Loo" userId="d2d72d48b56f45d8" providerId="LiveId" clId="{56556B2D-CF3C-44D5-9250-420FFB72D6F7}" dt="2020-10-22T14:11:53.944" v="4710" actId="47"/>
        <pc:sldMkLst>
          <pc:docMk/>
          <pc:sldMk cId="0" sldId="310"/>
        </pc:sldMkLst>
      </pc:sldChg>
      <pc:sldChg chg="add del">
        <pc:chgData name="Jonathan Loo" userId="d2d72d48b56f45d8" providerId="LiveId" clId="{56556B2D-CF3C-44D5-9250-420FFB72D6F7}" dt="2020-10-22T14:11:55.007" v="4711" actId="47"/>
        <pc:sldMkLst>
          <pc:docMk/>
          <pc:sldMk cId="0" sldId="311"/>
        </pc:sldMkLst>
      </pc:sldChg>
      <pc:sldChg chg="add del">
        <pc:chgData name="Jonathan Loo" userId="d2d72d48b56f45d8" providerId="LiveId" clId="{56556B2D-CF3C-44D5-9250-420FFB72D6F7}" dt="2020-10-22T14:11:55.870" v="4712" actId="47"/>
        <pc:sldMkLst>
          <pc:docMk/>
          <pc:sldMk cId="0" sldId="312"/>
        </pc:sldMkLst>
      </pc:sldChg>
      <pc:sldChg chg="addSp delSp modSp add del mod chgLayout">
        <pc:chgData name="Jonathan Loo" userId="d2d72d48b56f45d8" providerId="LiveId" clId="{56556B2D-CF3C-44D5-9250-420FFB72D6F7}" dt="2020-10-27T16:12:32.835" v="12177" actId="20577"/>
        <pc:sldMkLst>
          <pc:docMk/>
          <pc:sldMk cId="0" sldId="313"/>
        </pc:sldMkLst>
        <pc:spChg chg="mod ord">
          <ac:chgData name="Jonathan Loo" userId="d2d72d48b56f45d8" providerId="LiveId" clId="{56556B2D-CF3C-44D5-9250-420FFB72D6F7}" dt="2020-10-27T16:12:32.835" v="12177" actId="20577"/>
          <ac:spMkLst>
            <pc:docMk/>
            <pc:sldMk cId="0" sldId="313"/>
            <ac:spMk id="2" creationId="{00000000-0000-0000-0000-000000000000}"/>
          </ac:spMkLst>
        </pc:spChg>
        <pc:spChg chg="del mod">
          <ac:chgData name="Jonathan Loo" userId="d2d72d48b56f45d8" providerId="LiveId" clId="{56556B2D-CF3C-44D5-9250-420FFB72D6F7}" dt="2020-10-22T14:12:07.959" v="4718"/>
          <ac:spMkLst>
            <pc:docMk/>
            <pc:sldMk cId="0" sldId="313"/>
            <ac:spMk id="3" creationId="{00000000-0000-0000-0000-000000000000}"/>
          </ac:spMkLst>
        </pc:spChg>
        <pc:spChg chg="del mod">
          <ac:chgData name="Jonathan Loo" userId="d2d72d48b56f45d8" providerId="LiveId" clId="{56556B2D-CF3C-44D5-9250-420FFB72D6F7}" dt="2020-10-27T10:51:10.554" v="11642" actId="478"/>
          <ac:spMkLst>
            <pc:docMk/>
            <pc:sldMk cId="0" sldId="313"/>
            <ac:spMk id="4" creationId="{00000000-0000-0000-0000-000000000000}"/>
          </ac:spMkLst>
        </pc:spChg>
        <pc:spChg chg="del">
          <ac:chgData name="Jonathan Loo" userId="d2d72d48b56f45d8" providerId="LiveId" clId="{56556B2D-CF3C-44D5-9250-420FFB72D6F7}" dt="2020-10-22T09:55:01.635" v="2295" actId="478"/>
          <ac:spMkLst>
            <pc:docMk/>
            <pc:sldMk cId="0" sldId="313"/>
            <ac:spMk id="5" creationId="{00000000-0000-0000-0000-000000000000}"/>
          </ac:spMkLst>
        </pc:spChg>
        <pc:spChg chg="add del mod ord">
          <ac:chgData name="Jonathan Loo" userId="d2d72d48b56f45d8" providerId="LiveId" clId="{56556B2D-CF3C-44D5-9250-420FFB72D6F7}" dt="2020-10-22T14:12:03.713" v="4714"/>
          <ac:spMkLst>
            <pc:docMk/>
            <pc:sldMk cId="0" sldId="313"/>
            <ac:spMk id="6" creationId="{34B22BFE-5822-4AC0-A81E-E0C3D70560A1}"/>
          </ac:spMkLst>
        </pc:spChg>
        <pc:spChg chg="add del mod">
          <ac:chgData name="Jonathan Loo" userId="d2d72d48b56f45d8" providerId="LiveId" clId="{56556B2D-CF3C-44D5-9250-420FFB72D6F7}" dt="2020-10-22T14:12:03.713" v="4714"/>
          <ac:spMkLst>
            <pc:docMk/>
            <pc:sldMk cId="0" sldId="313"/>
            <ac:spMk id="7" creationId="{C99EF547-439A-4D15-A7D2-8C4C7D133A48}"/>
          </ac:spMkLst>
        </pc:spChg>
        <pc:spChg chg="add mod">
          <ac:chgData name="Jonathan Loo" userId="d2d72d48b56f45d8" providerId="LiveId" clId="{56556B2D-CF3C-44D5-9250-420FFB72D6F7}" dt="2020-10-22T14:12:09.025" v="4719"/>
          <ac:spMkLst>
            <pc:docMk/>
            <pc:sldMk cId="0" sldId="313"/>
            <ac:spMk id="8" creationId="{4CA20AB6-F600-437B-B84F-23077C6A8225}"/>
          </ac:spMkLst>
        </pc:spChg>
        <pc:spChg chg="add del mod">
          <ac:chgData name="Jonathan Loo" userId="d2d72d48b56f45d8" providerId="LiveId" clId="{56556B2D-CF3C-44D5-9250-420FFB72D6F7}" dt="2020-10-22T14:12:09.025" v="4719"/>
          <ac:spMkLst>
            <pc:docMk/>
            <pc:sldMk cId="0" sldId="313"/>
            <ac:spMk id="9" creationId="{46C960DA-353D-426B-8C54-CF5F2F4C759F}"/>
          </ac:spMkLst>
        </pc:spChg>
        <pc:spChg chg="add del mod">
          <ac:chgData name="Jonathan Loo" userId="d2d72d48b56f45d8" providerId="LiveId" clId="{56556B2D-CF3C-44D5-9250-420FFB72D6F7}" dt="2020-10-22T14:12:09.025" v="4719"/>
          <ac:spMkLst>
            <pc:docMk/>
            <pc:sldMk cId="0" sldId="313"/>
            <ac:spMk id="10" creationId="{E005930F-F680-4DBC-92D4-D8D86AE8CDA2}"/>
          </ac:spMkLst>
        </pc:spChg>
        <pc:picChg chg="del mod">
          <ac:chgData name="Jonathan Loo" userId="d2d72d48b56f45d8" providerId="LiveId" clId="{56556B2D-CF3C-44D5-9250-420FFB72D6F7}" dt="2020-10-27T10:43:55.748" v="11562" actId="478"/>
          <ac:picMkLst>
            <pc:docMk/>
            <pc:sldMk cId="0" sldId="313"/>
            <ac:picMk id="5" creationId="{91746788-C938-40E4-A814-0F1B3A1DABA0}"/>
          </ac:picMkLst>
        </pc:picChg>
        <pc:picChg chg="del mod ord">
          <ac:chgData name="Jonathan Loo" userId="d2d72d48b56f45d8" providerId="LiveId" clId="{56556B2D-CF3C-44D5-9250-420FFB72D6F7}" dt="2020-10-27T10:50:01.722" v="11576" actId="478"/>
          <ac:picMkLst>
            <pc:docMk/>
            <pc:sldMk cId="0" sldId="313"/>
            <ac:picMk id="7" creationId="{1239D0D9-2151-4F07-B28D-919DF006867B}"/>
          </ac:picMkLst>
        </pc:picChg>
        <pc:picChg chg="del mod ord">
          <ac:chgData name="Jonathan Loo" userId="d2d72d48b56f45d8" providerId="LiveId" clId="{56556B2D-CF3C-44D5-9250-420FFB72D6F7}" dt="2020-10-27T10:50:14.564" v="11591" actId="478"/>
          <ac:picMkLst>
            <pc:docMk/>
            <pc:sldMk cId="0" sldId="313"/>
            <ac:picMk id="10" creationId="{FEEE569A-AB26-4AC8-97DB-E3A81726EBEB}"/>
          </ac:picMkLst>
        </pc:picChg>
        <pc:picChg chg="del mod ord">
          <ac:chgData name="Jonathan Loo" userId="d2d72d48b56f45d8" providerId="LiveId" clId="{56556B2D-CF3C-44D5-9250-420FFB72D6F7}" dt="2020-10-27T10:50:24.343" v="11606" actId="478"/>
          <ac:picMkLst>
            <pc:docMk/>
            <pc:sldMk cId="0" sldId="313"/>
            <ac:picMk id="12" creationId="{FD305D8F-4DF5-415C-ACAF-034D33D12E85}"/>
          </ac:picMkLst>
        </pc:picChg>
        <pc:picChg chg="del mod ord">
          <ac:chgData name="Jonathan Loo" userId="d2d72d48b56f45d8" providerId="LiveId" clId="{56556B2D-CF3C-44D5-9250-420FFB72D6F7}" dt="2020-10-27T10:50:48.219" v="11620" actId="478"/>
          <ac:picMkLst>
            <pc:docMk/>
            <pc:sldMk cId="0" sldId="313"/>
            <ac:picMk id="14" creationId="{EE8C5C8F-1FC5-4A4E-985A-6186A61A7351}"/>
          </ac:picMkLst>
        </pc:picChg>
        <pc:picChg chg="del mod ord">
          <ac:chgData name="Jonathan Loo" userId="d2d72d48b56f45d8" providerId="LiveId" clId="{56556B2D-CF3C-44D5-9250-420FFB72D6F7}" dt="2020-10-27T10:50:55.906" v="11634" actId="478"/>
          <ac:picMkLst>
            <pc:docMk/>
            <pc:sldMk cId="0" sldId="313"/>
            <ac:picMk id="16" creationId="{821A211C-4A52-4B38-8BDB-851077C0B9B8}"/>
          </ac:picMkLst>
        </pc:picChg>
        <pc:picChg chg="mod ord">
          <ac:chgData name="Jonathan Loo" userId="d2d72d48b56f45d8" providerId="LiveId" clId="{56556B2D-CF3C-44D5-9250-420FFB72D6F7}" dt="2020-10-27T10:51:08.646" v="11640" actId="1076"/>
          <ac:picMkLst>
            <pc:docMk/>
            <pc:sldMk cId="0" sldId="313"/>
            <ac:picMk id="18" creationId="{F672B143-5F8E-45EA-BAB2-FB5D457FDA9E}"/>
          </ac:picMkLst>
        </pc:picChg>
      </pc:sldChg>
      <pc:sldChg chg="delSp add mod">
        <pc:chgData name="Jonathan Loo" userId="d2d72d48b56f45d8" providerId="LiveId" clId="{56556B2D-CF3C-44D5-9250-420FFB72D6F7}" dt="2020-10-22T09:55:04.117" v="2296" actId="478"/>
        <pc:sldMkLst>
          <pc:docMk/>
          <pc:sldMk cId="0" sldId="314"/>
        </pc:sldMkLst>
        <pc:spChg chg="del">
          <ac:chgData name="Jonathan Loo" userId="d2d72d48b56f45d8" providerId="LiveId" clId="{56556B2D-CF3C-44D5-9250-420FFB72D6F7}" dt="2020-10-22T09:55:04.117" v="2296" actId="478"/>
          <ac:spMkLst>
            <pc:docMk/>
            <pc:sldMk cId="0" sldId="314"/>
            <ac:spMk id="6" creationId="{00000000-0000-0000-0000-000000000000}"/>
          </ac:spMkLst>
        </pc:spChg>
      </pc:sldChg>
      <pc:sldChg chg="add del">
        <pc:chgData name="Jonathan Loo" userId="d2d72d48b56f45d8" providerId="LiveId" clId="{56556B2D-CF3C-44D5-9250-420FFB72D6F7}" dt="2020-10-24T12:09:05.787" v="5589" actId="47"/>
        <pc:sldMkLst>
          <pc:docMk/>
          <pc:sldMk cId="0" sldId="315"/>
        </pc:sldMkLst>
      </pc:sldChg>
      <pc:sldChg chg="add del">
        <pc:chgData name="Jonathan Loo" userId="d2d72d48b56f45d8" providerId="LiveId" clId="{56556B2D-CF3C-44D5-9250-420FFB72D6F7}" dt="2020-10-24T12:09:03.926" v="5588" actId="47"/>
        <pc:sldMkLst>
          <pc:docMk/>
          <pc:sldMk cId="0" sldId="316"/>
        </pc:sldMkLst>
      </pc:sldChg>
      <pc:sldChg chg="delSp add del mod">
        <pc:chgData name="Jonathan Loo" userId="d2d72d48b56f45d8" providerId="LiveId" clId="{56556B2D-CF3C-44D5-9250-420FFB72D6F7}" dt="2020-10-22T09:55:06.269" v="2297" actId="478"/>
        <pc:sldMkLst>
          <pc:docMk/>
          <pc:sldMk cId="0" sldId="317"/>
        </pc:sldMkLst>
        <pc:spChg chg="del">
          <ac:chgData name="Jonathan Loo" userId="d2d72d48b56f45d8" providerId="LiveId" clId="{56556B2D-CF3C-44D5-9250-420FFB72D6F7}" dt="2020-10-22T09:55:06.269" v="2297" actId="478"/>
          <ac:spMkLst>
            <pc:docMk/>
            <pc:sldMk cId="0" sldId="317"/>
            <ac:spMk id="5" creationId="{00000000-0000-0000-0000-000000000000}"/>
          </ac:spMkLst>
        </pc:spChg>
      </pc:sldChg>
      <pc:sldChg chg="addSp delSp modSp add del mod">
        <pc:chgData name="Jonathan Loo" userId="d2d72d48b56f45d8" providerId="LiveId" clId="{56556B2D-CF3C-44D5-9250-420FFB72D6F7}" dt="2020-10-22T11:14:54.875" v="3137" actId="478"/>
        <pc:sldMkLst>
          <pc:docMk/>
          <pc:sldMk cId="0" sldId="318"/>
        </pc:sldMkLst>
        <pc:spChg chg="del">
          <ac:chgData name="Jonathan Loo" userId="d2d72d48b56f45d8" providerId="LiveId" clId="{56556B2D-CF3C-44D5-9250-420FFB72D6F7}" dt="2020-10-22T09:55:08.133" v="2298" actId="478"/>
          <ac:spMkLst>
            <pc:docMk/>
            <pc:sldMk cId="0" sldId="318"/>
            <ac:spMk id="6" creationId="{00000000-0000-0000-0000-000000000000}"/>
          </ac:spMkLst>
        </pc:spChg>
        <pc:picChg chg="add del mod">
          <ac:chgData name="Jonathan Loo" userId="d2d72d48b56f45d8" providerId="LiveId" clId="{56556B2D-CF3C-44D5-9250-420FFB72D6F7}" dt="2020-10-22T11:14:54.875" v="3137" actId="478"/>
          <ac:picMkLst>
            <pc:docMk/>
            <pc:sldMk cId="0" sldId="318"/>
            <ac:picMk id="4098" creationId="{CDB4D2DB-64B2-4698-A8FA-A8A3003AA00B}"/>
          </ac:picMkLst>
        </pc:picChg>
      </pc:sldChg>
      <pc:sldChg chg="add del">
        <pc:chgData name="Jonathan Loo" userId="d2d72d48b56f45d8" providerId="LiveId" clId="{56556B2D-CF3C-44D5-9250-420FFB72D6F7}" dt="2020-10-21T15:21:25.484" v="109"/>
        <pc:sldMkLst>
          <pc:docMk/>
          <pc:sldMk cId="0" sldId="319"/>
        </pc:sldMkLst>
      </pc:sldChg>
      <pc:sldChg chg="add">
        <pc:chgData name="Jonathan Loo" userId="d2d72d48b56f45d8" providerId="LiveId" clId="{56556B2D-CF3C-44D5-9250-420FFB72D6F7}" dt="2020-10-21T15:21:25.484" v="109"/>
        <pc:sldMkLst>
          <pc:docMk/>
          <pc:sldMk cId="0" sldId="320"/>
        </pc:sldMkLst>
      </pc:sldChg>
      <pc:sldChg chg="add del">
        <pc:chgData name="Jonathan Loo" userId="d2d72d48b56f45d8" providerId="LiveId" clId="{56556B2D-CF3C-44D5-9250-420FFB72D6F7}" dt="2020-10-24T12:31:16.994" v="5717" actId="47"/>
        <pc:sldMkLst>
          <pc:docMk/>
          <pc:sldMk cId="0" sldId="321"/>
        </pc:sldMkLst>
      </pc:sldChg>
      <pc:sldChg chg="addSp delSp modSp add del mod">
        <pc:chgData name="Jonathan Loo" userId="d2d72d48b56f45d8" providerId="LiveId" clId="{56556B2D-CF3C-44D5-9250-420FFB72D6F7}" dt="2020-10-27T11:27:37.342" v="11672" actId="1076"/>
        <pc:sldMkLst>
          <pc:docMk/>
          <pc:sldMk cId="0" sldId="322"/>
        </pc:sldMkLst>
        <pc:spChg chg="del">
          <ac:chgData name="Jonathan Loo" userId="d2d72d48b56f45d8" providerId="LiveId" clId="{56556B2D-CF3C-44D5-9250-420FFB72D6F7}" dt="2020-10-22T09:55:11.309" v="2299" actId="478"/>
          <ac:spMkLst>
            <pc:docMk/>
            <pc:sldMk cId="0" sldId="322"/>
            <ac:spMk id="4" creationId="{00000000-0000-0000-0000-000000000000}"/>
          </ac:spMkLst>
        </pc:spChg>
        <pc:picChg chg="add mod">
          <ac:chgData name="Jonathan Loo" userId="d2d72d48b56f45d8" providerId="LiveId" clId="{56556B2D-CF3C-44D5-9250-420FFB72D6F7}" dt="2020-10-27T11:27:37.342" v="11672" actId="1076"/>
          <ac:picMkLst>
            <pc:docMk/>
            <pc:sldMk cId="0" sldId="322"/>
            <ac:picMk id="5122" creationId="{4078103E-9725-45F2-994C-6C3CB95AD46C}"/>
          </ac:picMkLst>
        </pc:picChg>
      </pc:sldChg>
      <pc:sldChg chg="delSp add mod">
        <pc:chgData name="Jonathan Loo" userId="d2d72d48b56f45d8" providerId="LiveId" clId="{56556B2D-CF3C-44D5-9250-420FFB72D6F7}" dt="2020-10-22T09:55:12.461" v="2300" actId="478"/>
        <pc:sldMkLst>
          <pc:docMk/>
          <pc:sldMk cId="0" sldId="323"/>
        </pc:sldMkLst>
        <pc:spChg chg="del">
          <ac:chgData name="Jonathan Loo" userId="d2d72d48b56f45d8" providerId="LiveId" clId="{56556B2D-CF3C-44D5-9250-420FFB72D6F7}" dt="2020-10-22T09:55:12.461" v="2300" actId="478"/>
          <ac:spMkLst>
            <pc:docMk/>
            <pc:sldMk cId="0" sldId="323"/>
            <ac:spMk id="5" creationId="{00000000-0000-0000-0000-000000000000}"/>
          </ac:spMkLst>
        </pc:spChg>
      </pc:sldChg>
      <pc:sldChg chg="add del">
        <pc:chgData name="Jonathan Loo" userId="d2d72d48b56f45d8" providerId="LiveId" clId="{56556B2D-CF3C-44D5-9250-420FFB72D6F7}" dt="2020-10-24T12:08:56.278" v="5587" actId="47"/>
        <pc:sldMkLst>
          <pc:docMk/>
          <pc:sldMk cId="0" sldId="324"/>
        </pc:sldMkLst>
      </pc:sldChg>
      <pc:sldChg chg="add del">
        <pc:chgData name="Jonathan Loo" userId="d2d72d48b56f45d8" providerId="LiveId" clId="{56556B2D-CF3C-44D5-9250-420FFB72D6F7}" dt="2020-10-24T12:08:54.714" v="5586" actId="47"/>
        <pc:sldMkLst>
          <pc:docMk/>
          <pc:sldMk cId="0" sldId="325"/>
        </pc:sldMkLst>
      </pc:sldChg>
      <pc:sldChg chg="addSp delSp modSp add mod ord">
        <pc:chgData name="Jonathan Loo" userId="d2d72d48b56f45d8" providerId="LiveId" clId="{56556B2D-CF3C-44D5-9250-420FFB72D6F7}" dt="2020-10-27T12:46:22.198" v="11773"/>
        <pc:sldMkLst>
          <pc:docMk/>
          <pc:sldMk cId="0" sldId="326"/>
        </pc:sldMkLst>
        <pc:spChg chg="mod">
          <ac:chgData name="Jonathan Loo" userId="d2d72d48b56f45d8" providerId="LiveId" clId="{56556B2D-CF3C-44D5-9250-420FFB72D6F7}" dt="2020-10-27T12:46:22.198" v="11773"/>
          <ac:spMkLst>
            <pc:docMk/>
            <pc:sldMk cId="0" sldId="326"/>
            <ac:spMk id="2" creationId="{00000000-0000-0000-0000-000000000000}"/>
          </ac:spMkLst>
        </pc:spChg>
        <pc:spChg chg="del mod">
          <ac:chgData name="Jonathan Loo" userId="d2d72d48b56f45d8" providerId="LiveId" clId="{56556B2D-CF3C-44D5-9250-420FFB72D6F7}" dt="2020-10-27T12:46:20.634" v="11772"/>
          <ac:spMkLst>
            <pc:docMk/>
            <pc:sldMk cId="0" sldId="326"/>
            <ac:spMk id="3" creationId="{00000000-0000-0000-0000-000000000000}"/>
          </ac:spMkLst>
        </pc:spChg>
        <pc:spChg chg="del">
          <ac:chgData name="Jonathan Loo" userId="d2d72d48b56f45d8" providerId="LiveId" clId="{56556B2D-CF3C-44D5-9250-420FFB72D6F7}" dt="2020-10-22T09:55:14.501" v="2301" actId="478"/>
          <ac:spMkLst>
            <pc:docMk/>
            <pc:sldMk cId="0" sldId="326"/>
            <ac:spMk id="4" creationId="{00000000-0000-0000-0000-000000000000}"/>
          </ac:spMkLst>
        </pc:spChg>
        <pc:spChg chg="add del mod">
          <ac:chgData name="Jonathan Loo" userId="d2d72d48b56f45d8" providerId="LiveId" clId="{56556B2D-CF3C-44D5-9250-420FFB72D6F7}" dt="2020-10-27T12:46:09.959" v="11766"/>
          <ac:spMkLst>
            <pc:docMk/>
            <pc:sldMk cId="0" sldId="326"/>
            <ac:spMk id="4" creationId="{B54CF358-5333-4E68-AE14-5FF383A2E749}"/>
          </ac:spMkLst>
        </pc:spChg>
        <pc:spChg chg="add mod">
          <ac:chgData name="Jonathan Loo" userId="d2d72d48b56f45d8" providerId="LiveId" clId="{56556B2D-CF3C-44D5-9250-420FFB72D6F7}" dt="2020-10-27T12:46:22.198" v="11773"/>
          <ac:spMkLst>
            <pc:docMk/>
            <pc:sldMk cId="0" sldId="326"/>
            <ac:spMk id="5" creationId="{6D6E6EF0-BCC8-4C16-8ACE-88C7D92BCFC9}"/>
          </ac:spMkLst>
        </pc:spChg>
        <pc:spChg chg="add del mod">
          <ac:chgData name="Jonathan Loo" userId="d2d72d48b56f45d8" providerId="LiveId" clId="{56556B2D-CF3C-44D5-9250-420FFB72D6F7}" dt="2020-10-27T12:46:22.198" v="11773"/>
          <ac:spMkLst>
            <pc:docMk/>
            <pc:sldMk cId="0" sldId="326"/>
            <ac:spMk id="6" creationId="{853FE7F3-C159-46BD-AA50-F777A567BE3E}"/>
          </ac:spMkLst>
        </pc:spChg>
        <pc:spChg chg="add del mod">
          <ac:chgData name="Jonathan Loo" userId="d2d72d48b56f45d8" providerId="LiveId" clId="{56556B2D-CF3C-44D5-9250-420FFB72D6F7}" dt="2020-10-27T12:46:22.198" v="11773"/>
          <ac:spMkLst>
            <pc:docMk/>
            <pc:sldMk cId="0" sldId="326"/>
            <ac:spMk id="7" creationId="{E090533A-A934-47AD-9F76-8DDF1DF68774}"/>
          </ac:spMkLst>
        </pc:spChg>
      </pc:sldChg>
      <pc:sldChg chg="add del">
        <pc:chgData name="Jonathan Loo" userId="d2d72d48b56f45d8" providerId="LiveId" clId="{56556B2D-CF3C-44D5-9250-420FFB72D6F7}" dt="2020-10-24T12:08:50.156" v="5584" actId="47"/>
        <pc:sldMkLst>
          <pc:docMk/>
          <pc:sldMk cId="0" sldId="327"/>
        </pc:sldMkLst>
      </pc:sldChg>
      <pc:sldChg chg="add del">
        <pc:chgData name="Jonathan Loo" userId="d2d72d48b56f45d8" providerId="LiveId" clId="{56556B2D-CF3C-44D5-9250-420FFB72D6F7}" dt="2020-10-24T12:08:51.512" v="5585" actId="47"/>
        <pc:sldMkLst>
          <pc:docMk/>
          <pc:sldMk cId="0" sldId="328"/>
        </pc:sldMkLst>
      </pc:sldChg>
      <pc:sldChg chg="addSp delSp modSp add del mod chgLayout">
        <pc:chgData name="Jonathan Loo" userId="d2d72d48b56f45d8" providerId="LiveId" clId="{56556B2D-CF3C-44D5-9250-420FFB72D6F7}" dt="2020-10-24T21:27:05.213" v="10555" actId="47"/>
        <pc:sldMkLst>
          <pc:docMk/>
          <pc:sldMk cId="0" sldId="329"/>
        </pc:sldMkLst>
        <pc:spChg chg="mod ord">
          <ac:chgData name="Jonathan Loo" userId="d2d72d48b56f45d8" providerId="LiveId" clId="{56556B2D-CF3C-44D5-9250-420FFB72D6F7}" dt="2020-10-24T11:49:35.703" v="5338"/>
          <ac:spMkLst>
            <pc:docMk/>
            <pc:sldMk cId="0" sldId="329"/>
            <ac:spMk id="2" creationId="{00000000-0000-0000-0000-000000000000}"/>
          </ac:spMkLst>
        </pc:spChg>
        <pc:spChg chg="del mod">
          <ac:chgData name="Jonathan Loo" userId="d2d72d48b56f45d8" providerId="LiveId" clId="{56556B2D-CF3C-44D5-9250-420FFB72D6F7}" dt="2020-10-24T11:48:54.664" v="5317"/>
          <ac:spMkLst>
            <pc:docMk/>
            <pc:sldMk cId="0" sldId="329"/>
            <ac:spMk id="3" creationId="{00000000-0000-0000-0000-000000000000}"/>
          </ac:spMkLst>
        </pc:spChg>
        <pc:spChg chg="del">
          <ac:chgData name="Jonathan Loo" userId="d2d72d48b56f45d8" providerId="LiveId" clId="{56556B2D-CF3C-44D5-9250-420FFB72D6F7}" dt="2020-10-22T09:55:24.549" v="2302" actId="478"/>
          <ac:spMkLst>
            <pc:docMk/>
            <pc:sldMk cId="0" sldId="329"/>
            <ac:spMk id="4" creationId="{00000000-0000-0000-0000-000000000000}"/>
          </ac:spMkLst>
        </pc:spChg>
        <pc:spChg chg="add mod ord">
          <ac:chgData name="Jonathan Loo" userId="d2d72d48b56f45d8" providerId="LiveId" clId="{56556B2D-CF3C-44D5-9250-420FFB72D6F7}" dt="2020-10-24T11:49:35.769" v="5339" actId="27636"/>
          <ac:spMkLst>
            <pc:docMk/>
            <pc:sldMk cId="0" sldId="329"/>
            <ac:spMk id="6" creationId="{D0C5EDC6-D8DC-440E-86C9-029E8181FFF7}"/>
          </ac:spMkLst>
        </pc:spChg>
        <pc:spChg chg="add mod">
          <ac:chgData name="Jonathan Loo" userId="d2d72d48b56f45d8" providerId="LiveId" clId="{56556B2D-CF3C-44D5-9250-420FFB72D6F7}" dt="2020-10-24T11:45:06.754" v="5257" actId="1076"/>
          <ac:spMkLst>
            <pc:docMk/>
            <pc:sldMk cId="0" sldId="329"/>
            <ac:spMk id="7" creationId="{E3E0D905-4FCA-4E66-9AF6-EA3AA740B0EC}"/>
          </ac:spMkLst>
        </pc:spChg>
        <pc:spChg chg="add del mod">
          <ac:chgData name="Jonathan Loo" userId="d2d72d48b56f45d8" providerId="LiveId" clId="{56556B2D-CF3C-44D5-9250-420FFB72D6F7}" dt="2020-10-24T11:48:55.920" v="5318"/>
          <ac:spMkLst>
            <pc:docMk/>
            <pc:sldMk cId="0" sldId="329"/>
            <ac:spMk id="8" creationId="{16E3B9B1-600D-4215-8421-C942D5723417}"/>
          </ac:spMkLst>
        </pc:spChg>
        <pc:spChg chg="add del mod">
          <ac:chgData name="Jonathan Loo" userId="d2d72d48b56f45d8" providerId="LiveId" clId="{56556B2D-CF3C-44D5-9250-420FFB72D6F7}" dt="2020-10-24T11:48:55.920" v="5318"/>
          <ac:spMkLst>
            <pc:docMk/>
            <pc:sldMk cId="0" sldId="329"/>
            <ac:spMk id="9" creationId="{74C56DE5-CB77-454D-9E78-DD1CC709AB00}"/>
          </ac:spMkLst>
        </pc:spChg>
        <pc:spChg chg="add del mod">
          <ac:chgData name="Jonathan Loo" userId="d2d72d48b56f45d8" providerId="LiveId" clId="{56556B2D-CF3C-44D5-9250-420FFB72D6F7}" dt="2020-10-24T11:49:06.466" v="5321"/>
          <ac:spMkLst>
            <pc:docMk/>
            <pc:sldMk cId="0" sldId="329"/>
            <ac:spMk id="10" creationId="{A75D4F65-4465-4BEB-AFD9-B7DD442C14DB}"/>
          </ac:spMkLst>
        </pc:spChg>
        <pc:spChg chg="add del mod">
          <ac:chgData name="Jonathan Loo" userId="d2d72d48b56f45d8" providerId="LiveId" clId="{56556B2D-CF3C-44D5-9250-420FFB72D6F7}" dt="2020-10-24T11:49:06.466" v="5321"/>
          <ac:spMkLst>
            <pc:docMk/>
            <pc:sldMk cId="0" sldId="329"/>
            <ac:spMk id="11" creationId="{270541BB-8D33-4EFE-9675-BF69A3008125}"/>
          </ac:spMkLst>
        </pc:spChg>
        <pc:spChg chg="add del mod">
          <ac:chgData name="Jonathan Loo" userId="d2d72d48b56f45d8" providerId="LiveId" clId="{56556B2D-CF3C-44D5-9250-420FFB72D6F7}" dt="2020-10-24T11:49:35.703" v="5338"/>
          <ac:spMkLst>
            <pc:docMk/>
            <pc:sldMk cId="0" sldId="329"/>
            <ac:spMk id="12" creationId="{EDE499C1-2BF5-4F01-82DA-2D46F8AB02D2}"/>
          </ac:spMkLst>
        </pc:spChg>
        <pc:spChg chg="add del mod">
          <ac:chgData name="Jonathan Loo" userId="d2d72d48b56f45d8" providerId="LiveId" clId="{56556B2D-CF3C-44D5-9250-420FFB72D6F7}" dt="2020-10-24T11:49:35.703" v="5338"/>
          <ac:spMkLst>
            <pc:docMk/>
            <pc:sldMk cId="0" sldId="329"/>
            <ac:spMk id="13" creationId="{6E20D688-0BDD-4D60-AD6A-6E63206EACF7}"/>
          </ac:spMkLst>
        </pc:spChg>
        <pc:spChg chg="add mod">
          <ac:chgData name="Jonathan Loo" userId="d2d72d48b56f45d8" providerId="LiveId" clId="{56556B2D-CF3C-44D5-9250-420FFB72D6F7}" dt="2020-10-24T11:51:43.827" v="5358" actId="1076"/>
          <ac:spMkLst>
            <pc:docMk/>
            <pc:sldMk cId="0" sldId="329"/>
            <ac:spMk id="16" creationId="{5553544E-96CE-4E48-BCDD-7535FC6557EA}"/>
          </ac:spMkLst>
        </pc:spChg>
        <pc:picChg chg="add mod">
          <ac:chgData name="Jonathan Loo" userId="d2d72d48b56f45d8" providerId="LiveId" clId="{56556B2D-CF3C-44D5-9250-420FFB72D6F7}" dt="2020-10-24T11:49:11.030" v="5323" actId="1076"/>
          <ac:picMkLst>
            <pc:docMk/>
            <pc:sldMk cId="0" sldId="329"/>
            <ac:picMk id="17410" creationId="{4DE19495-EC30-49BC-B69A-12BFC6905DA5}"/>
          </ac:picMkLst>
        </pc:picChg>
      </pc:sldChg>
      <pc:sldChg chg="add del">
        <pc:chgData name="Jonathan Loo" userId="d2d72d48b56f45d8" providerId="LiveId" clId="{56556B2D-CF3C-44D5-9250-420FFB72D6F7}" dt="2020-10-24T11:45:16.324" v="5258" actId="47"/>
        <pc:sldMkLst>
          <pc:docMk/>
          <pc:sldMk cId="0" sldId="330"/>
        </pc:sldMkLst>
      </pc:sldChg>
      <pc:sldChg chg="addSp delSp modSp add del mod chgLayout">
        <pc:chgData name="Jonathan Loo" userId="d2d72d48b56f45d8" providerId="LiveId" clId="{56556B2D-CF3C-44D5-9250-420FFB72D6F7}" dt="2020-10-24T21:27:06.728" v="10556" actId="47"/>
        <pc:sldMkLst>
          <pc:docMk/>
          <pc:sldMk cId="0" sldId="331"/>
        </pc:sldMkLst>
        <pc:spChg chg="mod ord">
          <ac:chgData name="Jonathan Loo" userId="d2d72d48b56f45d8" providerId="LiveId" clId="{56556B2D-CF3C-44D5-9250-420FFB72D6F7}" dt="2020-10-24T11:48:24.898" v="5312"/>
          <ac:spMkLst>
            <pc:docMk/>
            <pc:sldMk cId="0" sldId="331"/>
            <ac:spMk id="2" creationId="{00000000-0000-0000-0000-000000000000}"/>
          </ac:spMkLst>
        </pc:spChg>
        <pc:spChg chg="mod">
          <ac:chgData name="Jonathan Loo" userId="d2d72d48b56f45d8" providerId="LiveId" clId="{56556B2D-CF3C-44D5-9250-420FFB72D6F7}" dt="2020-10-24T11:47:10.831" v="5295"/>
          <ac:spMkLst>
            <pc:docMk/>
            <pc:sldMk cId="0" sldId="331"/>
            <ac:spMk id="3" creationId="{00000000-0000-0000-0000-000000000000}"/>
          </ac:spMkLst>
        </pc:spChg>
        <pc:spChg chg="del">
          <ac:chgData name="Jonathan Loo" userId="d2d72d48b56f45d8" providerId="LiveId" clId="{56556B2D-CF3C-44D5-9250-420FFB72D6F7}" dt="2020-10-22T09:55:26.597" v="2303" actId="478"/>
          <ac:spMkLst>
            <pc:docMk/>
            <pc:sldMk cId="0" sldId="331"/>
            <ac:spMk id="4" creationId="{00000000-0000-0000-0000-000000000000}"/>
          </ac:spMkLst>
        </pc:spChg>
        <pc:spChg chg="add mod ord">
          <ac:chgData name="Jonathan Loo" userId="d2d72d48b56f45d8" providerId="LiveId" clId="{56556B2D-CF3C-44D5-9250-420FFB72D6F7}" dt="2020-10-24T11:48:24.898" v="5312"/>
          <ac:spMkLst>
            <pc:docMk/>
            <pc:sldMk cId="0" sldId="331"/>
            <ac:spMk id="6" creationId="{17DA7C19-F993-42D5-803C-325BC316C3C8}"/>
          </ac:spMkLst>
        </pc:spChg>
        <pc:spChg chg="add mod">
          <ac:chgData name="Jonathan Loo" userId="d2d72d48b56f45d8" providerId="LiveId" clId="{56556B2D-CF3C-44D5-9250-420FFB72D6F7}" dt="2020-10-24T11:45:25.124" v="5263" actId="1076"/>
          <ac:spMkLst>
            <pc:docMk/>
            <pc:sldMk cId="0" sldId="331"/>
            <ac:spMk id="7" creationId="{6571368C-92F9-4D7B-823B-F759BF7264C1}"/>
          </ac:spMkLst>
        </pc:spChg>
        <pc:spChg chg="add del mod">
          <ac:chgData name="Jonathan Loo" userId="d2d72d48b56f45d8" providerId="LiveId" clId="{56556B2D-CF3C-44D5-9250-420FFB72D6F7}" dt="2020-10-24T11:47:21.951" v="5301"/>
          <ac:spMkLst>
            <pc:docMk/>
            <pc:sldMk cId="0" sldId="331"/>
            <ac:spMk id="8" creationId="{E2ED4374-8239-48DD-AF8F-BA021CFD3B0F}"/>
          </ac:spMkLst>
        </pc:spChg>
        <pc:spChg chg="add del mod">
          <ac:chgData name="Jonathan Loo" userId="d2d72d48b56f45d8" providerId="LiveId" clId="{56556B2D-CF3C-44D5-9250-420FFB72D6F7}" dt="2020-10-24T11:47:21.951" v="5301"/>
          <ac:spMkLst>
            <pc:docMk/>
            <pc:sldMk cId="0" sldId="331"/>
            <ac:spMk id="9" creationId="{01A0C0DE-CAC1-4A1E-9597-F7BD04513E1B}"/>
          </ac:spMkLst>
        </pc:spChg>
        <pc:spChg chg="add del mod">
          <ac:chgData name="Jonathan Loo" userId="d2d72d48b56f45d8" providerId="LiveId" clId="{56556B2D-CF3C-44D5-9250-420FFB72D6F7}" dt="2020-10-24T11:48:24.898" v="5312"/>
          <ac:spMkLst>
            <pc:docMk/>
            <pc:sldMk cId="0" sldId="331"/>
            <ac:spMk id="10" creationId="{E10FDB6B-F459-4868-9C7D-5841B84F1480}"/>
          </ac:spMkLst>
        </pc:spChg>
        <pc:spChg chg="add del mod">
          <ac:chgData name="Jonathan Loo" userId="d2d72d48b56f45d8" providerId="LiveId" clId="{56556B2D-CF3C-44D5-9250-420FFB72D6F7}" dt="2020-10-24T11:48:24.898" v="5312"/>
          <ac:spMkLst>
            <pc:docMk/>
            <pc:sldMk cId="0" sldId="331"/>
            <ac:spMk id="11" creationId="{579564CA-309B-4A59-9FE2-72CCFFD250AD}"/>
          </ac:spMkLst>
        </pc:spChg>
        <pc:picChg chg="add mod">
          <ac:chgData name="Jonathan Loo" userId="d2d72d48b56f45d8" providerId="LiveId" clId="{56556B2D-CF3C-44D5-9250-420FFB72D6F7}" dt="2020-10-24T11:47:16.196" v="5298" actId="1076"/>
          <ac:picMkLst>
            <pc:docMk/>
            <pc:sldMk cId="0" sldId="331"/>
            <ac:picMk id="19458" creationId="{528FF8F2-55B5-4C18-A766-853D14BE41E9}"/>
          </ac:picMkLst>
        </pc:picChg>
      </pc:sldChg>
      <pc:sldChg chg="add del">
        <pc:chgData name="Jonathan Loo" userId="d2d72d48b56f45d8" providerId="LiveId" clId="{56556B2D-CF3C-44D5-9250-420FFB72D6F7}" dt="2020-10-24T11:45:27.705" v="5264" actId="47"/>
        <pc:sldMkLst>
          <pc:docMk/>
          <pc:sldMk cId="0" sldId="332"/>
        </pc:sldMkLst>
      </pc:sldChg>
      <pc:sldChg chg="addSp delSp modSp add del mod chgLayout">
        <pc:chgData name="Jonathan Loo" userId="d2d72d48b56f45d8" providerId="LiveId" clId="{56556B2D-CF3C-44D5-9250-420FFB72D6F7}" dt="2020-10-24T21:27:07.421" v="10557" actId="47"/>
        <pc:sldMkLst>
          <pc:docMk/>
          <pc:sldMk cId="0" sldId="333"/>
        </pc:sldMkLst>
        <pc:spChg chg="mod ord">
          <ac:chgData name="Jonathan Loo" userId="d2d72d48b56f45d8" providerId="LiveId" clId="{56556B2D-CF3C-44D5-9250-420FFB72D6F7}" dt="2020-10-24T11:50:18.305" v="5348"/>
          <ac:spMkLst>
            <pc:docMk/>
            <pc:sldMk cId="0" sldId="333"/>
            <ac:spMk id="2" creationId="{00000000-0000-0000-0000-000000000000}"/>
          </ac:spMkLst>
        </pc:spChg>
        <pc:spChg chg="del mod">
          <ac:chgData name="Jonathan Loo" userId="d2d72d48b56f45d8" providerId="LiveId" clId="{56556B2D-CF3C-44D5-9250-420FFB72D6F7}" dt="2020-10-24T11:46:45.243" v="5289"/>
          <ac:spMkLst>
            <pc:docMk/>
            <pc:sldMk cId="0" sldId="333"/>
            <ac:spMk id="3" creationId="{00000000-0000-0000-0000-000000000000}"/>
          </ac:spMkLst>
        </pc:spChg>
        <pc:spChg chg="del">
          <ac:chgData name="Jonathan Loo" userId="d2d72d48b56f45d8" providerId="LiveId" clId="{56556B2D-CF3C-44D5-9250-420FFB72D6F7}" dt="2020-10-22T09:55:28.597" v="2304" actId="478"/>
          <ac:spMkLst>
            <pc:docMk/>
            <pc:sldMk cId="0" sldId="333"/>
            <ac:spMk id="4" creationId="{00000000-0000-0000-0000-000000000000}"/>
          </ac:spMkLst>
        </pc:spChg>
        <pc:spChg chg="del">
          <ac:chgData name="Jonathan Loo" userId="d2d72d48b56f45d8" providerId="LiveId" clId="{56556B2D-CF3C-44D5-9250-420FFB72D6F7}" dt="2020-10-24T11:46:03.583" v="5274" actId="478"/>
          <ac:spMkLst>
            <pc:docMk/>
            <pc:sldMk cId="0" sldId="333"/>
            <ac:spMk id="5" creationId="{00000000-0000-0000-0000-000000000000}"/>
          </ac:spMkLst>
        </pc:spChg>
        <pc:spChg chg="del">
          <ac:chgData name="Jonathan Loo" userId="d2d72d48b56f45d8" providerId="LiveId" clId="{56556B2D-CF3C-44D5-9250-420FFB72D6F7}" dt="2020-10-24T11:46:03.583" v="5274" actId="478"/>
          <ac:spMkLst>
            <pc:docMk/>
            <pc:sldMk cId="0" sldId="333"/>
            <ac:spMk id="11" creationId="{00000000-0000-0000-0000-000000000000}"/>
          </ac:spMkLst>
        </pc:spChg>
        <pc:spChg chg="del">
          <ac:chgData name="Jonathan Loo" userId="d2d72d48b56f45d8" providerId="LiveId" clId="{56556B2D-CF3C-44D5-9250-420FFB72D6F7}" dt="2020-10-24T11:46:03.583" v="5274" actId="478"/>
          <ac:spMkLst>
            <pc:docMk/>
            <pc:sldMk cId="0" sldId="333"/>
            <ac:spMk id="12" creationId="{00000000-0000-0000-0000-000000000000}"/>
          </ac:spMkLst>
        </pc:spChg>
        <pc:spChg chg="del">
          <ac:chgData name="Jonathan Loo" userId="d2d72d48b56f45d8" providerId="LiveId" clId="{56556B2D-CF3C-44D5-9250-420FFB72D6F7}" dt="2020-10-24T11:46:03.583" v="5274" actId="478"/>
          <ac:spMkLst>
            <pc:docMk/>
            <pc:sldMk cId="0" sldId="333"/>
            <ac:spMk id="16" creationId="{00000000-0000-0000-0000-000000000000}"/>
          </ac:spMkLst>
        </pc:spChg>
        <pc:spChg chg="del">
          <ac:chgData name="Jonathan Loo" userId="d2d72d48b56f45d8" providerId="LiveId" clId="{56556B2D-CF3C-44D5-9250-420FFB72D6F7}" dt="2020-10-24T11:46:03.583" v="5274" actId="478"/>
          <ac:spMkLst>
            <pc:docMk/>
            <pc:sldMk cId="0" sldId="333"/>
            <ac:spMk id="18" creationId="{00000000-0000-0000-0000-000000000000}"/>
          </ac:spMkLst>
        </pc:spChg>
        <pc:spChg chg="del">
          <ac:chgData name="Jonathan Loo" userId="d2d72d48b56f45d8" providerId="LiveId" clId="{56556B2D-CF3C-44D5-9250-420FFB72D6F7}" dt="2020-10-24T11:46:03.583" v="5274" actId="478"/>
          <ac:spMkLst>
            <pc:docMk/>
            <pc:sldMk cId="0" sldId="333"/>
            <ac:spMk id="22" creationId="{00000000-0000-0000-0000-000000000000}"/>
          </ac:spMkLst>
        </pc:spChg>
        <pc:spChg chg="add mod ord">
          <ac:chgData name="Jonathan Loo" userId="d2d72d48b56f45d8" providerId="LiveId" clId="{56556B2D-CF3C-44D5-9250-420FFB72D6F7}" dt="2020-10-24T11:50:21.429" v="5353" actId="27636"/>
          <ac:spMkLst>
            <pc:docMk/>
            <pc:sldMk cId="0" sldId="333"/>
            <ac:spMk id="23" creationId="{98CD3DA0-EDF5-4D44-AB98-9DA9FE796EB5}"/>
          </ac:spMkLst>
        </pc:spChg>
        <pc:spChg chg="add del mod">
          <ac:chgData name="Jonathan Loo" userId="d2d72d48b56f45d8" providerId="LiveId" clId="{56556B2D-CF3C-44D5-9250-420FFB72D6F7}" dt="2020-10-24T11:45:55.970" v="5272"/>
          <ac:spMkLst>
            <pc:docMk/>
            <pc:sldMk cId="0" sldId="333"/>
            <ac:spMk id="24" creationId="{41526F35-6790-4077-84A9-E1AC0D534BF5}"/>
          </ac:spMkLst>
        </pc:spChg>
        <pc:spChg chg="add del mod">
          <ac:chgData name="Jonathan Loo" userId="d2d72d48b56f45d8" providerId="LiveId" clId="{56556B2D-CF3C-44D5-9250-420FFB72D6F7}" dt="2020-10-24T11:45:55.970" v="5272"/>
          <ac:spMkLst>
            <pc:docMk/>
            <pc:sldMk cId="0" sldId="333"/>
            <ac:spMk id="25" creationId="{11D87879-F339-4006-84A8-56119B6B5E09}"/>
          </ac:spMkLst>
        </pc:spChg>
        <pc:spChg chg="add del">
          <ac:chgData name="Jonathan Loo" userId="d2d72d48b56f45d8" providerId="LiveId" clId="{56556B2D-CF3C-44D5-9250-420FFB72D6F7}" dt="2020-10-24T11:46:15.278" v="5277"/>
          <ac:spMkLst>
            <pc:docMk/>
            <pc:sldMk cId="0" sldId="333"/>
            <ac:spMk id="26" creationId="{644E4D0B-B16D-470E-B831-2590221C42D8}"/>
          </ac:spMkLst>
        </pc:spChg>
        <pc:spChg chg="add del mod">
          <ac:chgData name="Jonathan Loo" userId="d2d72d48b56f45d8" providerId="LiveId" clId="{56556B2D-CF3C-44D5-9250-420FFB72D6F7}" dt="2020-10-24T11:46:21.765" v="5279"/>
          <ac:spMkLst>
            <pc:docMk/>
            <pc:sldMk cId="0" sldId="333"/>
            <ac:spMk id="27" creationId="{A126CC98-7D54-402C-A123-82A79E037281}"/>
          </ac:spMkLst>
        </pc:spChg>
        <pc:spChg chg="add del mod">
          <ac:chgData name="Jonathan Loo" userId="d2d72d48b56f45d8" providerId="LiveId" clId="{56556B2D-CF3C-44D5-9250-420FFB72D6F7}" dt="2020-10-24T11:46:21.765" v="5279"/>
          <ac:spMkLst>
            <pc:docMk/>
            <pc:sldMk cId="0" sldId="333"/>
            <ac:spMk id="28" creationId="{7E2107B8-9064-49F2-AA0B-C6D21B60F4D2}"/>
          </ac:spMkLst>
        </pc:spChg>
        <pc:spChg chg="add del mod">
          <ac:chgData name="Jonathan Loo" userId="d2d72d48b56f45d8" providerId="LiveId" clId="{56556B2D-CF3C-44D5-9250-420FFB72D6F7}" dt="2020-10-24T11:46:46.620" v="5290"/>
          <ac:spMkLst>
            <pc:docMk/>
            <pc:sldMk cId="0" sldId="333"/>
            <ac:spMk id="29" creationId="{DFE5EDAF-A17E-4575-973F-6A40490C7E5A}"/>
          </ac:spMkLst>
        </pc:spChg>
        <pc:spChg chg="add del mod">
          <ac:chgData name="Jonathan Loo" userId="d2d72d48b56f45d8" providerId="LiveId" clId="{56556B2D-CF3C-44D5-9250-420FFB72D6F7}" dt="2020-10-24T11:46:46.620" v="5290"/>
          <ac:spMkLst>
            <pc:docMk/>
            <pc:sldMk cId="0" sldId="333"/>
            <ac:spMk id="30" creationId="{5E0E76E2-74D6-4B08-9524-4F7DD3A8B02D}"/>
          </ac:spMkLst>
        </pc:spChg>
        <pc:spChg chg="add del mod">
          <ac:chgData name="Jonathan Loo" userId="d2d72d48b56f45d8" providerId="LiveId" clId="{56556B2D-CF3C-44D5-9250-420FFB72D6F7}" dt="2020-10-24T11:50:18.305" v="5348"/>
          <ac:spMkLst>
            <pc:docMk/>
            <pc:sldMk cId="0" sldId="333"/>
            <ac:spMk id="31" creationId="{E60FD05C-51F0-48E0-8018-900D25A7DD7D}"/>
          </ac:spMkLst>
        </pc:spChg>
        <pc:spChg chg="add del mod">
          <ac:chgData name="Jonathan Loo" userId="d2d72d48b56f45d8" providerId="LiveId" clId="{56556B2D-CF3C-44D5-9250-420FFB72D6F7}" dt="2020-10-24T11:50:18.305" v="5348"/>
          <ac:spMkLst>
            <pc:docMk/>
            <pc:sldMk cId="0" sldId="333"/>
            <ac:spMk id="32" creationId="{5BC4472D-8541-4982-8BBD-D071B6432B6B}"/>
          </ac:spMkLst>
        </pc:spChg>
        <pc:spChg chg="add mod">
          <ac:chgData name="Jonathan Loo" userId="d2d72d48b56f45d8" providerId="LiveId" clId="{56556B2D-CF3C-44D5-9250-420FFB72D6F7}" dt="2020-10-24T11:51:38.685" v="5356" actId="1076"/>
          <ac:spMkLst>
            <pc:docMk/>
            <pc:sldMk cId="0" sldId="333"/>
            <ac:spMk id="35" creationId="{4EAB254C-2F8B-4B8B-8FB6-E1E90616620D}"/>
          </ac:spMkLst>
        </pc:spChg>
        <pc:grpChg chg="del">
          <ac:chgData name="Jonathan Loo" userId="d2d72d48b56f45d8" providerId="LiveId" clId="{56556B2D-CF3C-44D5-9250-420FFB72D6F7}" dt="2020-10-24T11:46:03.583" v="5274" actId="478"/>
          <ac:grpSpMkLst>
            <pc:docMk/>
            <pc:sldMk cId="0" sldId="333"/>
            <ac:grpSpMk id="6" creationId="{00000000-0000-0000-0000-000000000000}"/>
          </ac:grpSpMkLst>
        </pc:grpChg>
        <pc:grpChg chg="del">
          <ac:chgData name="Jonathan Loo" userId="d2d72d48b56f45d8" providerId="LiveId" clId="{56556B2D-CF3C-44D5-9250-420FFB72D6F7}" dt="2020-10-24T11:46:03.583" v="5274" actId="478"/>
          <ac:grpSpMkLst>
            <pc:docMk/>
            <pc:sldMk cId="0" sldId="333"/>
            <ac:grpSpMk id="13" creationId="{00000000-0000-0000-0000-000000000000}"/>
          </ac:grpSpMkLst>
        </pc:grpChg>
        <pc:grpChg chg="del">
          <ac:chgData name="Jonathan Loo" userId="d2d72d48b56f45d8" providerId="LiveId" clId="{56556B2D-CF3C-44D5-9250-420FFB72D6F7}" dt="2020-10-24T11:46:03.583" v="5274" actId="478"/>
          <ac:grpSpMkLst>
            <pc:docMk/>
            <pc:sldMk cId="0" sldId="333"/>
            <ac:grpSpMk id="19" creationId="{00000000-0000-0000-0000-000000000000}"/>
          </ac:grpSpMkLst>
        </pc:grpChg>
        <pc:graphicFrameChg chg="del">
          <ac:chgData name="Jonathan Loo" userId="d2d72d48b56f45d8" providerId="LiveId" clId="{56556B2D-CF3C-44D5-9250-420FFB72D6F7}" dt="2020-10-24T11:46:03.583" v="5274" actId="478"/>
          <ac:graphicFrameMkLst>
            <pc:docMk/>
            <pc:sldMk cId="0" sldId="333"/>
            <ac:graphicFrameMk id="17" creationId="{00000000-0000-0000-0000-000000000000}"/>
          </ac:graphicFrameMkLst>
        </pc:graphicFrameChg>
        <pc:picChg chg="add mod">
          <ac:chgData name="Jonathan Loo" userId="d2d72d48b56f45d8" providerId="LiveId" clId="{56556B2D-CF3C-44D5-9250-420FFB72D6F7}" dt="2020-10-24T11:50:22.677" v="5354" actId="1076"/>
          <ac:picMkLst>
            <pc:docMk/>
            <pc:sldMk cId="0" sldId="333"/>
            <ac:picMk id="20482" creationId="{D04F3B3A-AD6F-43B3-B916-86EAF80FB0A5}"/>
          </ac:picMkLst>
        </pc:picChg>
      </pc:sldChg>
      <pc:sldChg chg="delSp modSp add del mod">
        <pc:chgData name="Jonathan Loo" userId="d2d72d48b56f45d8" providerId="LiveId" clId="{56556B2D-CF3C-44D5-9250-420FFB72D6F7}" dt="2020-10-24T20:06:39.180" v="8631" actId="47"/>
        <pc:sldMkLst>
          <pc:docMk/>
          <pc:sldMk cId="0" sldId="334"/>
        </pc:sldMkLst>
        <pc:spChg chg="del mod">
          <ac:chgData name="Jonathan Loo" userId="d2d72d48b56f45d8" providerId="LiveId" clId="{56556B2D-CF3C-44D5-9250-420FFB72D6F7}" dt="2020-10-24T11:50:10.540" v="5343"/>
          <ac:spMkLst>
            <pc:docMk/>
            <pc:sldMk cId="0" sldId="334"/>
            <ac:spMk id="3" creationId="{00000000-0000-0000-0000-000000000000}"/>
          </ac:spMkLst>
        </pc:spChg>
        <pc:spChg chg="del">
          <ac:chgData name="Jonathan Loo" userId="d2d72d48b56f45d8" providerId="LiveId" clId="{56556B2D-CF3C-44D5-9250-420FFB72D6F7}" dt="2020-10-22T09:55:30.425" v="2305" actId="478"/>
          <ac:spMkLst>
            <pc:docMk/>
            <pc:sldMk cId="0" sldId="334"/>
            <ac:spMk id="4" creationId="{00000000-0000-0000-0000-000000000000}"/>
          </ac:spMkLst>
        </pc:spChg>
      </pc:sldChg>
      <pc:sldChg chg="add del">
        <pc:chgData name="Jonathan Loo" userId="d2d72d48b56f45d8" providerId="LiveId" clId="{56556B2D-CF3C-44D5-9250-420FFB72D6F7}" dt="2020-10-24T12:08:44.410" v="5583" actId="47"/>
        <pc:sldMkLst>
          <pc:docMk/>
          <pc:sldMk cId="0" sldId="335"/>
        </pc:sldMkLst>
      </pc:sldChg>
      <pc:sldChg chg="add del">
        <pc:chgData name="Jonathan Loo" userId="d2d72d48b56f45d8" providerId="LiveId" clId="{56556B2D-CF3C-44D5-9250-420FFB72D6F7}" dt="2020-10-24T12:08:42.084" v="5582" actId="47"/>
        <pc:sldMkLst>
          <pc:docMk/>
          <pc:sldMk cId="0" sldId="336"/>
        </pc:sldMkLst>
      </pc:sldChg>
      <pc:sldChg chg="delSp add del mod">
        <pc:chgData name="Jonathan Loo" userId="d2d72d48b56f45d8" providerId="LiveId" clId="{56556B2D-CF3C-44D5-9250-420FFB72D6F7}" dt="2020-10-22T09:55:33.101" v="2306" actId="478"/>
        <pc:sldMkLst>
          <pc:docMk/>
          <pc:sldMk cId="0" sldId="337"/>
        </pc:sldMkLst>
        <pc:spChg chg="del">
          <ac:chgData name="Jonathan Loo" userId="d2d72d48b56f45d8" providerId="LiveId" clId="{56556B2D-CF3C-44D5-9250-420FFB72D6F7}" dt="2020-10-22T09:55:33.101" v="2306" actId="478"/>
          <ac:spMkLst>
            <pc:docMk/>
            <pc:sldMk cId="0" sldId="337"/>
            <ac:spMk id="4" creationId="{00000000-0000-0000-0000-000000000000}"/>
          </ac:spMkLst>
        </pc:spChg>
      </pc:sldChg>
      <pc:sldChg chg="add del">
        <pc:chgData name="Jonathan Loo" userId="d2d72d48b56f45d8" providerId="LiveId" clId="{56556B2D-CF3C-44D5-9250-420FFB72D6F7}" dt="2020-10-21T15:21:25.484" v="109"/>
        <pc:sldMkLst>
          <pc:docMk/>
          <pc:sldMk cId="0" sldId="338"/>
        </pc:sldMkLst>
      </pc:sldChg>
      <pc:sldChg chg="delSp add del mod">
        <pc:chgData name="Jonathan Loo" userId="d2d72d48b56f45d8" providerId="LiveId" clId="{56556B2D-CF3C-44D5-9250-420FFB72D6F7}" dt="2020-10-22T09:55:34.981" v="2307" actId="478"/>
        <pc:sldMkLst>
          <pc:docMk/>
          <pc:sldMk cId="0" sldId="339"/>
        </pc:sldMkLst>
        <pc:spChg chg="del">
          <ac:chgData name="Jonathan Loo" userId="d2d72d48b56f45d8" providerId="LiveId" clId="{56556B2D-CF3C-44D5-9250-420FFB72D6F7}" dt="2020-10-22T09:55:34.981" v="2307" actId="478"/>
          <ac:spMkLst>
            <pc:docMk/>
            <pc:sldMk cId="0" sldId="339"/>
            <ac:spMk id="4" creationId="{00000000-0000-0000-0000-000000000000}"/>
          </ac:spMkLst>
        </pc:spChg>
      </pc:sldChg>
      <pc:sldChg chg="add del">
        <pc:chgData name="Jonathan Loo" userId="d2d72d48b56f45d8" providerId="LiveId" clId="{56556B2D-CF3C-44D5-9250-420FFB72D6F7}" dt="2020-10-24T12:08:39.118" v="5581" actId="47"/>
        <pc:sldMkLst>
          <pc:docMk/>
          <pc:sldMk cId="0" sldId="340"/>
        </pc:sldMkLst>
      </pc:sldChg>
      <pc:sldChg chg="delSp modSp add del mod">
        <pc:chgData name="Jonathan Loo" userId="d2d72d48b56f45d8" providerId="LiveId" clId="{56556B2D-CF3C-44D5-9250-420FFB72D6F7}" dt="2020-11-11T09:26:27.894" v="13127" actId="14100"/>
        <pc:sldMkLst>
          <pc:docMk/>
          <pc:sldMk cId="0" sldId="341"/>
        </pc:sldMkLst>
        <pc:spChg chg="mod">
          <ac:chgData name="Jonathan Loo" userId="d2d72d48b56f45d8" providerId="LiveId" clId="{56556B2D-CF3C-44D5-9250-420FFB72D6F7}" dt="2020-11-11T09:26:27.894" v="13127" actId="14100"/>
          <ac:spMkLst>
            <pc:docMk/>
            <pc:sldMk cId="0" sldId="341"/>
            <ac:spMk id="2" creationId="{00000000-0000-0000-0000-000000000000}"/>
          </ac:spMkLst>
        </pc:spChg>
        <pc:spChg chg="del">
          <ac:chgData name="Jonathan Loo" userId="d2d72d48b56f45d8" providerId="LiveId" clId="{56556B2D-CF3C-44D5-9250-420FFB72D6F7}" dt="2020-10-22T09:55:36.359" v="2308" actId="478"/>
          <ac:spMkLst>
            <pc:docMk/>
            <pc:sldMk cId="0" sldId="341"/>
            <ac:spMk id="4" creationId="{00000000-0000-0000-0000-000000000000}"/>
          </ac:spMkLst>
        </pc:spChg>
      </pc:sldChg>
      <pc:sldChg chg="add del">
        <pc:chgData name="Jonathan Loo" userId="d2d72d48b56f45d8" providerId="LiveId" clId="{56556B2D-CF3C-44D5-9250-420FFB72D6F7}" dt="2020-10-24T12:08:36.292" v="5580" actId="47"/>
        <pc:sldMkLst>
          <pc:docMk/>
          <pc:sldMk cId="0" sldId="342"/>
        </pc:sldMkLst>
      </pc:sldChg>
      <pc:sldChg chg="delSp add del mod">
        <pc:chgData name="Jonathan Loo" userId="d2d72d48b56f45d8" providerId="LiveId" clId="{56556B2D-CF3C-44D5-9250-420FFB72D6F7}" dt="2020-10-22T09:55:37.469" v="2309" actId="478"/>
        <pc:sldMkLst>
          <pc:docMk/>
          <pc:sldMk cId="0" sldId="343"/>
        </pc:sldMkLst>
        <pc:spChg chg="del">
          <ac:chgData name="Jonathan Loo" userId="d2d72d48b56f45d8" providerId="LiveId" clId="{56556B2D-CF3C-44D5-9250-420FFB72D6F7}" dt="2020-10-22T09:55:37.469" v="2309" actId="478"/>
          <ac:spMkLst>
            <pc:docMk/>
            <pc:sldMk cId="0" sldId="343"/>
            <ac:spMk id="4" creationId="{00000000-0000-0000-0000-000000000000}"/>
          </ac:spMkLst>
        </pc:spChg>
      </pc:sldChg>
      <pc:sldChg chg="add del">
        <pc:chgData name="Jonathan Loo" userId="d2d72d48b56f45d8" providerId="LiveId" clId="{56556B2D-CF3C-44D5-9250-420FFB72D6F7}" dt="2020-10-21T15:26:18.126" v="112" actId="47"/>
        <pc:sldMkLst>
          <pc:docMk/>
          <pc:sldMk cId="0" sldId="344"/>
        </pc:sldMkLst>
      </pc:sldChg>
      <pc:sldChg chg="add del">
        <pc:chgData name="Jonathan Loo" userId="d2d72d48b56f45d8" providerId="LiveId" clId="{56556B2D-CF3C-44D5-9250-420FFB72D6F7}" dt="2020-10-24T12:08:33.497" v="5579" actId="47"/>
        <pc:sldMkLst>
          <pc:docMk/>
          <pc:sldMk cId="0" sldId="345"/>
        </pc:sldMkLst>
      </pc:sldChg>
      <pc:sldChg chg="add del">
        <pc:chgData name="Jonathan Loo" userId="d2d72d48b56f45d8" providerId="LiveId" clId="{56556B2D-CF3C-44D5-9250-420FFB72D6F7}" dt="2020-10-21T15:21:25.484" v="109"/>
        <pc:sldMkLst>
          <pc:docMk/>
          <pc:sldMk cId="0" sldId="346"/>
        </pc:sldMkLst>
      </pc:sldChg>
      <pc:sldChg chg="add del">
        <pc:chgData name="Jonathan Loo" userId="d2d72d48b56f45d8" providerId="LiveId" clId="{56556B2D-CF3C-44D5-9250-420FFB72D6F7}" dt="2020-10-24T12:08:31.598" v="5578" actId="47"/>
        <pc:sldMkLst>
          <pc:docMk/>
          <pc:sldMk cId="0" sldId="347"/>
        </pc:sldMkLst>
      </pc:sldChg>
      <pc:sldChg chg="add del">
        <pc:chgData name="Jonathan Loo" userId="d2d72d48b56f45d8" providerId="LiveId" clId="{56556B2D-CF3C-44D5-9250-420FFB72D6F7}" dt="2020-10-21T15:21:25.484" v="109"/>
        <pc:sldMkLst>
          <pc:docMk/>
          <pc:sldMk cId="0" sldId="348"/>
        </pc:sldMkLst>
      </pc:sldChg>
      <pc:sldChg chg="add del">
        <pc:chgData name="Jonathan Loo" userId="d2d72d48b56f45d8" providerId="LiveId" clId="{56556B2D-CF3C-44D5-9250-420FFB72D6F7}" dt="2020-10-24T12:08:29.214" v="5577" actId="47"/>
        <pc:sldMkLst>
          <pc:docMk/>
          <pc:sldMk cId="0" sldId="349"/>
        </pc:sldMkLst>
      </pc:sldChg>
      <pc:sldChg chg="add del">
        <pc:chgData name="Jonathan Loo" userId="d2d72d48b56f45d8" providerId="LiveId" clId="{56556B2D-CF3C-44D5-9250-420FFB72D6F7}" dt="2020-10-21T15:21:25.484" v="109"/>
        <pc:sldMkLst>
          <pc:docMk/>
          <pc:sldMk cId="0" sldId="350"/>
        </pc:sldMkLst>
      </pc:sldChg>
      <pc:sldChg chg="add del">
        <pc:chgData name="Jonathan Loo" userId="d2d72d48b56f45d8" providerId="LiveId" clId="{56556B2D-CF3C-44D5-9250-420FFB72D6F7}" dt="2020-10-24T12:08:27.351" v="5576" actId="47"/>
        <pc:sldMkLst>
          <pc:docMk/>
          <pc:sldMk cId="0" sldId="351"/>
        </pc:sldMkLst>
      </pc:sldChg>
      <pc:sldChg chg="add del">
        <pc:chgData name="Jonathan Loo" userId="d2d72d48b56f45d8" providerId="LiveId" clId="{56556B2D-CF3C-44D5-9250-420FFB72D6F7}" dt="2020-10-21T15:21:25.484" v="109"/>
        <pc:sldMkLst>
          <pc:docMk/>
          <pc:sldMk cId="0" sldId="352"/>
        </pc:sldMkLst>
      </pc:sldChg>
      <pc:sldChg chg="add del">
        <pc:chgData name="Jonathan Loo" userId="d2d72d48b56f45d8" providerId="LiveId" clId="{56556B2D-CF3C-44D5-9250-420FFB72D6F7}" dt="2020-10-24T12:08:25.481" v="5575" actId="47"/>
        <pc:sldMkLst>
          <pc:docMk/>
          <pc:sldMk cId="0" sldId="353"/>
        </pc:sldMkLst>
      </pc:sldChg>
      <pc:sldChg chg="add del">
        <pc:chgData name="Jonathan Loo" userId="d2d72d48b56f45d8" providerId="LiveId" clId="{56556B2D-CF3C-44D5-9250-420FFB72D6F7}" dt="2020-10-21T15:21:25.484" v="109"/>
        <pc:sldMkLst>
          <pc:docMk/>
          <pc:sldMk cId="0" sldId="354"/>
        </pc:sldMkLst>
      </pc:sldChg>
      <pc:sldChg chg="add del">
        <pc:chgData name="Jonathan Loo" userId="d2d72d48b56f45d8" providerId="LiveId" clId="{56556B2D-CF3C-44D5-9250-420FFB72D6F7}" dt="2020-10-24T12:08:23.268" v="5574" actId="47"/>
        <pc:sldMkLst>
          <pc:docMk/>
          <pc:sldMk cId="0" sldId="355"/>
        </pc:sldMkLst>
      </pc:sldChg>
      <pc:sldChg chg="add del">
        <pc:chgData name="Jonathan Loo" userId="d2d72d48b56f45d8" providerId="LiveId" clId="{56556B2D-CF3C-44D5-9250-420FFB72D6F7}" dt="2020-10-21T15:21:25.484" v="109"/>
        <pc:sldMkLst>
          <pc:docMk/>
          <pc:sldMk cId="0" sldId="356"/>
        </pc:sldMkLst>
      </pc:sldChg>
      <pc:sldChg chg="add del">
        <pc:chgData name="Jonathan Loo" userId="d2d72d48b56f45d8" providerId="LiveId" clId="{56556B2D-CF3C-44D5-9250-420FFB72D6F7}" dt="2020-10-21T15:41:06.968" v="248" actId="47"/>
        <pc:sldMkLst>
          <pc:docMk/>
          <pc:sldMk cId="364004578" sldId="357"/>
        </pc:sldMkLst>
      </pc:sldChg>
      <pc:sldChg chg="addSp delSp modSp new del mod modClrScheme chgLayout">
        <pc:chgData name="Jonathan Loo" userId="d2d72d48b56f45d8" providerId="LiveId" clId="{56556B2D-CF3C-44D5-9250-420FFB72D6F7}" dt="2020-10-22T09:53:18.960" v="2288" actId="47"/>
        <pc:sldMkLst>
          <pc:docMk/>
          <pc:sldMk cId="1951461183" sldId="357"/>
        </pc:sldMkLst>
        <pc:spChg chg="del mod ord">
          <ac:chgData name="Jonathan Loo" userId="d2d72d48b56f45d8" providerId="LiveId" clId="{56556B2D-CF3C-44D5-9250-420FFB72D6F7}" dt="2020-10-21T15:49:21.218" v="256" actId="700"/>
          <ac:spMkLst>
            <pc:docMk/>
            <pc:sldMk cId="1951461183" sldId="357"/>
            <ac:spMk id="2" creationId="{FEC5C413-7207-4442-B033-79E0B8A4915B}"/>
          </ac:spMkLst>
        </pc:spChg>
        <pc:spChg chg="del mod ord">
          <ac:chgData name="Jonathan Loo" userId="d2d72d48b56f45d8" providerId="LiveId" clId="{56556B2D-CF3C-44D5-9250-420FFB72D6F7}" dt="2020-10-21T15:49:21.218" v="256" actId="700"/>
          <ac:spMkLst>
            <pc:docMk/>
            <pc:sldMk cId="1951461183" sldId="357"/>
            <ac:spMk id="3" creationId="{97EB0CD3-641C-44A3-B91E-38338F2C1AD3}"/>
          </ac:spMkLst>
        </pc:spChg>
        <pc:spChg chg="add mod ord">
          <ac:chgData name="Jonathan Loo" userId="d2d72d48b56f45d8" providerId="LiveId" clId="{56556B2D-CF3C-44D5-9250-420FFB72D6F7}" dt="2020-10-21T15:49:25.761" v="278" actId="20577"/>
          <ac:spMkLst>
            <pc:docMk/>
            <pc:sldMk cId="1951461183" sldId="357"/>
            <ac:spMk id="4" creationId="{E50C37B9-95CE-48CF-B9E5-68239D6FBCD8}"/>
          </ac:spMkLst>
        </pc:spChg>
        <pc:spChg chg="add mod ord">
          <ac:chgData name="Jonathan Loo" userId="d2d72d48b56f45d8" providerId="LiveId" clId="{56556B2D-CF3C-44D5-9250-420FFB72D6F7}" dt="2020-10-21T15:49:21.218" v="256" actId="700"/>
          <ac:spMkLst>
            <pc:docMk/>
            <pc:sldMk cId="1951461183" sldId="357"/>
            <ac:spMk id="5" creationId="{F07DD067-5887-4E98-8659-42247CDBB965}"/>
          </ac:spMkLst>
        </pc:spChg>
        <pc:picChg chg="add del mod">
          <ac:chgData name="Jonathan Loo" userId="d2d72d48b56f45d8" providerId="LiveId" clId="{56556B2D-CF3C-44D5-9250-420FFB72D6F7}" dt="2020-10-22T09:04:49.895" v="1407" actId="21"/>
          <ac:picMkLst>
            <pc:docMk/>
            <pc:sldMk cId="1951461183" sldId="357"/>
            <ac:picMk id="6" creationId="{6625AF7E-8F67-4202-8E4E-3EC3F00A146F}"/>
          </ac:picMkLst>
        </pc:picChg>
      </pc:sldChg>
      <pc:sldChg chg="addSp delSp modSp new del mod modClrScheme chgLayout">
        <pc:chgData name="Jonathan Loo" userId="d2d72d48b56f45d8" providerId="LiveId" clId="{56556B2D-CF3C-44D5-9250-420FFB72D6F7}" dt="2020-10-21T15:40:53.395" v="247" actId="47"/>
        <pc:sldMkLst>
          <pc:docMk/>
          <pc:sldMk cId="1308177665" sldId="358"/>
        </pc:sldMkLst>
        <pc:spChg chg="del mod ord">
          <ac:chgData name="Jonathan Loo" userId="d2d72d48b56f45d8" providerId="LiveId" clId="{56556B2D-CF3C-44D5-9250-420FFB72D6F7}" dt="2020-10-21T15:40:31.220" v="212" actId="700"/>
          <ac:spMkLst>
            <pc:docMk/>
            <pc:sldMk cId="1308177665" sldId="358"/>
            <ac:spMk id="2" creationId="{F2396BEC-DAC9-4552-87E7-7F29F340718E}"/>
          </ac:spMkLst>
        </pc:spChg>
        <pc:spChg chg="add mod ord">
          <ac:chgData name="Jonathan Loo" userId="d2d72d48b56f45d8" providerId="LiveId" clId="{56556B2D-CF3C-44D5-9250-420FFB72D6F7}" dt="2020-10-21T15:40:44.218" v="246" actId="20577"/>
          <ac:spMkLst>
            <pc:docMk/>
            <pc:sldMk cId="1308177665" sldId="358"/>
            <ac:spMk id="3" creationId="{7E0F3B99-DEDD-489A-9E23-38492C690721}"/>
          </ac:spMkLst>
        </pc:spChg>
        <pc:spChg chg="add mod ord">
          <ac:chgData name="Jonathan Loo" userId="d2d72d48b56f45d8" providerId="LiveId" clId="{56556B2D-CF3C-44D5-9250-420FFB72D6F7}" dt="2020-10-21T15:40:31.220" v="212" actId="700"/>
          <ac:spMkLst>
            <pc:docMk/>
            <pc:sldMk cId="1308177665" sldId="358"/>
            <ac:spMk id="4" creationId="{A2212E3B-7342-4AE8-BC9B-D9D12B915E7C}"/>
          </ac:spMkLst>
        </pc:spChg>
      </pc:sldChg>
      <pc:sldChg chg="addSp delSp modSp new del mod modClrScheme chgLayout">
        <pc:chgData name="Jonathan Loo" userId="d2d72d48b56f45d8" providerId="LiveId" clId="{56556B2D-CF3C-44D5-9250-420FFB72D6F7}" dt="2020-10-22T12:53:05.285" v="3715" actId="47"/>
        <pc:sldMkLst>
          <pc:docMk/>
          <pc:sldMk cId="3986425612" sldId="358"/>
        </pc:sldMkLst>
        <pc:spChg chg="del mod ord">
          <ac:chgData name="Jonathan Loo" userId="d2d72d48b56f45d8" providerId="LiveId" clId="{56556B2D-CF3C-44D5-9250-420FFB72D6F7}" dt="2020-10-21T15:49:32.453" v="280" actId="700"/>
          <ac:spMkLst>
            <pc:docMk/>
            <pc:sldMk cId="3986425612" sldId="358"/>
            <ac:spMk id="2" creationId="{33C0D7A6-11E8-427C-83EE-C8C2E849C36A}"/>
          </ac:spMkLst>
        </pc:spChg>
        <pc:spChg chg="add mod ord">
          <ac:chgData name="Jonathan Loo" userId="d2d72d48b56f45d8" providerId="LiveId" clId="{56556B2D-CF3C-44D5-9250-420FFB72D6F7}" dt="2020-10-22T12:50:23.198" v="3667" actId="700"/>
          <ac:spMkLst>
            <pc:docMk/>
            <pc:sldMk cId="3986425612" sldId="358"/>
            <ac:spMk id="3" creationId="{05CE135B-6068-4EF1-B7AB-69FB307CC29C}"/>
          </ac:spMkLst>
        </pc:spChg>
        <pc:spChg chg="add del mod ord">
          <ac:chgData name="Jonathan Loo" userId="d2d72d48b56f45d8" providerId="LiveId" clId="{56556B2D-CF3C-44D5-9250-420FFB72D6F7}" dt="2020-10-22T12:50:23.198" v="3667" actId="700"/>
          <ac:spMkLst>
            <pc:docMk/>
            <pc:sldMk cId="3986425612" sldId="358"/>
            <ac:spMk id="4" creationId="{4D9090BA-06A8-4950-98E0-57DA447DE5D0}"/>
          </ac:spMkLst>
        </pc:spChg>
        <pc:spChg chg="add mod ord">
          <ac:chgData name="Jonathan Loo" userId="d2d72d48b56f45d8" providerId="LiveId" clId="{56556B2D-CF3C-44D5-9250-420FFB72D6F7}" dt="2020-10-22T12:50:23.198" v="3667" actId="700"/>
          <ac:spMkLst>
            <pc:docMk/>
            <pc:sldMk cId="3986425612" sldId="358"/>
            <ac:spMk id="5" creationId="{37149CBA-7D97-4AFF-9763-9BA7AF7A088F}"/>
          </ac:spMkLst>
        </pc:spChg>
      </pc:sldChg>
      <pc:sldChg chg="addSp delSp modSp add mod ord modClrScheme chgLayout">
        <pc:chgData name="Jonathan Loo" userId="d2d72d48b56f45d8" providerId="LiveId" clId="{56556B2D-CF3C-44D5-9250-420FFB72D6F7}" dt="2020-10-22T12:07:44.473" v="3489" actId="1038"/>
        <pc:sldMkLst>
          <pc:docMk/>
          <pc:sldMk cId="788648971" sldId="359"/>
        </pc:sldMkLst>
        <pc:spChg chg="mod ord">
          <ac:chgData name="Jonathan Loo" userId="d2d72d48b56f45d8" providerId="LiveId" clId="{56556B2D-CF3C-44D5-9250-420FFB72D6F7}" dt="2020-10-22T08:59:39.313" v="1380" actId="20577"/>
          <ac:spMkLst>
            <pc:docMk/>
            <pc:sldMk cId="788648971" sldId="359"/>
            <ac:spMk id="2" creationId="{00000000-0000-0000-0000-000000000000}"/>
          </ac:spMkLst>
        </pc:spChg>
        <pc:spChg chg="add del mod ord">
          <ac:chgData name="Jonathan Loo" userId="d2d72d48b56f45d8" providerId="LiveId" clId="{56556B2D-CF3C-44D5-9250-420FFB72D6F7}" dt="2020-10-22T08:58:22.456" v="1367" actId="700"/>
          <ac:spMkLst>
            <pc:docMk/>
            <pc:sldMk cId="788648971" sldId="359"/>
            <ac:spMk id="3" creationId="{CADEF407-99C7-46CC-8C37-E57A0CCDDE5E}"/>
          </ac:spMkLst>
        </pc:spChg>
        <pc:spChg chg="del mod">
          <ac:chgData name="Jonathan Loo" userId="d2d72d48b56f45d8" providerId="LiveId" clId="{56556B2D-CF3C-44D5-9250-420FFB72D6F7}" dt="2020-10-22T08:58:28.042" v="1373"/>
          <ac:spMkLst>
            <pc:docMk/>
            <pc:sldMk cId="788648971" sldId="359"/>
            <ac:spMk id="4" creationId="{00000000-0000-0000-0000-000000000000}"/>
          </ac:spMkLst>
        </pc:spChg>
        <pc:spChg chg="add del mod ord">
          <ac:chgData name="Jonathan Loo" userId="d2d72d48b56f45d8" providerId="LiveId" clId="{56556B2D-CF3C-44D5-9250-420FFB72D6F7}" dt="2020-10-22T11:53:39.934" v="3439" actId="478"/>
          <ac:spMkLst>
            <pc:docMk/>
            <pc:sldMk cId="788648971" sldId="359"/>
            <ac:spMk id="5" creationId="{0E73E487-9480-403D-90A4-52DC2FE46379}"/>
          </ac:spMkLst>
        </pc:spChg>
        <pc:spChg chg="add mod ord">
          <ac:chgData name="Jonathan Loo" userId="d2d72d48b56f45d8" providerId="LiveId" clId="{56556B2D-CF3C-44D5-9250-420FFB72D6F7}" dt="2020-10-22T12:06:46.684" v="3451" actId="14100"/>
          <ac:spMkLst>
            <pc:docMk/>
            <pc:sldMk cId="788648971" sldId="359"/>
            <ac:spMk id="6" creationId="{1B8AD9F7-AB3E-4812-A59C-4C78AF841E32}"/>
          </ac:spMkLst>
        </pc:spChg>
        <pc:spChg chg="add mod">
          <ac:chgData name="Jonathan Loo" userId="d2d72d48b56f45d8" providerId="LiveId" clId="{56556B2D-CF3C-44D5-9250-420FFB72D6F7}" dt="2020-10-22T12:07:44.473" v="3489" actId="1038"/>
          <ac:spMkLst>
            <pc:docMk/>
            <pc:sldMk cId="788648971" sldId="359"/>
            <ac:spMk id="9" creationId="{25697606-B4EE-45D4-BE8D-7490EBBC69D5}"/>
          </ac:spMkLst>
        </pc:spChg>
        <pc:picChg chg="add del mod">
          <ac:chgData name="Jonathan Loo" userId="d2d72d48b56f45d8" providerId="LiveId" clId="{56556B2D-CF3C-44D5-9250-420FFB72D6F7}" dt="2020-10-22T09:05:03.299" v="1413" actId="478"/>
          <ac:picMkLst>
            <pc:docMk/>
            <pc:sldMk cId="788648971" sldId="359"/>
            <ac:picMk id="8" creationId="{4CABF9BE-CE67-4767-BC99-F928A8CA2D02}"/>
          </ac:picMkLst>
        </pc:picChg>
        <pc:picChg chg="add del mod">
          <ac:chgData name="Jonathan Loo" userId="d2d72d48b56f45d8" providerId="LiveId" clId="{56556B2D-CF3C-44D5-9250-420FFB72D6F7}" dt="2020-10-22T12:06:19.642" v="3442" actId="478"/>
          <ac:picMkLst>
            <pc:docMk/>
            <pc:sldMk cId="788648971" sldId="359"/>
            <ac:picMk id="9218" creationId="{856A2467-8529-4692-A022-C5286D9D448C}"/>
          </ac:picMkLst>
        </pc:picChg>
        <pc:picChg chg="add mod">
          <ac:chgData name="Jonathan Loo" userId="d2d72d48b56f45d8" providerId="LiveId" clId="{56556B2D-CF3C-44D5-9250-420FFB72D6F7}" dt="2020-10-22T12:07:40.771" v="3475" actId="1036"/>
          <ac:picMkLst>
            <pc:docMk/>
            <pc:sldMk cId="788648971" sldId="359"/>
            <ac:picMk id="9220" creationId="{3BF77C24-A7F7-45B4-BF7C-C9654DC32C9D}"/>
          </ac:picMkLst>
        </pc:picChg>
      </pc:sldChg>
      <pc:sldChg chg="addSp delSp modSp add del mod modClrScheme chgLayout">
        <pc:chgData name="Jonathan Loo" userId="d2d72d48b56f45d8" providerId="LiveId" clId="{56556B2D-CF3C-44D5-9250-420FFB72D6F7}" dt="2020-10-22T09:46:30.967" v="2152" actId="47"/>
        <pc:sldMkLst>
          <pc:docMk/>
          <pc:sldMk cId="0" sldId="360"/>
        </pc:sldMkLst>
        <pc:spChg chg="add del mod">
          <ac:chgData name="Jonathan Loo" userId="d2d72d48b56f45d8" providerId="LiveId" clId="{56556B2D-CF3C-44D5-9250-420FFB72D6F7}" dt="2020-10-22T09:03:05.059" v="1391"/>
          <ac:spMkLst>
            <pc:docMk/>
            <pc:sldMk cId="0" sldId="360"/>
            <ac:spMk id="2" creationId="{F16AA8C3-2DF7-429C-812E-EDED5D3057EC}"/>
          </ac:spMkLst>
        </pc:spChg>
        <pc:spChg chg="add del mod">
          <ac:chgData name="Jonathan Loo" userId="d2d72d48b56f45d8" providerId="LiveId" clId="{56556B2D-CF3C-44D5-9250-420FFB72D6F7}" dt="2020-10-22T09:03:05.059" v="1391"/>
          <ac:spMkLst>
            <pc:docMk/>
            <pc:sldMk cId="0" sldId="360"/>
            <ac:spMk id="3" creationId="{C75FDC8E-80A1-47EC-84C1-FDAC0C204C0E}"/>
          </ac:spMkLst>
        </pc:spChg>
        <pc:spChg chg="mod ord">
          <ac:chgData name="Jonathan Loo" userId="d2d72d48b56f45d8" providerId="LiveId" clId="{56556B2D-CF3C-44D5-9250-420FFB72D6F7}" dt="2020-10-22T09:26:37.492" v="1688" actId="700"/>
          <ac:spMkLst>
            <pc:docMk/>
            <pc:sldMk cId="0" sldId="360"/>
            <ac:spMk id="4" creationId="{00000000-0000-0000-0000-000000000000}"/>
          </ac:spMkLst>
        </pc:spChg>
        <pc:spChg chg="del mod">
          <ac:chgData name="Jonathan Loo" userId="d2d72d48b56f45d8" providerId="LiveId" clId="{56556B2D-CF3C-44D5-9250-420FFB72D6F7}" dt="2020-10-22T09:25:44.560" v="1681" actId="478"/>
          <ac:spMkLst>
            <pc:docMk/>
            <pc:sldMk cId="0" sldId="360"/>
            <ac:spMk id="5" creationId="{00000000-0000-0000-0000-000000000000}"/>
          </ac:spMkLst>
        </pc:spChg>
        <pc:spChg chg="mod">
          <ac:chgData name="Jonathan Loo" userId="d2d72d48b56f45d8" providerId="LiveId" clId="{56556B2D-CF3C-44D5-9250-420FFB72D6F7}" dt="2020-10-22T09:25:52.189" v="1683" actId="164"/>
          <ac:spMkLst>
            <pc:docMk/>
            <pc:sldMk cId="0" sldId="360"/>
            <ac:spMk id="6" creationId="{00000000-0000-0000-0000-000000000000}"/>
          </ac:spMkLst>
        </pc:spChg>
        <pc:spChg chg="mod">
          <ac:chgData name="Jonathan Loo" userId="d2d72d48b56f45d8" providerId="LiveId" clId="{56556B2D-CF3C-44D5-9250-420FFB72D6F7}" dt="2020-10-22T09:25:52.189" v="1683" actId="164"/>
          <ac:spMkLst>
            <pc:docMk/>
            <pc:sldMk cId="0" sldId="360"/>
            <ac:spMk id="7" creationId="{00000000-0000-0000-0000-000000000000}"/>
          </ac:spMkLst>
        </pc:spChg>
        <pc:spChg chg="add del mod">
          <ac:chgData name="Jonathan Loo" userId="d2d72d48b56f45d8" providerId="LiveId" clId="{56556B2D-CF3C-44D5-9250-420FFB72D6F7}" dt="2020-10-22T09:03:09.013" v="1393" actId="478"/>
          <ac:spMkLst>
            <pc:docMk/>
            <pc:sldMk cId="0" sldId="360"/>
            <ac:spMk id="8" creationId="{803570BD-C9E4-4931-B0E8-0A5F51AB4060}"/>
          </ac:spMkLst>
        </pc:spChg>
        <pc:spChg chg="del mod">
          <ac:chgData name="Jonathan Loo" userId="d2d72d48b56f45d8" providerId="LiveId" clId="{56556B2D-CF3C-44D5-9250-420FFB72D6F7}" dt="2020-10-22T09:03:07.715" v="1392" actId="478"/>
          <ac:spMkLst>
            <pc:docMk/>
            <pc:sldMk cId="0" sldId="360"/>
            <ac:spMk id="9" creationId="{00000000-0000-0000-0000-000000000000}"/>
          </ac:spMkLst>
        </pc:spChg>
        <pc:spChg chg="add mod ord">
          <ac:chgData name="Jonathan Loo" userId="d2d72d48b56f45d8" providerId="LiveId" clId="{56556B2D-CF3C-44D5-9250-420FFB72D6F7}" dt="2020-10-22T09:26:38.586" v="1690" actId="27636"/>
          <ac:spMkLst>
            <pc:docMk/>
            <pc:sldMk cId="0" sldId="360"/>
            <ac:spMk id="11" creationId="{5263CCDA-DC20-41F7-BA72-18D30FFAD20C}"/>
          </ac:spMkLst>
        </pc:spChg>
        <pc:spChg chg="add del mod ord">
          <ac:chgData name="Jonathan Loo" userId="d2d72d48b56f45d8" providerId="LiveId" clId="{56556B2D-CF3C-44D5-9250-420FFB72D6F7}" dt="2020-10-22T09:26:41.927" v="1691" actId="478"/>
          <ac:spMkLst>
            <pc:docMk/>
            <pc:sldMk cId="0" sldId="360"/>
            <ac:spMk id="12" creationId="{27335169-BE3E-4C4D-B72D-7886387895D0}"/>
          </ac:spMkLst>
        </pc:spChg>
        <pc:grpChg chg="add mod">
          <ac:chgData name="Jonathan Loo" userId="d2d72d48b56f45d8" providerId="LiveId" clId="{56556B2D-CF3C-44D5-9250-420FFB72D6F7}" dt="2020-10-22T09:27:01.200" v="1754" actId="1035"/>
          <ac:grpSpMkLst>
            <pc:docMk/>
            <pc:sldMk cId="0" sldId="360"/>
            <ac:grpSpMk id="10" creationId="{1FF42ABF-31DF-4638-9A8D-C269A6F8A8BD}"/>
          </ac:grpSpMkLst>
        </pc:grpChg>
      </pc:sldChg>
      <pc:sldChg chg="addSp delSp modSp add mod chgLayout">
        <pc:chgData name="Jonathan Loo" userId="d2d72d48b56f45d8" providerId="LiveId" clId="{56556B2D-CF3C-44D5-9250-420FFB72D6F7}" dt="2020-10-24T19:20:57.628" v="7236" actId="14100"/>
        <pc:sldMkLst>
          <pc:docMk/>
          <pc:sldMk cId="0" sldId="361"/>
        </pc:sldMkLst>
        <pc:spChg chg="mod ord">
          <ac:chgData name="Jonathan Loo" userId="d2d72d48b56f45d8" providerId="LiveId" clId="{56556B2D-CF3C-44D5-9250-420FFB72D6F7}" dt="2020-10-24T19:12:47.756" v="7125" actId="20577"/>
          <ac:spMkLst>
            <pc:docMk/>
            <pc:sldMk cId="0" sldId="361"/>
            <ac:spMk id="2" creationId="{00000000-0000-0000-0000-000000000000}"/>
          </ac:spMkLst>
        </pc:spChg>
        <pc:spChg chg="del mod">
          <ac:chgData name="Jonathan Loo" userId="d2d72d48b56f45d8" providerId="LiveId" clId="{56556B2D-CF3C-44D5-9250-420FFB72D6F7}" dt="2020-10-22T09:05:38.029" v="1419"/>
          <ac:spMkLst>
            <pc:docMk/>
            <pc:sldMk cId="0" sldId="361"/>
            <ac:spMk id="3" creationId="{00000000-0000-0000-0000-000000000000}"/>
          </ac:spMkLst>
        </pc:spChg>
        <pc:spChg chg="add del mod">
          <ac:chgData name="Jonathan Loo" userId="d2d72d48b56f45d8" providerId="LiveId" clId="{56556B2D-CF3C-44D5-9250-420FFB72D6F7}" dt="2020-10-24T19:18:06.309" v="7181" actId="478"/>
          <ac:spMkLst>
            <pc:docMk/>
            <pc:sldMk cId="0" sldId="361"/>
            <ac:spMk id="3" creationId="{D56BDCC2-DAEA-4BC4-BD85-1C2077A86882}"/>
          </ac:spMkLst>
        </pc:spChg>
        <pc:spChg chg="add del mod">
          <ac:chgData name="Jonathan Loo" userId="d2d72d48b56f45d8" providerId="LiveId" clId="{56556B2D-CF3C-44D5-9250-420FFB72D6F7}" dt="2020-10-22T11:53:31.406" v="3435" actId="478"/>
          <ac:spMkLst>
            <pc:docMk/>
            <pc:sldMk cId="0" sldId="361"/>
            <ac:spMk id="4" creationId="{00000000-0000-0000-0000-000000000000}"/>
          </ac:spMkLst>
        </pc:spChg>
        <pc:spChg chg="add del mod">
          <ac:chgData name="Jonathan Loo" userId="d2d72d48b56f45d8" providerId="LiveId" clId="{56556B2D-CF3C-44D5-9250-420FFB72D6F7}" dt="2020-10-22T11:53:30.892" v="3434" actId="478"/>
          <ac:spMkLst>
            <pc:docMk/>
            <pc:sldMk cId="0" sldId="361"/>
            <ac:spMk id="5" creationId="{00000000-0000-0000-0000-000000000000}"/>
          </ac:spMkLst>
        </pc:spChg>
        <pc:spChg chg="add del mod">
          <ac:chgData name="Jonathan Loo" userId="d2d72d48b56f45d8" providerId="LiveId" clId="{56556B2D-CF3C-44D5-9250-420FFB72D6F7}" dt="2020-10-22T09:05:30.307" v="1415"/>
          <ac:spMkLst>
            <pc:docMk/>
            <pc:sldMk cId="0" sldId="361"/>
            <ac:spMk id="6" creationId="{70A66878-779B-4B99-A820-070CD6725E16}"/>
          </ac:spMkLst>
        </pc:spChg>
        <pc:spChg chg="add del mod ord">
          <ac:chgData name="Jonathan Loo" userId="d2d72d48b56f45d8" providerId="LiveId" clId="{56556B2D-CF3C-44D5-9250-420FFB72D6F7}" dt="2020-10-24T19:12:36.025" v="7089" actId="478"/>
          <ac:spMkLst>
            <pc:docMk/>
            <pc:sldMk cId="0" sldId="361"/>
            <ac:spMk id="7" creationId="{F11031D3-037F-4D67-8F30-E2BDD85579F2}"/>
          </ac:spMkLst>
        </pc:spChg>
        <pc:grpChg chg="add del mod">
          <ac:chgData name="Jonathan Loo" userId="d2d72d48b56f45d8" providerId="LiveId" clId="{56556B2D-CF3C-44D5-9250-420FFB72D6F7}" dt="2020-10-22T12:45:08.323" v="3550" actId="478"/>
          <ac:grpSpMkLst>
            <pc:docMk/>
            <pc:sldMk cId="0" sldId="361"/>
            <ac:grpSpMk id="10" creationId="{92F4E1D4-8519-41A9-A48E-3134B31E0812}"/>
          </ac:grpSpMkLst>
        </pc:grpChg>
        <pc:picChg chg="add del mod">
          <ac:chgData name="Jonathan Loo" userId="d2d72d48b56f45d8" providerId="LiveId" clId="{56556B2D-CF3C-44D5-9250-420FFB72D6F7}" dt="2020-10-24T19:18:12.019" v="7185" actId="478"/>
          <ac:picMkLst>
            <pc:docMk/>
            <pc:sldMk cId="0" sldId="361"/>
            <ac:picMk id="4" creationId="{120C5B67-33A8-48C7-AC4A-303DF3BB6B85}"/>
          </ac:picMkLst>
        </pc:picChg>
        <pc:picChg chg="add mod">
          <ac:chgData name="Jonathan Loo" userId="d2d72d48b56f45d8" providerId="LiveId" clId="{56556B2D-CF3C-44D5-9250-420FFB72D6F7}" dt="2020-10-24T19:20:57.628" v="7236" actId="14100"/>
          <ac:picMkLst>
            <pc:docMk/>
            <pc:sldMk cId="0" sldId="361"/>
            <ac:picMk id="5" creationId="{AE2D3CB8-A5C8-40BE-A261-B529D5D3F72C}"/>
          </ac:picMkLst>
        </pc:picChg>
        <pc:picChg chg="add mod">
          <ac:chgData name="Jonathan Loo" userId="d2d72d48b56f45d8" providerId="LiveId" clId="{56556B2D-CF3C-44D5-9250-420FFB72D6F7}" dt="2020-10-24T19:20:47.715" v="7234" actId="732"/>
          <ac:picMkLst>
            <pc:docMk/>
            <pc:sldMk cId="0" sldId="361"/>
            <ac:picMk id="6" creationId="{56BC371A-19F5-4A15-B557-619ED7648BD3}"/>
          </ac:picMkLst>
        </pc:picChg>
        <pc:picChg chg="add mod">
          <ac:chgData name="Jonathan Loo" userId="d2d72d48b56f45d8" providerId="LiveId" clId="{56556B2D-CF3C-44D5-9250-420FFB72D6F7}" dt="2020-10-22T12:42:06.567" v="3537" actId="164"/>
          <ac:picMkLst>
            <pc:docMk/>
            <pc:sldMk cId="0" sldId="361"/>
            <ac:picMk id="8" creationId="{CB85A9E1-63F1-423B-B71B-F073D2CBC1B3}"/>
          </ac:picMkLst>
        </pc:picChg>
        <pc:picChg chg="add mod">
          <ac:chgData name="Jonathan Loo" userId="d2d72d48b56f45d8" providerId="LiveId" clId="{56556B2D-CF3C-44D5-9250-420FFB72D6F7}" dt="2020-10-22T12:42:06.567" v="3537" actId="164"/>
          <ac:picMkLst>
            <pc:docMk/>
            <pc:sldMk cId="0" sldId="361"/>
            <ac:picMk id="9" creationId="{7CF6756F-9961-4523-972B-9717FDBA76D0}"/>
          </ac:picMkLst>
        </pc:picChg>
        <pc:picChg chg="add del mod">
          <ac:chgData name="Jonathan Loo" userId="d2d72d48b56f45d8" providerId="LiveId" clId="{56556B2D-CF3C-44D5-9250-420FFB72D6F7}" dt="2020-10-24T19:12:32.595" v="7088" actId="478"/>
          <ac:picMkLst>
            <pc:docMk/>
            <pc:sldMk cId="0" sldId="361"/>
            <ac:picMk id="1026" creationId="{0DDB5357-C70F-4582-95EA-E40A181EDFBE}"/>
          </ac:picMkLst>
        </pc:picChg>
        <pc:picChg chg="add del mod">
          <ac:chgData name="Jonathan Loo" userId="d2d72d48b56f45d8" providerId="LiveId" clId="{56556B2D-CF3C-44D5-9250-420FFB72D6F7}" dt="2020-10-24T19:18:04.327" v="7180" actId="478"/>
          <ac:picMkLst>
            <pc:docMk/>
            <pc:sldMk cId="0" sldId="361"/>
            <ac:picMk id="1027" creationId="{EE1B064D-03A3-4F12-9C62-2E2DA67A4A49}"/>
          </ac:picMkLst>
        </pc:picChg>
        <pc:picChg chg="add del mod">
          <ac:chgData name="Jonathan Loo" userId="d2d72d48b56f45d8" providerId="LiveId" clId="{56556B2D-CF3C-44D5-9250-420FFB72D6F7}" dt="2020-10-22T12:11:45.533" v="3496" actId="478"/>
          <ac:picMkLst>
            <pc:docMk/>
            <pc:sldMk cId="0" sldId="361"/>
            <ac:picMk id="10242" creationId="{46AC02D5-756E-4C77-9428-4660DB6B9957}"/>
          </ac:picMkLst>
        </pc:picChg>
        <pc:picChg chg="add del mod">
          <ac:chgData name="Jonathan Loo" userId="d2d72d48b56f45d8" providerId="LiveId" clId="{56556B2D-CF3C-44D5-9250-420FFB72D6F7}" dt="2020-10-22T12:13:17.803" v="3529" actId="478"/>
          <ac:picMkLst>
            <pc:docMk/>
            <pc:sldMk cId="0" sldId="361"/>
            <ac:picMk id="10244" creationId="{8BA53B8B-A2A2-4AA3-8C5E-C8477E7DCD55}"/>
          </ac:picMkLst>
        </pc:picChg>
        <pc:picChg chg="add del mod">
          <ac:chgData name="Jonathan Loo" userId="d2d72d48b56f45d8" providerId="LiveId" clId="{56556B2D-CF3C-44D5-9250-420FFB72D6F7}" dt="2020-10-24T19:12:36.025" v="7089" actId="478"/>
          <ac:picMkLst>
            <pc:docMk/>
            <pc:sldMk cId="0" sldId="361"/>
            <ac:picMk id="10246" creationId="{B7F8BDA5-9AE8-4C59-A588-96EA5978786E}"/>
          </ac:picMkLst>
        </pc:picChg>
        <pc:picChg chg="add del mod">
          <ac:chgData name="Jonathan Loo" userId="d2d72d48b56f45d8" providerId="LiveId" clId="{56556B2D-CF3C-44D5-9250-420FFB72D6F7}" dt="2020-10-24T19:12:36.025" v="7089" actId="478"/>
          <ac:picMkLst>
            <pc:docMk/>
            <pc:sldMk cId="0" sldId="361"/>
            <ac:picMk id="10248" creationId="{4C656F80-C44B-4742-86EE-CFFEEA65A83C}"/>
          </ac:picMkLst>
        </pc:picChg>
        <pc:picChg chg="add del mod">
          <ac:chgData name="Jonathan Loo" userId="d2d72d48b56f45d8" providerId="LiveId" clId="{56556B2D-CF3C-44D5-9250-420FFB72D6F7}" dt="2020-10-24T19:12:36.025" v="7089" actId="478"/>
          <ac:picMkLst>
            <pc:docMk/>
            <pc:sldMk cId="0" sldId="361"/>
            <ac:picMk id="10250" creationId="{62ABA32E-D6EB-411A-9FD4-F07298600E4A}"/>
          </ac:picMkLst>
        </pc:picChg>
        <pc:cxnChg chg="add mod">
          <ac:chgData name="Jonathan Loo" userId="d2d72d48b56f45d8" providerId="LiveId" clId="{56556B2D-CF3C-44D5-9250-420FFB72D6F7}" dt="2020-10-24T19:20:57.628" v="7236" actId="14100"/>
          <ac:cxnSpMkLst>
            <pc:docMk/>
            <pc:sldMk cId="0" sldId="361"/>
            <ac:cxnSpMk id="9" creationId="{28C26E0A-7857-4777-BA6E-7B0D3368BA1F}"/>
          </ac:cxnSpMkLst>
        </pc:cxnChg>
      </pc:sldChg>
      <pc:sldChg chg="addSp delSp modSp new del mod">
        <pc:chgData name="Jonathan Loo" userId="d2d72d48b56f45d8" providerId="LiveId" clId="{56556B2D-CF3C-44D5-9250-420FFB72D6F7}" dt="2020-10-22T09:38:23.525" v="1881" actId="47"/>
        <pc:sldMkLst>
          <pc:docMk/>
          <pc:sldMk cId="2460488141" sldId="362"/>
        </pc:sldMkLst>
        <pc:spChg chg="del">
          <ac:chgData name="Jonathan Loo" userId="d2d72d48b56f45d8" providerId="LiveId" clId="{56556B2D-CF3C-44D5-9250-420FFB72D6F7}" dt="2020-10-22T09:11:00.670" v="1519"/>
          <ac:spMkLst>
            <pc:docMk/>
            <pc:sldMk cId="2460488141" sldId="362"/>
            <ac:spMk id="2" creationId="{2CA6BD23-880B-4B57-995E-4A4C0332127E}"/>
          </ac:spMkLst>
        </pc:spChg>
        <pc:spChg chg="mod">
          <ac:chgData name="Jonathan Loo" userId="d2d72d48b56f45d8" providerId="LiveId" clId="{56556B2D-CF3C-44D5-9250-420FFB72D6F7}" dt="2020-10-22T09:38:21.264" v="1880"/>
          <ac:spMkLst>
            <pc:docMk/>
            <pc:sldMk cId="2460488141" sldId="362"/>
            <ac:spMk id="3" creationId="{56772801-7649-4671-B339-40A0869F6626}"/>
          </ac:spMkLst>
        </pc:spChg>
        <pc:spChg chg="add del mod">
          <ac:chgData name="Jonathan Loo" userId="d2d72d48b56f45d8" providerId="LiveId" clId="{56556B2D-CF3C-44D5-9250-420FFB72D6F7}" dt="2020-10-22T09:11:00.670" v="1519"/>
          <ac:spMkLst>
            <pc:docMk/>
            <pc:sldMk cId="2460488141" sldId="362"/>
            <ac:spMk id="4" creationId="{DAA15C57-379F-40E6-9DBB-86C8B63E7429}"/>
          </ac:spMkLst>
        </pc:spChg>
        <pc:spChg chg="add mod">
          <ac:chgData name="Jonathan Loo" userId="d2d72d48b56f45d8" providerId="LiveId" clId="{56556B2D-CF3C-44D5-9250-420FFB72D6F7}" dt="2020-10-22T09:38:21.264" v="1880"/>
          <ac:spMkLst>
            <pc:docMk/>
            <pc:sldMk cId="2460488141" sldId="362"/>
            <ac:spMk id="5" creationId="{BEBB9762-02D9-4B3E-A9A7-F86A09D51073}"/>
          </ac:spMkLst>
        </pc:spChg>
        <pc:spChg chg="mod">
          <ac:chgData name="Jonathan Loo" userId="d2d72d48b56f45d8" providerId="LiveId" clId="{56556B2D-CF3C-44D5-9250-420FFB72D6F7}" dt="2020-10-22T09:38:11.455" v="1876"/>
          <ac:spMkLst>
            <pc:docMk/>
            <pc:sldMk cId="2460488141" sldId="362"/>
            <ac:spMk id="7" creationId="{7E7A4D11-50EA-4B2E-B16F-8D11FD123A81}"/>
          </ac:spMkLst>
        </pc:spChg>
        <pc:spChg chg="mod">
          <ac:chgData name="Jonathan Loo" userId="d2d72d48b56f45d8" providerId="LiveId" clId="{56556B2D-CF3C-44D5-9250-420FFB72D6F7}" dt="2020-10-22T09:38:11.455" v="1876"/>
          <ac:spMkLst>
            <pc:docMk/>
            <pc:sldMk cId="2460488141" sldId="362"/>
            <ac:spMk id="8" creationId="{2D3AE7E1-7B62-484E-9E0B-2BB08D62777B}"/>
          </ac:spMkLst>
        </pc:spChg>
        <pc:spChg chg="add del mod">
          <ac:chgData name="Jonathan Loo" userId="d2d72d48b56f45d8" providerId="LiveId" clId="{56556B2D-CF3C-44D5-9250-420FFB72D6F7}" dt="2020-10-22T09:38:21.264" v="1880"/>
          <ac:spMkLst>
            <pc:docMk/>
            <pc:sldMk cId="2460488141" sldId="362"/>
            <ac:spMk id="9" creationId="{32E0C6B4-CE86-437A-BA84-E570E1575E74}"/>
          </ac:spMkLst>
        </pc:spChg>
        <pc:spChg chg="add del mod">
          <ac:chgData name="Jonathan Loo" userId="d2d72d48b56f45d8" providerId="LiveId" clId="{56556B2D-CF3C-44D5-9250-420FFB72D6F7}" dt="2020-10-22T09:38:21.264" v="1880"/>
          <ac:spMkLst>
            <pc:docMk/>
            <pc:sldMk cId="2460488141" sldId="362"/>
            <ac:spMk id="10" creationId="{DA0F1748-ED06-4388-98A3-B4D068C27A55}"/>
          </ac:spMkLst>
        </pc:spChg>
        <pc:grpChg chg="add mod">
          <ac:chgData name="Jonathan Loo" userId="d2d72d48b56f45d8" providerId="LiveId" clId="{56556B2D-CF3C-44D5-9250-420FFB72D6F7}" dt="2020-10-22T09:38:15.520" v="1878" actId="1076"/>
          <ac:grpSpMkLst>
            <pc:docMk/>
            <pc:sldMk cId="2460488141" sldId="362"/>
            <ac:grpSpMk id="6" creationId="{F521FC93-03AD-4567-8A78-8DD73FD9E5C6}"/>
          </ac:grpSpMkLst>
        </pc:grpChg>
      </pc:sldChg>
      <pc:sldChg chg="addSp delSp modSp add mod">
        <pc:chgData name="Jonathan Loo" userId="d2d72d48b56f45d8" providerId="LiveId" clId="{56556B2D-CF3C-44D5-9250-420FFB72D6F7}" dt="2020-10-22T09:26:18.420" v="1686"/>
        <pc:sldMkLst>
          <pc:docMk/>
          <pc:sldMk cId="500157023" sldId="363"/>
        </pc:sldMkLst>
        <pc:spChg chg="mod">
          <ac:chgData name="Jonathan Loo" userId="d2d72d48b56f45d8" providerId="LiveId" clId="{56556B2D-CF3C-44D5-9250-420FFB72D6F7}" dt="2020-10-22T09:26:18.420" v="1686"/>
          <ac:spMkLst>
            <pc:docMk/>
            <pc:sldMk cId="500157023" sldId="363"/>
            <ac:spMk id="2" creationId="{00000000-0000-0000-0000-000000000000}"/>
          </ac:spMkLst>
        </pc:spChg>
        <pc:spChg chg="del mod topLvl">
          <ac:chgData name="Jonathan Loo" userId="d2d72d48b56f45d8" providerId="LiveId" clId="{56556B2D-CF3C-44D5-9250-420FFB72D6F7}" dt="2020-10-22T09:19:02.756" v="1572" actId="478"/>
          <ac:spMkLst>
            <pc:docMk/>
            <pc:sldMk cId="500157023" sldId="363"/>
            <ac:spMk id="4" creationId="{00000000-0000-0000-0000-000000000000}"/>
          </ac:spMkLst>
        </pc:spChg>
        <pc:spChg chg="del mod topLvl">
          <ac:chgData name="Jonathan Loo" userId="d2d72d48b56f45d8" providerId="LiveId" clId="{56556B2D-CF3C-44D5-9250-420FFB72D6F7}" dt="2020-10-22T09:19:01.870" v="1571" actId="478"/>
          <ac:spMkLst>
            <pc:docMk/>
            <pc:sldMk cId="500157023" sldId="363"/>
            <ac:spMk id="5" creationId="{00000000-0000-0000-0000-000000000000}"/>
          </ac:spMkLst>
        </pc:spChg>
        <pc:spChg chg="mod topLvl">
          <ac:chgData name="Jonathan Loo" userId="d2d72d48b56f45d8" providerId="LiveId" clId="{56556B2D-CF3C-44D5-9250-420FFB72D6F7}" dt="2020-10-22T09:25:18.008" v="1674" actId="1076"/>
          <ac:spMkLst>
            <pc:docMk/>
            <pc:sldMk cId="500157023" sldId="363"/>
            <ac:spMk id="6" creationId="{00000000-0000-0000-0000-000000000000}"/>
          </ac:spMkLst>
        </pc:spChg>
        <pc:spChg chg="del">
          <ac:chgData name="Jonathan Loo" userId="d2d72d48b56f45d8" providerId="LiveId" clId="{56556B2D-CF3C-44D5-9250-420FFB72D6F7}" dt="2020-10-22T09:18:27.513" v="1559" actId="478"/>
          <ac:spMkLst>
            <pc:docMk/>
            <pc:sldMk cId="500157023" sldId="363"/>
            <ac:spMk id="7" creationId="{00000000-0000-0000-0000-000000000000}"/>
          </ac:spMkLst>
        </pc:spChg>
        <pc:spChg chg="add mod">
          <ac:chgData name="Jonathan Loo" userId="d2d72d48b56f45d8" providerId="LiveId" clId="{56556B2D-CF3C-44D5-9250-420FFB72D6F7}" dt="2020-10-22T09:25:15.715" v="1673" actId="1076"/>
          <ac:spMkLst>
            <pc:docMk/>
            <pc:sldMk cId="500157023" sldId="363"/>
            <ac:spMk id="9" creationId="{BDC35E1C-DA40-47F1-927A-67AD9F5D4B7E}"/>
          </ac:spMkLst>
        </pc:spChg>
        <pc:grpChg chg="add del mod">
          <ac:chgData name="Jonathan Loo" userId="d2d72d48b56f45d8" providerId="LiveId" clId="{56556B2D-CF3C-44D5-9250-420FFB72D6F7}" dt="2020-10-22T09:18:59.969" v="1570" actId="165"/>
          <ac:grpSpMkLst>
            <pc:docMk/>
            <pc:sldMk cId="500157023" sldId="363"/>
            <ac:grpSpMk id="3" creationId="{00000000-0000-0000-0000-000000000000}"/>
          </ac:grpSpMkLst>
        </pc:grpChg>
      </pc:sldChg>
      <pc:sldChg chg="add del">
        <pc:chgData name="Jonathan Loo" userId="d2d72d48b56f45d8" providerId="LiveId" clId="{56556B2D-CF3C-44D5-9250-420FFB72D6F7}" dt="2020-10-22T09:51:08.082" v="2263" actId="47"/>
        <pc:sldMkLst>
          <pc:docMk/>
          <pc:sldMk cId="125904937" sldId="364"/>
        </pc:sldMkLst>
      </pc:sldChg>
      <pc:sldChg chg="addSp delSp modSp add mod">
        <pc:chgData name="Jonathan Loo" userId="d2d72d48b56f45d8" providerId="LiveId" clId="{56556B2D-CF3C-44D5-9250-420FFB72D6F7}" dt="2020-10-24T20:04:33.010" v="8619" actId="20577"/>
        <pc:sldMkLst>
          <pc:docMk/>
          <pc:sldMk cId="4051115547" sldId="365"/>
        </pc:sldMkLst>
        <pc:spChg chg="add del mod">
          <ac:chgData name="Jonathan Loo" userId="d2d72d48b56f45d8" providerId="LiveId" clId="{56556B2D-CF3C-44D5-9250-420FFB72D6F7}" dt="2020-10-22T09:42:09.543" v="1964"/>
          <ac:spMkLst>
            <pc:docMk/>
            <pc:sldMk cId="4051115547" sldId="365"/>
            <ac:spMk id="2" creationId="{2BA7CAB6-3998-4CCD-8384-ACACDECA8388}"/>
          </ac:spMkLst>
        </pc:spChg>
        <pc:spChg chg="add del mod">
          <ac:chgData name="Jonathan Loo" userId="d2d72d48b56f45d8" providerId="LiveId" clId="{56556B2D-CF3C-44D5-9250-420FFB72D6F7}" dt="2020-10-22T09:42:09.543" v="1964"/>
          <ac:spMkLst>
            <pc:docMk/>
            <pc:sldMk cId="4051115547" sldId="365"/>
            <ac:spMk id="3" creationId="{7DFD0C35-6761-4E4F-A857-E1197D9010C5}"/>
          </ac:spMkLst>
        </pc:spChg>
        <pc:spChg chg="mod">
          <ac:chgData name="Jonathan Loo" userId="d2d72d48b56f45d8" providerId="LiveId" clId="{56556B2D-CF3C-44D5-9250-420FFB72D6F7}" dt="2020-10-24T13:31:49.174" v="5809" actId="20577"/>
          <ac:spMkLst>
            <pc:docMk/>
            <pc:sldMk cId="4051115547" sldId="365"/>
            <ac:spMk id="4" creationId="{00000000-0000-0000-0000-000000000000}"/>
          </ac:spMkLst>
        </pc:spChg>
        <pc:spChg chg="add del mod">
          <ac:chgData name="Jonathan Loo" userId="d2d72d48b56f45d8" providerId="LiveId" clId="{56556B2D-CF3C-44D5-9250-420FFB72D6F7}" dt="2020-10-22T09:42:09.543" v="1964"/>
          <ac:spMkLst>
            <pc:docMk/>
            <pc:sldMk cId="4051115547" sldId="365"/>
            <ac:spMk id="5" creationId="{61A0CB30-456F-4EC7-8B35-B9417B18A8F9}"/>
          </ac:spMkLst>
        </pc:spChg>
        <pc:spChg chg="mod">
          <ac:chgData name="Jonathan Loo" userId="d2d72d48b56f45d8" providerId="LiveId" clId="{56556B2D-CF3C-44D5-9250-420FFB72D6F7}" dt="2020-10-24T20:04:33.010" v="8619" actId="20577"/>
          <ac:spMkLst>
            <pc:docMk/>
            <pc:sldMk cId="4051115547" sldId="365"/>
            <ac:spMk id="11" creationId="{5263CCDA-DC20-41F7-BA72-18D30FFAD20C}"/>
          </ac:spMkLst>
        </pc:spChg>
        <pc:spChg chg="add del mod">
          <ac:chgData name="Jonathan Loo" userId="d2d72d48b56f45d8" providerId="LiveId" clId="{56556B2D-CF3C-44D5-9250-420FFB72D6F7}" dt="2020-10-22T09:50:10.496" v="2215"/>
          <ac:spMkLst>
            <pc:docMk/>
            <pc:sldMk cId="4051115547" sldId="365"/>
            <ac:spMk id="12" creationId="{082EF1EC-6B6C-4665-90D7-732FEC0C79CA}"/>
          </ac:spMkLst>
        </pc:spChg>
        <pc:spChg chg="add del mod">
          <ac:chgData name="Jonathan Loo" userId="d2d72d48b56f45d8" providerId="LiveId" clId="{56556B2D-CF3C-44D5-9250-420FFB72D6F7}" dt="2020-10-22T09:49:53.755" v="2206"/>
          <ac:spMkLst>
            <pc:docMk/>
            <pc:sldMk cId="4051115547" sldId="365"/>
            <ac:spMk id="13" creationId="{D8E894F1-CFC3-44C8-A536-CED7E90DADAF}"/>
          </ac:spMkLst>
        </pc:spChg>
        <pc:spChg chg="mod">
          <ac:chgData name="Jonathan Loo" userId="d2d72d48b56f45d8" providerId="LiveId" clId="{56556B2D-CF3C-44D5-9250-420FFB72D6F7}" dt="2020-10-22T09:50:50.257" v="2251"/>
          <ac:spMkLst>
            <pc:docMk/>
            <pc:sldMk cId="4051115547" sldId="365"/>
            <ac:spMk id="20" creationId="{52F1FB68-779C-42D8-B8AE-4670EB2E0D82}"/>
          </ac:spMkLst>
        </pc:spChg>
        <pc:spChg chg="mod">
          <ac:chgData name="Jonathan Loo" userId="d2d72d48b56f45d8" providerId="LiveId" clId="{56556B2D-CF3C-44D5-9250-420FFB72D6F7}" dt="2020-10-22T09:50:50.257" v="2251"/>
          <ac:spMkLst>
            <pc:docMk/>
            <pc:sldMk cId="4051115547" sldId="365"/>
            <ac:spMk id="21" creationId="{32093EAB-D2EE-4D40-AB62-E2BB6D8F42D7}"/>
          </ac:spMkLst>
        </pc:spChg>
        <pc:grpChg chg="del mod">
          <ac:chgData name="Jonathan Loo" userId="d2d72d48b56f45d8" providerId="LiveId" clId="{56556B2D-CF3C-44D5-9250-420FFB72D6F7}" dt="2020-10-22T09:50:49.390" v="2250" actId="478"/>
          <ac:grpSpMkLst>
            <pc:docMk/>
            <pc:sldMk cId="4051115547" sldId="365"/>
            <ac:grpSpMk id="10" creationId="{1FF42ABF-31DF-4638-9A8D-C269A6F8A8BD}"/>
          </ac:grpSpMkLst>
        </pc:grpChg>
        <pc:grpChg chg="add mod">
          <ac:chgData name="Jonathan Loo" userId="d2d72d48b56f45d8" providerId="LiveId" clId="{56556B2D-CF3C-44D5-9250-420FFB72D6F7}" dt="2020-10-22T10:14:21.866" v="2717" actId="1076"/>
          <ac:grpSpMkLst>
            <pc:docMk/>
            <pc:sldMk cId="4051115547" sldId="365"/>
            <ac:grpSpMk id="19" creationId="{DBA345EE-4A7F-46AA-828D-E8A360D04224}"/>
          </ac:grpSpMkLst>
        </pc:grpChg>
        <pc:picChg chg="add del mod">
          <ac:chgData name="Jonathan Loo" userId="d2d72d48b56f45d8" providerId="LiveId" clId="{56556B2D-CF3C-44D5-9250-420FFB72D6F7}" dt="2020-10-22T10:13:12.654" v="2704" actId="478"/>
          <ac:picMkLst>
            <pc:docMk/>
            <pc:sldMk cId="4051115547" sldId="365"/>
            <ac:picMk id="22" creationId="{10FF036E-4A9C-4FE0-AD6E-FAE3EB9BF843}"/>
          </ac:picMkLst>
        </pc:picChg>
        <pc:picChg chg="add del">
          <ac:chgData name="Jonathan Loo" userId="d2d72d48b56f45d8" providerId="LiveId" clId="{56556B2D-CF3C-44D5-9250-420FFB72D6F7}" dt="2020-10-22T10:13:19.460" v="2706" actId="478"/>
          <ac:picMkLst>
            <pc:docMk/>
            <pc:sldMk cId="4051115547" sldId="365"/>
            <ac:picMk id="23" creationId="{40F226C9-B961-4F05-92B2-F4A60C0A81B7}"/>
          </ac:picMkLst>
        </pc:picChg>
        <pc:picChg chg="add del mod">
          <ac:chgData name="Jonathan Loo" userId="d2d72d48b56f45d8" providerId="LiveId" clId="{56556B2D-CF3C-44D5-9250-420FFB72D6F7}" dt="2020-10-22T10:14:09.708" v="2715" actId="478"/>
          <ac:picMkLst>
            <pc:docMk/>
            <pc:sldMk cId="4051115547" sldId="365"/>
            <ac:picMk id="24" creationId="{139E01BD-3254-4800-AF75-E3FD53C43DEC}"/>
          </ac:picMkLst>
        </pc:picChg>
        <pc:picChg chg="add del mod">
          <ac:chgData name="Jonathan Loo" userId="d2d72d48b56f45d8" providerId="LiveId" clId="{56556B2D-CF3C-44D5-9250-420FFB72D6F7}" dt="2020-10-22T10:14:42.189" v="2723" actId="478"/>
          <ac:picMkLst>
            <pc:docMk/>
            <pc:sldMk cId="4051115547" sldId="365"/>
            <ac:picMk id="25" creationId="{3B52BD45-9A79-433F-87F1-42EE0CE3A37D}"/>
          </ac:picMkLst>
        </pc:picChg>
        <pc:picChg chg="add mod">
          <ac:chgData name="Jonathan Loo" userId="d2d72d48b56f45d8" providerId="LiveId" clId="{56556B2D-CF3C-44D5-9250-420FFB72D6F7}" dt="2020-10-22T10:15:57.435" v="2752" actId="1076"/>
          <ac:picMkLst>
            <pc:docMk/>
            <pc:sldMk cId="4051115547" sldId="365"/>
            <ac:picMk id="26" creationId="{284D3CAF-D2AF-4E2F-AD5B-AA0F795BEC86}"/>
          </ac:picMkLst>
        </pc:picChg>
        <pc:picChg chg="add mod">
          <ac:chgData name="Jonathan Loo" userId="d2d72d48b56f45d8" providerId="LiveId" clId="{56556B2D-CF3C-44D5-9250-420FFB72D6F7}" dt="2020-10-22T10:16:39.255" v="2756" actId="1076"/>
          <ac:picMkLst>
            <pc:docMk/>
            <pc:sldMk cId="4051115547" sldId="365"/>
            <ac:picMk id="27" creationId="{29828815-E379-485F-AAB8-5D42157F1BD6}"/>
          </ac:picMkLst>
        </pc:picChg>
        <pc:cxnChg chg="add del mod">
          <ac:chgData name="Jonathan Loo" userId="d2d72d48b56f45d8" providerId="LiveId" clId="{56556B2D-CF3C-44D5-9250-420FFB72D6F7}" dt="2020-10-22T09:48:49.057" v="2191" actId="478"/>
          <ac:cxnSpMkLst>
            <pc:docMk/>
            <pc:sldMk cId="4051115547" sldId="365"/>
            <ac:cxnSpMk id="15" creationId="{8ACD2BDA-CF50-43DE-ACAA-58813ABEC4C4}"/>
          </ac:cxnSpMkLst>
        </pc:cxnChg>
      </pc:sldChg>
      <pc:sldChg chg="addSp delSp modSp add mod">
        <pc:chgData name="Jonathan Loo" userId="d2d72d48b56f45d8" providerId="LiveId" clId="{56556B2D-CF3C-44D5-9250-420FFB72D6F7}" dt="2020-10-24T20:05:30.552" v="8628" actId="115"/>
        <pc:sldMkLst>
          <pc:docMk/>
          <pc:sldMk cId="1179230760" sldId="366"/>
        </pc:sldMkLst>
        <pc:spChg chg="mod">
          <ac:chgData name="Jonathan Loo" userId="d2d72d48b56f45d8" providerId="LiveId" clId="{56556B2D-CF3C-44D5-9250-420FFB72D6F7}" dt="2020-10-24T13:31:20.096" v="5790" actId="20577"/>
          <ac:spMkLst>
            <pc:docMk/>
            <pc:sldMk cId="1179230760" sldId="366"/>
            <ac:spMk id="4" creationId="{00000000-0000-0000-0000-000000000000}"/>
          </ac:spMkLst>
        </pc:spChg>
        <pc:spChg chg="mod">
          <ac:chgData name="Jonathan Loo" userId="d2d72d48b56f45d8" providerId="LiveId" clId="{56556B2D-CF3C-44D5-9250-420FFB72D6F7}" dt="2020-10-24T20:05:30.552" v="8628" actId="115"/>
          <ac:spMkLst>
            <pc:docMk/>
            <pc:sldMk cId="1179230760" sldId="366"/>
            <ac:spMk id="11" creationId="{5263CCDA-DC20-41F7-BA72-18D30FFAD20C}"/>
          </ac:spMkLst>
        </pc:spChg>
        <pc:spChg chg="del">
          <ac:chgData name="Jonathan Loo" userId="d2d72d48b56f45d8" providerId="LiveId" clId="{56556B2D-CF3C-44D5-9250-420FFB72D6F7}" dt="2020-10-22T09:50:36.397" v="2218" actId="478"/>
          <ac:spMkLst>
            <pc:docMk/>
            <pc:sldMk cId="1179230760" sldId="366"/>
            <ac:spMk id="12" creationId="{082EF1EC-6B6C-4665-90D7-732FEC0C79CA}"/>
          </ac:spMkLst>
        </pc:spChg>
        <pc:spChg chg="del">
          <ac:chgData name="Jonathan Loo" userId="d2d72d48b56f45d8" providerId="LiveId" clId="{56556B2D-CF3C-44D5-9250-420FFB72D6F7}" dt="2020-10-22T09:50:35.086" v="2217" actId="478"/>
          <ac:spMkLst>
            <pc:docMk/>
            <pc:sldMk cId="1179230760" sldId="366"/>
            <ac:spMk id="13" creationId="{D8E894F1-CFC3-44C8-A536-CED7E90DADAF}"/>
          </ac:spMkLst>
        </pc:spChg>
        <pc:spChg chg="mod">
          <ac:chgData name="Jonathan Loo" userId="d2d72d48b56f45d8" providerId="LiveId" clId="{56556B2D-CF3C-44D5-9250-420FFB72D6F7}" dt="2020-10-22T09:51:02.652" v="2262"/>
          <ac:spMkLst>
            <pc:docMk/>
            <pc:sldMk cId="1179230760" sldId="366"/>
            <ac:spMk id="14" creationId="{B76E021F-6A84-4E96-B293-2C61B3B13A9F}"/>
          </ac:spMkLst>
        </pc:spChg>
        <pc:spChg chg="mod">
          <ac:chgData name="Jonathan Loo" userId="d2d72d48b56f45d8" providerId="LiveId" clId="{56556B2D-CF3C-44D5-9250-420FFB72D6F7}" dt="2020-10-22T09:51:02.652" v="2262"/>
          <ac:spMkLst>
            <pc:docMk/>
            <pc:sldMk cId="1179230760" sldId="366"/>
            <ac:spMk id="15" creationId="{A13F9A2E-A6E6-48AB-B01C-AA5B8A2573B9}"/>
          </ac:spMkLst>
        </pc:spChg>
        <pc:grpChg chg="add mod">
          <ac:chgData name="Jonathan Loo" userId="d2d72d48b56f45d8" providerId="LiveId" clId="{56556B2D-CF3C-44D5-9250-420FFB72D6F7}" dt="2020-10-22T09:51:02.652" v="2262"/>
          <ac:grpSpMkLst>
            <pc:docMk/>
            <pc:sldMk cId="1179230760" sldId="366"/>
            <ac:grpSpMk id="9" creationId="{D56F82D5-DDC1-44A5-8D5B-D3015C5238DA}"/>
          </ac:grpSpMkLst>
        </pc:grpChg>
        <pc:grpChg chg="del mod">
          <ac:chgData name="Jonathan Loo" userId="d2d72d48b56f45d8" providerId="LiveId" clId="{56556B2D-CF3C-44D5-9250-420FFB72D6F7}" dt="2020-10-22T09:51:01.669" v="2261" actId="478"/>
          <ac:grpSpMkLst>
            <pc:docMk/>
            <pc:sldMk cId="1179230760" sldId="366"/>
            <ac:grpSpMk id="10" creationId="{1FF42ABF-31DF-4638-9A8D-C269A6F8A8BD}"/>
          </ac:grpSpMkLst>
        </pc:grpChg>
      </pc:sldChg>
      <pc:sldChg chg="addSp modSp add del mod ord">
        <pc:chgData name="Jonathan Loo" userId="d2d72d48b56f45d8" providerId="LiveId" clId="{56556B2D-CF3C-44D5-9250-420FFB72D6F7}" dt="2020-10-22T10:45:48.558" v="3095" actId="47"/>
        <pc:sldMkLst>
          <pc:docMk/>
          <pc:sldMk cId="3122204440" sldId="367"/>
        </pc:sldMkLst>
        <pc:spChg chg="mod">
          <ac:chgData name="Jonathan Loo" userId="d2d72d48b56f45d8" providerId="LiveId" clId="{56556B2D-CF3C-44D5-9250-420FFB72D6F7}" dt="2020-10-22T10:04:49.444" v="2487" actId="20577"/>
          <ac:spMkLst>
            <pc:docMk/>
            <pc:sldMk cId="3122204440" sldId="367"/>
            <ac:spMk id="4" creationId="{00000000-0000-0000-0000-000000000000}"/>
          </ac:spMkLst>
        </pc:spChg>
        <pc:spChg chg="mod">
          <ac:chgData name="Jonathan Loo" userId="d2d72d48b56f45d8" providerId="LiveId" clId="{56556B2D-CF3C-44D5-9250-420FFB72D6F7}" dt="2020-10-22T10:03:58.125" v="2478" actId="1076"/>
          <ac:spMkLst>
            <pc:docMk/>
            <pc:sldMk cId="3122204440" sldId="367"/>
            <ac:spMk id="5" creationId="{00000000-0000-0000-0000-000000000000}"/>
          </ac:spMkLst>
        </pc:spChg>
        <pc:spChg chg="mod">
          <ac:chgData name="Jonathan Loo" userId="d2d72d48b56f45d8" providerId="LiveId" clId="{56556B2D-CF3C-44D5-9250-420FFB72D6F7}" dt="2020-10-22T10:03:53.836" v="2477" actId="1076"/>
          <ac:spMkLst>
            <pc:docMk/>
            <pc:sldMk cId="3122204440" sldId="367"/>
            <ac:spMk id="6" creationId="{00000000-0000-0000-0000-000000000000}"/>
          </ac:spMkLst>
        </pc:spChg>
        <pc:picChg chg="add mod">
          <ac:chgData name="Jonathan Loo" userId="d2d72d48b56f45d8" providerId="LiveId" clId="{56556B2D-CF3C-44D5-9250-420FFB72D6F7}" dt="2020-10-22T10:33:06.350" v="2901" actId="1076"/>
          <ac:picMkLst>
            <pc:docMk/>
            <pc:sldMk cId="3122204440" sldId="367"/>
            <ac:picMk id="3074" creationId="{2E96B725-E0FF-47F6-84DD-AB462E5BCBE7}"/>
          </ac:picMkLst>
        </pc:picChg>
      </pc:sldChg>
      <pc:sldChg chg="modSp add del mod ord">
        <pc:chgData name="Jonathan Loo" userId="d2d72d48b56f45d8" providerId="LiveId" clId="{56556B2D-CF3C-44D5-9250-420FFB72D6F7}" dt="2020-10-22T10:55:33.403" v="3103" actId="47"/>
        <pc:sldMkLst>
          <pc:docMk/>
          <pc:sldMk cId="0" sldId="368"/>
        </pc:sldMkLst>
        <pc:spChg chg="mod">
          <ac:chgData name="Jonathan Loo" userId="d2d72d48b56f45d8" providerId="LiveId" clId="{56556B2D-CF3C-44D5-9250-420FFB72D6F7}" dt="2020-10-22T10:55:19.288" v="3102" actId="6549"/>
          <ac:spMkLst>
            <pc:docMk/>
            <pc:sldMk cId="0" sldId="368"/>
            <ac:spMk id="6" creationId="{00000000-0000-0000-0000-000000000000}"/>
          </ac:spMkLst>
        </pc:spChg>
        <pc:spChg chg="mod">
          <ac:chgData name="Jonathan Loo" userId="d2d72d48b56f45d8" providerId="LiveId" clId="{56556B2D-CF3C-44D5-9250-420FFB72D6F7}" dt="2020-10-22T10:03:38.458" v="2472" actId="1076"/>
          <ac:spMkLst>
            <pc:docMk/>
            <pc:sldMk cId="0" sldId="368"/>
            <ac:spMk id="8" creationId="{00000000-0000-0000-0000-000000000000}"/>
          </ac:spMkLst>
        </pc:spChg>
      </pc:sldChg>
      <pc:sldChg chg="addSp delSp modSp add mod ord">
        <pc:chgData name="Jonathan Loo" userId="d2d72d48b56f45d8" providerId="LiveId" clId="{56556B2D-CF3C-44D5-9250-420FFB72D6F7}" dt="2020-11-11T09:23:41.792" v="13079" actId="6549"/>
        <pc:sldMkLst>
          <pc:docMk/>
          <pc:sldMk cId="2642160657" sldId="369"/>
        </pc:sldMkLst>
        <pc:spChg chg="mod">
          <ac:chgData name="Jonathan Loo" userId="d2d72d48b56f45d8" providerId="LiveId" clId="{56556B2D-CF3C-44D5-9250-420FFB72D6F7}" dt="2020-11-11T09:23:41.792" v="13079" actId="6549"/>
          <ac:spMkLst>
            <pc:docMk/>
            <pc:sldMk cId="2642160657" sldId="369"/>
            <ac:spMk id="6" creationId="{00000000-0000-0000-0000-000000000000}"/>
          </ac:spMkLst>
        </pc:spChg>
        <pc:spChg chg="mod">
          <ac:chgData name="Jonathan Loo" userId="d2d72d48b56f45d8" providerId="LiveId" clId="{56556B2D-CF3C-44D5-9250-420FFB72D6F7}" dt="2020-10-24T22:12:06.155" v="10921" actId="1076"/>
          <ac:spMkLst>
            <pc:docMk/>
            <pc:sldMk cId="2642160657" sldId="369"/>
            <ac:spMk id="8" creationId="{00000000-0000-0000-0000-000000000000}"/>
          </ac:spMkLst>
        </pc:spChg>
        <pc:spChg chg="del mod">
          <ac:chgData name="Jonathan Loo" userId="d2d72d48b56f45d8" providerId="LiveId" clId="{56556B2D-CF3C-44D5-9250-420FFB72D6F7}" dt="2020-10-22T10:26:40.422" v="2861" actId="478"/>
          <ac:spMkLst>
            <pc:docMk/>
            <pc:sldMk cId="2642160657" sldId="369"/>
            <ac:spMk id="9" creationId="{00000000-0000-0000-0000-000000000000}"/>
          </ac:spMkLst>
        </pc:spChg>
        <pc:picChg chg="add mod">
          <ac:chgData name="Jonathan Loo" userId="d2d72d48b56f45d8" providerId="LiveId" clId="{56556B2D-CF3C-44D5-9250-420FFB72D6F7}" dt="2020-10-24T22:12:04.052" v="10920" actId="14100"/>
          <ac:picMkLst>
            <pc:docMk/>
            <pc:sldMk cId="2642160657" sldId="369"/>
            <ac:picMk id="2050" creationId="{18F8808A-78FA-4CBE-9ABD-EFC87DA301EE}"/>
          </ac:picMkLst>
        </pc:picChg>
        <pc:cxnChg chg="add del mod">
          <ac:chgData name="Jonathan Loo" userId="d2d72d48b56f45d8" providerId="LiveId" clId="{56556B2D-CF3C-44D5-9250-420FFB72D6F7}" dt="2020-10-22T10:28:12.755" v="2888" actId="478"/>
          <ac:cxnSpMkLst>
            <pc:docMk/>
            <pc:sldMk cId="2642160657" sldId="369"/>
            <ac:cxnSpMk id="3" creationId="{8C60803B-580A-4045-958D-03B231E85CD6}"/>
          </ac:cxnSpMkLst>
        </pc:cxnChg>
      </pc:sldChg>
      <pc:sldChg chg="add del">
        <pc:chgData name="Jonathan Loo" userId="d2d72d48b56f45d8" providerId="LiveId" clId="{56556B2D-CF3C-44D5-9250-420FFB72D6F7}" dt="2020-10-22T11:51:22.063" v="3378" actId="47"/>
        <pc:sldMkLst>
          <pc:docMk/>
          <pc:sldMk cId="3789218980" sldId="370"/>
        </pc:sldMkLst>
      </pc:sldChg>
      <pc:sldChg chg="addSp delSp modSp add mod ord">
        <pc:chgData name="Jonathan Loo" userId="d2d72d48b56f45d8" providerId="LiveId" clId="{56556B2D-CF3C-44D5-9250-420FFB72D6F7}" dt="2020-10-24T19:59:51.409" v="8508" actId="20577"/>
        <pc:sldMkLst>
          <pc:docMk/>
          <pc:sldMk cId="310955873" sldId="371"/>
        </pc:sldMkLst>
        <pc:spChg chg="add mod">
          <ac:chgData name="Jonathan Loo" userId="d2d72d48b56f45d8" providerId="LiveId" clId="{56556B2D-CF3C-44D5-9250-420FFB72D6F7}" dt="2020-10-24T19:59:36.968" v="8461" actId="1036"/>
          <ac:spMkLst>
            <pc:docMk/>
            <pc:sldMk cId="310955873" sldId="371"/>
            <ac:spMk id="2" creationId="{91AD41E7-CA80-487A-BEFB-BFD8A74C3769}"/>
          </ac:spMkLst>
        </pc:spChg>
        <pc:spChg chg="add mod">
          <ac:chgData name="Jonathan Loo" userId="d2d72d48b56f45d8" providerId="LiveId" clId="{56556B2D-CF3C-44D5-9250-420FFB72D6F7}" dt="2020-10-24T19:59:36.968" v="8461" actId="1036"/>
          <ac:spMkLst>
            <pc:docMk/>
            <pc:sldMk cId="310955873" sldId="371"/>
            <ac:spMk id="3" creationId="{DB82AEF7-5DA0-4F8B-96F2-CE6A4DD7DE37}"/>
          </ac:spMkLst>
        </pc:spChg>
        <pc:spChg chg="mod">
          <ac:chgData name="Jonathan Loo" userId="d2d72d48b56f45d8" providerId="LiveId" clId="{56556B2D-CF3C-44D5-9250-420FFB72D6F7}" dt="2020-10-24T19:59:51.409" v="8508" actId="20577"/>
          <ac:spMkLst>
            <pc:docMk/>
            <pc:sldMk cId="310955873" sldId="371"/>
            <ac:spMk id="4" creationId="{00000000-0000-0000-0000-000000000000}"/>
          </ac:spMkLst>
        </pc:spChg>
        <pc:spChg chg="mod">
          <ac:chgData name="Jonathan Loo" userId="d2d72d48b56f45d8" providerId="LiveId" clId="{56556B2D-CF3C-44D5-9250-420FFB72D6F7}" dt="2020-10-24T19:59:36.968" v="8461" actId="1036"/>
          <ac:spMkLst>
            <pc:docMk/>
            <pc:sldMk cId="310955873" sldId="371"/>
            <ac:spMk id="5" creationId="{00000000-0000-0000-0000-000000000000}"/>
          </ac:spMkLst>
        </pc:spChg>
        <pc:spChg chg="del">
          <ac:chgData name="Jonathan Loo" userId="d2d72d48b56f45d8" providerId="LiveId" clId="{56556B2D-CF3C-44D5-9250-420FFB72D6F7}" dt="2020-10-22T10:07:15.483" v="2539" actId="478"/>
          <ac:spMkLst>
            <pc:docMk/>
            <pc:sldMk cId="310955873" sldId="371"/>
            <ac:spMk id="6" creationId="{00000000-0000-0000-0000-000000000000}"/>
          </ac:spMkLst>
        </pc:spChg>
        <pc:spChg chg="del mod">
          <ac:chgData name="Jonathan Loo" userId="d2d72d48b56f45d8" providerId="LiveId" clId="{56556B2D-CF3C-44D5-9250-420FFB72D6F7}" dt="2020-10-22T10:08:05.366" v="2576" actId="478"/>
          <ac:spMkLst>
            <pc:docMk/>
            <pc:sldMk cId="310955873" sldId="371"/>
            <ac:spMk id="7" creationId="{00000000-0000-0000-0000-000000000000}"/>
          </ac:spMkLst>
        </pc:spChg>
        <pc:spChg chg="del">
          <ac:chgData name="Jonathan Loo" userId="d2d72d48b56f45d8" providerId="LiveId" clId="{56556B2D-CF3C-44D5-9250-420FFB72D6F7}" dt="2020-10-22T10:09:07.957" v="2630" actId="478"/>
          <ac:spMkLst>
            <pc:docMk/>
            <pc:sldMk cId="310955873" sldId="371"/>
            <ac:spMk id="8" creationId="{00000000-0000-0000-0000-000000000000}"/>
          </ac:spMkLst>
        </pc:spChg>
        <pc:spChg chg="add mod">
          <ac:chgData name="Jonathan Loo" userId="d2d72d48b56f45d8" providerId="LiveId" clId="{56556B2D-CF3C-44D5-9250-420FFB72D6F7}" dt="2020-10-24T19:59:36.968" v="8461" actId="1036"/>
          <ac:spMkLst>
            <pc:docMk/>
            <pc:sldMk cId="310955873" sldId="371"/>
            <ac:spMk id="9" creationId="{C052090A-78DB-4A13-98B5-92C810184D29}"/>
          </ac:spMkLst>
        </pc:spChg>
        <pc:spChg chg="add mod">
          <ac:chgData name="Jonathan Loo" userId="d2d72d48b56f45d8" providerId="LiveId" clId="{56556B2D-CF3C-44D5-9250-420FFB72D6F7}" dt="2020-10-24T19:59:36.968" v="8461" actId="1036"/>
          <ac:spMkLst>
            <pc:docMk/>
            <pc:sldMk cId="310955873" sldId="371"/>
            <ac:spMk id="10" creationId="{DA34364A-7990-4A06-926D-B5358B4BD93B}"/>
          </ac:spMkLst>
        </pc:spChg>
        <pc:spChg chg="mod">
          <ac:chgData name="Jonathan Loo" userId="d2d72d48b56f45d8" providerId="LiveId" clId="{56556B2D-CF3C-44D5-9250-420FFB72D6F7}" dt="2020-10-24T19:59:36.968" v="8461" actId="1036"/>
          <ac:spMkLst>
            <pc:docMk/>
            <pc:sldMk cId="310955873" sldId="371"/>
            <ac:spMk id="14" creationId="{00000000-0000-0000-0000-000000000000}"/>
          </ac:spMkLst>
        </pc:spChg>
        <pc:spChg chg="mod">
          <ac:chgData name="Jonathan Loo" userId="d2d72d48b56f45d8" providerId="LiveId" clId="{56556B2D-CF3C-44D5-9250-420FFB72D6F7}" dt="2020-10-24T19:59:36.968" v="8461" actId="1036"/>
          <ac:spMkLst>
            <pc:docMk/>
            <pc:sldMk cId="310955873" sldId="371"/>
            <ac:spMk id="15" creationId="{00000000-0000-0000-0000-000000000000}"/>
          </ac:spMkLst>
        </pc:spChg>
        <pc:spChg chg="del mod">
          <ac:chgData name="Jonathan Loo" userId="d2d72d48b56f45d8" providerId="LiveId" clId="{56556B2D-CF3C-44D5-9250-420FFB72D6F7}" dt="2020-10-22T10:08:35.853" v="2601" actId="478"/>
          <ac:spMkLst>
            <pc:docMk/>
            <pc:sldMk cId="310955873" sldId="371"/>
            <ac:spMk id="16" creationId="{00000000-0000-0000-0000-000000000000}"/>
          </ac:spMkLst>
        </pc:spChg>
        <pc:spChg chg="del mod">
          <ac:chgData name="Jonathan Loo" userId="d2d72d48b56f45d8" providerId="LiveId" clId="{56556B2D-CF3C-44D5-9250-420FFB72D6F7}" dt="2020-10-22T10:09:52.813" v="2668" actId="478"/>
          <ac:spMkLst>
            <pc:docMk/>
            <pc:sldMk cId="310955873" sldId="371"/>
            <ac:spMk id="17" creationId="{00000000-0000-0000-0000-000000000000}"/>
          </ac:spMkLst>
        </pc:spChg>
        <pc:spChg chg="del mod">
          <ac:chgData name="Jonathan Loo" userId="d2d72d48b56f45d8" providerId="LiveId" clId="{56556B2D-CF3C-44D5-9250-420FFB72D6F7}" dt="2020-10-22T10:09:53.885" v="2669" actId="478"/>
          <ac:spMkLst>
            <pc:docMk/>
            <pc:sldMk cId="310955873" sldId="371"/>
            <ac:spMk id="18" creationId="{00000000-0000-0000-0000-000000000000}"/>
          </ac:spMkLst>
        </pc:spChg>
        <pc:spChg chg="mod">
          <ac:chgData name="Jonathan Loo" userId="d2d72d48b56f45d8" providerId="LiveId" clId="{56556B2D-CF3C-44D5-9250-420FFB72D6F7}" dt="2020-10-24T19:59:36.968" v="8461" actId="1036"/>
          <ac:spMkLst>
            <pc:docMk/>
            <pc:sldMk cId="310955873" sldId="371"/>
            <ac:spMk id="19" creationId="{00000000-0000-0000-0000-000000000000}"/>
          </ac:spMkLst>
        </pc:spChg>
        <pc:spChg chg="mod">
          <ac:chgData name="Jonathan Loo" userId="d2d72d48b56f45d8" providerId="LiveId" clId="{56556B2D-CF3C-44D5-9250-420FFB72D6F7}" dt="2020-10-24T19:59:36.968" v="8461" actId="1036"/>
          <ac:spMkLst>
            <pc:docMk/>
            <pc:sldMk cId="310955873" sldId="371"/>
            <ac:spMk id="20" creationId="{00000000-0000-0000-0000-000000000000}"/>
          </ac:spMkLst>
        </pc:spChg>
        <pc:spChg chg="del mod">
          <ac:chgData name="Jonathan Loo" userId="d2d72d48b56f45d8" providerId="LiveId" clId="{56556B2D-CF3C-44D5-9250-420FFB72D6F7}" dt="2020-10-22T10:08:51.492" v="2628" actId="478"/>
          <ac:spMkLst>
            <pc:docMk/>
            <pc:sldMk cId="310955873" sldId="371"/>
            <ac:spMk id="21" creationId="{00000000-0000-0000-0000-000000000000}"/>
          </ac:spMkLst>
        </pc:spChg>
        <pc:spChg chg="del mod">
          <ac:chgData name="Jonathan Loo" userId="d2d72d48b56f45d8" providerId="LiveId" clId="{56556B2D-CF3C-44D5-9250-420FFB72D6F7}" dt="2020-10-22T10:10:07.035" v="2674" actId="478"/>
          <ac:spMkLst>
            <pc:docMk/>
            <pc:sldMk cId="310955873" sldId="371"/>
            <ac:spMk id="22" creationId="{00000000-0000-0000-0000-000000000000}"/>
          </ac:spMkLst>
        </pc:spChg>
        <pc:spChg chg="del mod">
          <ac:chgData name="Jonathan Loo" userId="d2d72d48b56f45d8" providerId="LiveId" clId="{56556B2D-CF3C-44D5-9250-420FFB72D6F7}" dt="2020-10-22T10:10:07.724" v="2675" actId="478"/>
          <ac:spMkLst>
            <pc:docMk/>
            <pc:sldMk cId="310955873" sldId="371"/>
            <ac:spMk id="23" creationId="{00000000-0000-0000-0000-000000000000}"/>
          </ac:spMkLst>
        </pc:spChg>
        <pc:spChg chg="mod">
          <ac:chgData name="Jonathan Loo" userId="d2d72d48b56f45d8" providerId="LiveId" clId="{56556B2D-CF3C-44D5-9250-420FFB72D6F7}" dt="2020-10-24T19:59:36.968" v="8461" actId="1036"/>
          <ac:spMkLst>
            <pc:docMk/>
            <pc:sldMk cId="310955873" sldId="371"/>
            <ac:spMk id="24" creationId="{00000000-0000-0000-0000-000000000000}"/>
          </ac:spMkLst>
        </pc:spChg>
        <pc:spChg chg="del mod">
          <ac:chgData name="Jonathan Loo" userId="d2d72d48b56f45d8" providerId="LiveId" clId="{56556B2D-CF3C-44D5-9250-420FFB72D6F7}" dt="2020-10-22T10:08:17.238" v="2584" actId="478"/>
          <ac:spMkLst>
            <pc:docMk/>
            <pc:sldMk cId="310955873" sldId="371"/>
            <ac:spMk id="25" creationId="{00000000-0000-0000-0000-000000000000}"/>
          </ac:spMkLst>
        </pc:spChg>
        <pc:spChg chg="del mod">
          <ac:chgData name="Jonathan Loo" userId="d2d72d48b56f45d8" providerId="LiveId" clId="{56556B2D-CF3C-44D5-9250-420FFB72D6F7}" dt="2020-10-22T10:09:47.247" v="2665" actId="478"/>
          <ac:spMkLst>
            <pc:docMk/>
            <pc:sldMk cId="310955873" sldId="371"/>
            <ac:spMk id="26" creationId="{00000000-0000-0000-0000-000000000000}"/>
          </ac:spMkLst>
        </pc:spChg>
        <pc:spChg chg="add mod">
          <ac:chgData name="Jonathan Loo" userId="d2d72d48b56f45d8" providerId="LiveId" clId="{56556B2D-CF3C-44D5-9250-420FFB72D6F7}" dt="2020-10-24T19:59:36.968" v="8461" actId="1036"/>
          <ac:spMkLst>
            <pc:docMk/>
            <pc:sldMk cId="310955873" sldId="371"/>
            <ac:spMk id="36" creationId="{AEF7572A-698A-4BDD-BBE2-016F121EA05C}"/>
          </ac:spMkLst>
        </pc:spChg>
        <pc:spChg chg="add mod">
          <ac:chgData name="Jonathan Loo" userId="d2d72d48b56f45d8" providerId="LiveId" clId="{56556B2D-CF3C-44D5-9250-420FFB72D6F7}" dt="2020-10-24T19:59:36.968" v="8461" actId="1036"/>
          <ac:spMkLst>
            <pc:docMk/>
            <pc:sldMk cId="310955873" sldId="371"/>
            <ac:spMk id="38" creationId="{8FEB2C4F-11F8-4B98-9E4D-BC1FD4F700B8}"/>
          </ac:spMkLst>
        </pc:spChg>
        <pc:cxnChg chg="add del mod">
          <ac:chgData name="Jonathan Loo" userId="d2d72d48b56f45d8" providerId="LiveId" clId="{56556B2D-CF3C-44D5-9250-420FFB72D6F7}" dt="2020-10-22T10:09:25.213" v="2660" actId="478"/>
          <ac:cxnSpMkLst>
            <pc:docMk/>
            <pc:sldMk cId="310955873" sldId="371"/>
            <ac:cxnSpMk id="12" creationId="{96BA8880-08BF-4B19-9E1E-C95A00868E89}"/>
          </ac:cxnSpMkLst>
        </pc:cxnChg>
        <pc:cxnChg chg="add mod">
          <ac:chgData name="Jonathan Loo" userId="d2d72d48b56f45d8" providerId="LiveId" clId="{56556B2D-CF3C-44D5-9250-420FFB72D6F7}" dt="2020-10-24T19:59:36.968" v="8461" actId="1036"/>
          <ac:cxnSpMkLst>
            <pc:docMk/>
            <pc:sldMk cId="310955873" sldId="371"/>
            <ac:cxnSpMk id="30" creationId="{7720B7F0-0447-4F19-A50A-853628CEF388}"/>
          </ac:cxnSpMkLst>
        </pc:cxnChg>
        <pc:cxnChg chg="add mod">
          <ac:chgData name="Jonathan Loo" userId="d2d72d48b56f45d8" providerId="LiveId" clId="{56556B2D-CF3C-44D5-9250-420FFB72D6F7}" dt="2020-10-24T19:59:36.968" v="8461" actId="1036"/>
          <ac:cxnSpMkLst>
            <pc:docMk/>
            <pc:sldMk cId="310955873" sldId="371"/>
            <ac:cxnSpMk id="31" creationId="{7A0FB018-7DEC-4142-8FB1-B3128E55C7BF}"/>
          </ac:cxnSpMkLst>
        </pc:cxnChg>
        <pc:cxnChg chg="add mod">
          <ac:chgData name="Jonathan Loo" userId="d2d72d48b56f45d8" providerId="LiveId" clId="{56556B2D-CF3C-44D5-9250-420FFB72D6F7}" dt="2020-10-24T19:59:36.968" v="8461" actId="1036"/>
          <ac:cxnSpMkLst>
            <pc:docMk/>
            <pc:sldMk cId="310955873" sldId="371"/>
            <ac:cxnSpMk id="32" creationId="{3740A285-C376-48D8-83EF-795B264F0DA8}"/>
          </ac:cxnSpMkLst>
        </pc:cxnChg>
        <pc:cxnChg chg="add mod">
          <ac:chgData name="Jonathan Loo" userId="d2d72d48b56f45d8" providerId="LiveId" clId="{56556B2D-CF3C-44D5-9250-420FFB72D6F7}" dt="2020-10-24T19:59:36.968" v="8461" actId="1036"/>
          <ac:cxnSpMkLst>
            <pc:docMk/>
            <pc:sldMk cId="310955873" sldId="371"/>
            <ac:cxnSpMk id="33" creationId="{E9443DDE-EE76-4D28-83EC-2349E87F13E0}"/>
          </ac:cxnSpMkLst>
        </pc:cxnChg>
        <pc:cxnChg chg="add mod">
          <ac:chgData name="Jonathan Loo" userId="d2d72d48b56f45d8" providerId="LiveId" clId="{56556B2D-CF3C-44D5-9250-420FFB72D6F7}" dt="2020-10-24T19:59:36.968" v="8461" actId="1036"/>
          <ac:cxnSpMkLst>
            <pc:docMk/>
            <pc:sldMk cId="310955873" sldId="371"/>
            <ac:cxnSpMk id="34" creationId="{8C7D70F5-26B7-4643-A538-D3CF4030B14B}"/>
          </ac:cxnSpMkLst>
        </pc:cxnChg>
        <pc:cxnChg chg="add mod">
          <ac:chgData name="Jonathan Loo" userId="d2d72d48b56f45d8" providerId="LiveId" clId="{56556B2D-CF3C-44D5-9250-420FFB72D6F7}" dt="2020-10-24T19:59:36.968" v="8461" actId="1036"/>
          <ac:cxnSpMkLst>
            <pc:docMk/>
            <pc:sldMk cId="310955873" sldId="371"/>
            <ac:cxnSpMk id="35" creationId="{2010A96F-EA07-4849-92D4-DAB88F14F681}"/>
          </ac:cxnSpMkLst>
        </pc:cxnChg>
      </pc:sldChg>
      <pc:sldChg chg="addSp delSp modSp add del mod">
        <pc:chgData name="Jonathan Loo" userId="d2d72d48b56f45d8" providerId="LiveId" clId="{56556B2D-CF3C-44D5-9250-420FFB72D6F7}" dt="2020-10-22T11:22:44.730" v="3145" actId="47"/>
        <pc:sldMkLst>
          <pc:docMk/>
          <pc:sldMk cId="677846316" sldId="372"/>
        </pc:sldMkLst>
        <pc:spChg chg="mod">
          <ac:chgData name="Jonathan Loo" userId="d2d72d48b56f45d8" providerId="LiveId" clId="{56556B2D-CF3C-44D5-9250-420FFB72D6F7}" dt="2020-10-22T10:23:20.784" v="2823"/>
          <ac:spMkLst>
            <pc:docMk/>
            <pc:sldMk cId="677846316" sldId="372"/>
            <ac:spMk id="3" creationId="{00000000-0000-0000-0000-000000000000}"/>
          </ac:spMkLst>
        </pc:spChg>
        <pc:spChg chg="add del mod">
          <ac:chgData name="Jonathan Loo" userId="d2d72d48b56f45d8" providerId="LiveId" clId="{56556B2D-CF3C-44D5-9250-420FFB72D6F7}" dt="2020-10-22T10:23:20.784" v="2823"/>
          <ac:spMkLst>
            <pc:docMk/>
            <pc:sldMk cId="677846316" sldId="372"/>
            <ac:spMk id="4" creationId="{35DF6DA6-92BC-4DF5-B7ED-C12935F0187A}"/>
          </ac:spMkLst>
        </pc:spChg>
        <pc:spChg chg="del mod">
          <ac:chgData name="Jonathan Loo" userId="d2d72d48b56f45d8" providerId="LiveId" clId="{56556B2D-CF3C-44D5-9250-420FFB72D6F7}" dt="2020-10-22T10:29:48.223" v="2889" actId="478"/>
          <ac:spMkLst>
            <pc:docMk/>
            <pc:sldMk cId="677846316" sldId="372"/>
            <ac:spMk id="5" creationId="{00000000-0000-0000-0000-000000000000}"/>
          </ac:spMkLst>
        </pc:spChg>
        <pc:spChg chg="mod">
          <ac:chgData name="Jonathan Loo" userId="d2d72d48b56f45d8" providerId="LiveId" clId="{56556B2D-CF3C-44D5-9250-420FFB72D6F7}" dt="2020-10-22T11:01:39.948" v="3116" actId="1076"/>
          <ac:spMkLst>
            <pc:docMk/>
            <pc:sldMk cId="677846316" sldId="372"/>
            <ac:spMk id="6" creationId="{00000000-0000-0000-0000-000000000000}"/>
          </ac:spMkLst>
        </pc:spChg>
        <pc:spChg chg="del mod">
          <ac:chgData name="Jonathan Loo" userId="d2d72d48b56f45d8" providerId="LiveId" clId="{56556B2D-CF3C-44D5-9250-420FFB72D6F7}" dt="2020-10-22T10:24:38.028" v="2837" actId="478"/>
          <ac:spMkLst>
            <pc:docMk/>
            <pc:sldMk cId="677846316" sldId="372"/>
            <ac:spMk id="7" creationId="{00000000-0000-0000-0000-000000000000}"/>
          </ac:spMkLst>
        </pc:spChg>
        <pc:spChg chg="mod">
          <ac:chgData name="Jonathan Loo" userId="d2d72d48b56f45d8" providerId="LiveId" clId="{56556B2D-CF3C-44D5-9250-420FFB72D6F7}" dt="2020-10-22T10:23:35.413" v="2825" actId="1076"/>
          <ac:spMkLst>
            <pc:docMk/>
            <pc:sldMk cId="677846316" sldId="372"/>
            <ac:spMk id="8" creationId="{00000000-0000-0000-0000-000000000000}"/>
          </ac:spMkLst>
        </pc:spChg>
        <pc:spChg chg="mod">
          <ac:chgData name="Jonathan Loo" userId="d2d72d48b56f45d8" providerId="LiveId" clId="{56556B2D-CF3C-44D5-9250-420FFB72D6F7}" dt="2020-10-22T10:23:35.413" v="2825" actId="1076"/>
          <ac:spMkLst>
            <pc:docMk/>
            <pc:sldMk cId="677846316" sldId="372"/>
            <ac:spMk id="9" creationId="{00000000-0000-0000-0000-000000000000}"/>
          </ac:spMkLst>
        </pc:spChg>
        <pc:spChg chg="mod">
          <ac:chgData name="Jonathan Loo" userId="d2d72d48b56f45d8" providerId="LiveId" clId="{56556B2D-CF3C-44D5-9250-420FFB72D6F7}" dt="2020-10-22T10:23:35.413" v="2825" actId="1076"/>
          <ac:spMkLst>
            <pc:docMk/>
            <pc:sldMk cId="677846316" sldId="372"/>
            <ac:spMk id="10" creationId="{00000000-0000-0000-0000-000000000000}"/>
          </ac:spMkLst>
        </pc:spChg>
        <pc:spChg chg="add del mod">
          <ac:chgData name="Jonathan Loo" userId="d2d72d48b56f45d8" providerId="LiveId" clId="{56556B2D-CF3C-44D5-9250-420FFB72D6F7}" dt="2020-10-22T10:23:20.784" v="2823"/>
          <ac:spMkLst>
            <pc:docMk/>
            <pc:sldMk cId="677846316" sldId="372"/>
            <ac:spMk id="11" creationId="{22C27E24-E9D4-4990-B98B-EA225CBC98D1}"/>
          </ac:spMkLst>
        </pc:spChg>
        <pc:spChg chg="mod">
          <ac:chgData name="Jonathan Loo" userId="d2d72d48b56f45d8" providerId="LiveId" clId="{56556B2D-CF3C-44D5-9250-420FFB72D6F7}" dt="2020-10-22T10:23:20.784" v="2823"/>
          <ac:spMkLst>
            <pc:docMk/>
            <pc:sldMk cId="677846316" sldId="372"/>
            <ac:spMk id="12" creationId="{00000000-0000-0000-0000-000000000000}"/>
          </ac:spMkLst>
        </pc:spChg>
        <pc:spChg chg="add del mod">
          <ac:chgData name="Jonathan Loo" userId="d2d72d48b56f45d8" providerId="LiveId" clId="{56556B2D-CF3C-44D5-9250-420FFB72D6F7}" dt="2020-10-22T10:23:20.784" v="2823"/>
          <ac:spMkLst>
            <pc:docMk/>
            <pc:sldMk cId="677846316" sldId="372"/>
            <ac:spMk id="14" creationId="{0F37231F-6BA3-4FC8-A4F7-DC856E0F5892}"/>
          </ac:spMkLst>
        </pc:spChg>
        <pc:spChg chg="mod">
          <ac:chgData name="Jonathan Loo" userId="d2d72d48b56f45d8" providerId="LiveId" clId="{56556B2D-CF3C-44D5-9250-420FFB72D6F7}" dt="2020-10-22T10:23:20.784" v="2823"/>
          <ac:spMkLst>
            <pc:docMk/>
            <pc:sldMk cId="677846316" sldId="372"/>
            <ac:spMk id="15" creationId="{9F24AE2C-0928-4114-BB59-FAAA8359058B}"/>
          </ac:spMkLst>
        </pc:spChg>
        <pc:picChg chg="add mod">
          <ac:chgData name="Jonathan Loo" userId="d2d72d48b56f45d8" providerId="LiveId" clId="{56556B2D-CF3C-44D5-9250-420FFB72D6F7}" dt="2020-10-22T11:01:56.760" v="3125" actId="1076"/>
          <ac:picMkLst>
            <pc:docMk/>
            <pc:sldMk cId="677846316" sldId="372"/>
            <ac:picMk id="1026" creationId="{51C1272B-C66F-4014-8C12-87D683F84643}"/>
          </ac:picMkLst>
        </pc:picChg>
        <pc:picChg chg="add mod">
          <ac:chgData name="Jonathan Loo" userId="d2d72d48b56f45d8" providerId="LiveId" clId="{56556B2D-CF3C-44D5-9250-420FFB72D6F7}" dt="2020-10-22T11:01:49.506" v="3122" actId="1076"/>
          <ac:picMkLst>
            <pc:docMk/>
            <pc:sldMk cId="677846316" sldId="372"/>
            <ac:picMk id="1028" creationId="{403C5360-87C1-42EA-AFED-34F79EE097EC}"/>
          </ac:picMkLst>
        </pc:picChg>
        <pc:picChg chg="add mod">
          <ac:chgData name="Jonathan Loo" userId="d2d72d48b56f45d8" providerId="LiveId" clId="{56556B2D-CF3C-44D5-9250-420FFB72D6F7}" dt="2020-10-22T11:10:19.404" v="3131" actId="1076"/>
          <ac:picMkLst>
            <pc:docMk/>
            <pc:sldMk cId="677846316" sldId="372"/>
            <ac:picMk id="1030" creationId="{60244CFD-B247-4753-9F0D-2BFCEA871C99}"/>
          </ac:picMkLst>
        </pc:picChg>
        <pc:picChg chg="add mod">
          <ac:chgData name="Jonathan Loo" userId="d2d72d48b56f45d8" providerId="LiveId" clId="{56556B2D-CF3C-44D5-9250-420FFB72D6F7}" dt="2020-10-22T11:10:19.404" v="3131" actId="1076"/>
          <ac:picMkLst>
            <pc:docMk/>
            <pc:sldMk cId="677846316" sldId="372"/>
            <ac:picMk id="1032" creationId="{AFAB8754-E131-4C45-8E8E-75AD7A30B1D4}"/>
          </ac:picMkLst>
        </pc:picChg>
      </pc:sldChg>
      <pc:sldChg chg="add del">
        <pc:chgData name="Jonathan Loo" userId="d2d72d48b56f45d8" providerId="LiveId" clId="{56556B2D-CF3C-44D5-9250-420FFB72D6F7}" dt="2020-10-22T10:16:47.058" v="2757" actId="47"/>
        <pc:sldMkLst>
          <pc:docMk/>
          <pc:sldMk cId="839733160" sldId="372"/>
        </pc:sldMkLst>
      </pc:sldChg>
      <pc:sldChg chg="addSp delSp modSp add del mod ord">
        <pc:chgData name="Jonathan Loo" userId="d2d72d48b56f45d8" providerId="LiveId" clId="{56556B2D-CF3C-44D5-9250-420FFB72D6F7}" dt="2020-10-24T13:31:36.965" v="5791" actId="47"/>
        <pc:sldMkLst>
          <pc:docMk/>
          <pc:sldMk cId="4084073851" sldId="373"/>
        </pc:sldMkLst>
        <pc:spChg chg="add del mod">
          <ac:chgData name="Jonathan Loo" userId="d2d72d48b56f45d8" providerId="LiveId" clId="{56556B2D-CF3C-44D5-9250-420FFB72D6F7}" dt="2020-10-22T10:54:52.401" v="3098" actId="478"/>
          <ac:spMkLst>
            <pc:docMk/>
            <pc:sldMk cId="4084073851" sldId="373"/>
            <ac:spMk id="3" creationId="{71026EE0-A47A-46A5-9DB6-9F2B06BA5B94}"/>
          </ac:spMkLst>
        </pc:spChg>
        <pc:spChg chg="mod">
          <ac:chgData name="Jonathan Loo" userId="d2d72d48b56f45d8" providerId="LiveId" clId="{56556B2D-CF3C-44D5-9250-420FFB72D6F7}" dt="2020-10-22T10:55:15.583" v="3101" actId="6549"/>
          <ac:spMkLst>
            <pc:docMk/>
            <pc:sldMk cId="4084073851" sldId="373"/>
            <ac:spMk id="4" creationId="{00000000-0000-0000-0000-000000000000}"/>
          </ac:spMkLst>
        </pc:spChg>
        <pc:spChg chg="del">
          <ac:chgData name="Jonathan Loo" userId="d2d72d48b56f45d8" providerId="LiveId" clId="{56556B2D-CF3C-44D5-9250-420FFB72D6F7}" dt="2020-10-22T10:33:25.421" v="2903" actId="478"/>
          <ac:spMkLst>
            <pc:docMk/>
            <pc:sldMk cId="4084073851" sldId="373"/>
            <ac:spMk id="5" creationId="{00000000-0000-0000-0000-000000000000}"/>
          </ac:spMkLst>
        </pc:spChg>
        <pc:spChg chg="mod">
          <ac:chgData name="Jonathan Loo" userId="d2d72d48b56f45d8" providerId="LiveId" clId="{56556B2D-CF3C-44D5-9250-420FFB72D6F7}" dt="2020-10-22T10:34:36.914" v="2947" actId="20577"/>
          <ac:spMkLst>
            <pc:docMk/>
            <pc:sldMk cId="4084073851" sldId="373"/>
            <ac:spMk id="6" creationId="{00000000-0000-0000-0000-000000000000}"/>
          </ac:spMkLst>
        </pc:spChg>
        <pc:spChg chg="add del mod">
          <ac:chgData name="Jonathan Loo" userId="d2d72d48b56f45d8" providerId="LiveId" clId="{56556B2D-CF3C-44D5-9250-420FFB72D6F7}" dt="2020-10-22T10:54:54.480" v="3099" actId="478"/>
          <ac:spMkLst>
            <pc:docMk/>
            <pc:sldMk cId="4084073851" sldId="373"/>
            <ac:spMk id="7" creationId="{F6BD2917-4992-4205-8B6B-B25030FB0B37}"/>
          </ac:spMkLst>
        </pc:spChg>
        <pc:spChg chg="add del mod">
          <ac:chgData name="Jonathan Loo" userId="d2d72d48b56f45d8" providerId="LiveId" clId="{56556B2D-CF3C-44D5-9250-420FFB72D6F7}" dt="2020-10-22T10:54:55.833" v="3100" actId="478"/>
          <ac:spMkLst>
            <pc:docMk/>
            <pc:sldMk cId="4084073851" sldId="373"/>
            <ac:spMk id="10" creationId="{C4E847DC-BAAA-48CF-A391-860871489AC5}"/>
          </ac:spMkLst>
        </pc:spChg>
        <pc:picChg chg="add mod">
          <ac:chgData name="Jonathan Loo" userId="d2d72d48b56f45d8" providerId="LiveId" clId="{56556B2D-CF3C-44D5-9250-420FFB72D6F7}" dt="2020-10-22T10:55:38.365" v="3104" actId="1076"/>
          <ac:picMkLst>
            <pc:docMk/>
            <pc:sldMk cId="4084073851" sldId="373"/>
            <ac:picMk id="2" creationId="{2F5C8DF3-16E1-4C45-97FF-5DB3749CA293}"/>
          </ac:picMkLst>
        </pc:picChg>
        <pc:picChg chg="del mod">
          <ac:chgData name="Jonathan Loo" userId="d2d72d48b56f45d8" providerId="LiveId" clId="{56556B2D-CF3C-44D5-9250-420FFB72D6F7}" dt="2020-10-22T10:38:54.419" v="2948" actId="478"/>
          <ac:picMkLst>
            <pc:docMk/>
            <pc:sldMk cId="4084073851" sldId="373"/>
            <ac:picMk id="3074" creationId="{2E96B725-E0FF-47F6-84DD-AB462E5BCBE7}"/>
          </ac:picMkLst>
        </pc:picChg>
      </pc:sldChg>
      <pc:sldChg chg="addSp delSp modSp add del">
        <pc:chgData name="Jonathan Loo" userId="d2d72d48b56f45d8" providerId="LiveId" clId="{56556B2D-CF3C-44D5-9250-420FFB72D6F7}" dt="2020-10-22T11:46:09.137" v="3338" actId="47"/>
        <pc:sldMkLst>
          <pc:docMk/>
          <pc:sldMk cId="721017582" sldId="374"/>
        </pc:sldMkLst>
        <pc:picChg chg="mod">
          <ac:chgData name="Jonathan Loo" userId="d2d72d48b56f45d8" providerId="LiveId" clId="{56556B2D-CF3C-44D5-9250-420FFB72D6F7}" dt="2020-10-22T11:10:26.924" v="3134" actId="1076"/>
          <ac:picMkLst>
            <pc:docMk/>
            <pc:sldMk cId="721017582" sldId="374"/>
            <ac:picMk id="1030" creationId="{60244CFD-B247-4753-9F0D-2BFCEA871C99}"/>
          </ac:picMkLst>
        </pc:picChg>
        <pc:picChg chg="del">
          <ac:chgData name="Jonathan Loo" userId="d2d72d48b56f45d8" providerId="LiveId" clId="{56556B2D-CF3C-44D5-9250-420FFB72D6F7}" dt="2020-10-22T11:10:25.192" v="3133" actId="478"/>
          <ac:picMkLst>
            <pc:docMk/>
            <pc:sldMk cId="721017582" sldId="374"/>
            <ac:picMk id="1032" creationId="{AFAB8754-E131-4C45-8E8E-75AD7A30B1D4}"/>
          </ac:picMkLst>
        </pc:picChg>
        <pc:picChg chg="add mod">
          <ac:chgData name="Jonathan Loo" userId="d2d72d48b56f45d8" providerId="LiveId" clId="{56556B2D-CF3C-44D5-9250-420FFB72D6F7}" dt="2020-10-22T11:31:11.073" v="3148" actId="1076"/>
          <ac:picMkLst>
            <pc:docMk/>
            <pc:sldMk cId="721017582" sldId="374"/>
            <ac:picMk id="7170" creationId="{AE736BC1-7B5E-4929-A6F1-C33DD082F612}"/>
          </ac:picMkLst>
        </pc:picChg>
      </pc:sldChg>
      <pc:sldChg chg="addSp delSp modSp add del mod">
        <pc:chgData name="Jonathan Loo" userId="d2d72d48b56f45d8" providerId="LiveId" clId="{56556B2D-CF3C-44D5-9250-420FFB72D6F7}" dt="2020-10-24T20:06:30.051" v="8629" actId="2696"/>
        <pc:sldMkLst>
          <pc:docMk/>
          <pc:sldMk cId="185504532" sldId="375"/>
        </pc:sldMkLst>
        <pc:spChg chg="del">
          <ac:chgData name="Jonathan Loo" userId="d2d72d48b56f45d8" providerId="LiveId" clId="{56556B2D-CF3C-44D5-9250-420FFB72D6F7}" dt="2020-10-22T11:38:05.384" v="3194" actId="478"/>
          <ac:spMkLst>
            <pc:docMk/>
            <pc:sldMk cId="185504532" sldId="375"/>
            <ac:spMk id="2" creationId="{00000000-0000-0000-0000-000000000000}"/>
          </ac:spMkLst>
        </pc:spChg>
        <pc:spChg chg="del">
          <ac:chgData name="Jonathan Loo" userId="d2d72d48b56f45d8" providerId="LiveId" clId="{56556B2D-CF3C-44D5-9250-420FFB72D6F7}" dt="2020-10-22T11:31:18.183" v="3151" actId="478"/>
          <ac:spMkLst>
            <pc:docMk/>
            <pc:sldMk cId="185504532" sldId="375"/>
            <ac:spMk id="6" creationId="{00000000-0000-0000-0000-000000000000}"/>
          </ac:spMkLst>
        </pc:spChg>
        <pc:spChg chg="del mod ord">
          <ac:chgData name="Jonathan Loo" userId="d2d72d48b56f45d8" providerId="LiveId" clId="{56556B2D-CF3C-44D5-9250-420FFB72D6F7}" dt="2020-10-22T11:38:05.384" v="3194" actId="478"/>
          <ac:spMkLst>
            <pc:docMk/>
            <pc:sldMk cId="185504532" sldId="375"/>
            <ac:spMk id="8" creationId="{00000000-0000-0000-0000-000000000000}"/>
          </ac:spMkLst>
        </pc:spChg>
        <pc:spChg chg="del mod ord">
          <ac:chgData name="Jonathan Loo" userId="d2d72d48b56f45d8" providerId="LiveId" clId="{56556B2D-CF3C-44D5-9250-420FFB72D6F7}" dt="2020-10-22T11:38:06.668" v="3195" actId="478"/>
          <ac:spMkLst>
            <pc:docMk/>
            <pc:sldMk cId="185504532" sldId="375"/>
            <ac:spMk id="9" creationId="{00000000-0000-0000-0000-000000000000}"/>
          </ac:spMkLst>
        </pc:spChg>
        <pc:spChg chg="del mod ord">
          <ac:chgData name="Jonathan Loo" userId="d2d72d48b56f45d8" providerId="LiveId" clId="{56556B2D-CF3C-44D5-9250-420FFB72D6F7}" dt="2020-10-22T11:33:28.018" v="3171" actId="478"/>
          <ac:spMkLst>
            <pc:docMk/>
            <pc:sldMk cId="185504532" sldId="375"/>
            <ac:spMk id="10" creationId="{00000000-0000-0000-0000-000000000000}"/>
          </ac:spMkLst>
        </pc:spChg>
        <pc:spChg chg="add mod">
          <ac:chgData name="Jonathan Loo" userId="d2d72d48b56f45d8" providerId="LiveId" clId="{56556B2D-CF3C-44D5-9250-420FFB72D6F7}" dt="2020-10-24T20:02:20.955" v="8587" actId="1037"/>
          <ac:spMkLst>
            <pc:docMk/>
            <pc:sldMk cId="185504532" sldId="375"/>
            <ac:spMk id="11" creationId="{E4A18E4D-BAF4-4841-89C7-A2FD8594D88F}"/>
          </ac:spMkLst>
        </pc:spChg>
        <pc:spChg chg="del mod">
          <ac:chgData name="Jonathan Loo" userId="d2d72d48b56f45d8" providerId="LiveId" clId="{56556B2D-CF3C-44D5-9250-420FFB72D6F7}" dt="2020-10-24T20:01:58.681" v="8558" actId="478"/>
          <ac:spMkLst>
            <pc:docMk/>
            <pc:sldMk cId="185504532" sldId="375"/>
            <ac:spMk id="12" creationId="{00000000-0000-0000-0000-000000000000}"/>
          </ac:spMkLst>
        </pc:spChg>
        <pc:spChg chg="del">
          <ac:chgData name="Jonathan Loo" userId="d2d72d48b56f45d8" providerId="LiveId" clId="{56556B2D-CF3C-44D5-9250-420FFB72D6F7}" dt="2020-10-22T11:38:05.384" v="3194" actId="478"/>
          <ac:spMkLst>
            <pc:docMk/>
            <pc:sldMk cId="185504532" sldId="375"/>
            <ac:spMk id="13" creationId="{00000000-0000-0000-0000-000000000000}"/>
          </ac:spMkLst>
        </pc:spChg>
        <pc:spChg chg="add mod">
          <ac:chgData name="Jonathan Loo" userId="d2d72d48b56f45d8" providerId="LiveId" clId="{56556B2D-CF3C-44D5-9250-420FFB72D6F7}" dt="2020-10-24T20:02:20.955" v="8587" actId="1037"/>
          <ac:spMkLst>
            <pc:docMk/>
            <pc:sldMk cId="185504532" sldId="375"/>
            <ac:spMk id="14" creationId="{8319798D-B9D9-4EE9-B25C-AE8FE876683E}"/>
          </ac:spMkLst>
        </pc:spChg>
        <pc:spChg chg="mod">
          <ac:chgData name="Jonathan Loo" userId="d2d72d48b56f45d8" providerId="LiveId" clId="{56556B2D-CF3C-44D5-9250-420FFB72D6F7}" dt="2020-10-22T11:43:35.591" v="3221" actId="20577"/>
          <ac:spMkLst>
            <pc:docMk/>
            <pc:sldMk cId="185504532" sldId="375"/>
            <ac:spMk id="15" creationId="{9F24AE2C-0928-4114-BB59-FAAA8359058B}"/>
          </ac:spMkLst>
        </pc:spChg>
        <pc:spChg chg="add mod">
          <ac:chgData name="Jonathan Loo" userId="d2d72d48b56f45d8" providerId="LiveId" clId="{56556B2D-CF3C-44D5-9250-420FFB72D6F7}" dt="2020-10-24T20:02:20.955" v="8587" actId="1037"/>
          <ac:spMkLst>
            <pc:docMk/>
            <pc:sldMk cId="185504532" sldId="375"/>
            <ac:spMk id="16" creationId="{CB3F8A05-E02F-434A-9C09-2D12518AA392}"/>
          </ac:spMkLst>
        </pc:spChg>
        <pc:grpChg chg="add mod">
          <ac:chgData name="Jonathan Loo" userId="d2d72d48b56f45d8" providerId="LiveId" clId="{56556B2D-CF3C-44D5-9250-420FFB72D6F7}" dt="2020-10-24T20:02:20.955" v="8587" actId="1037"/>
          <ac:grpSpMkLst>
            <pc:docMk/>
            <pc:sldMk cId="185504532" sldId="375"/>
            <ac:grpSpMk id="2" creationId="{FF75CDEB-80CF-433A-9F1F-1BEF9E9D8774}"/>
          </ac:grpSpMkLst>
        </pc:grpChg>
        <pc:picChg chg="add del mod">
          <ac:chgData name="Jonathan Loo" userId="d2d72d48b56f45d8" providerId="LiveId" clId="{56556B2D-CF3C-44D5-9250-420FFB72D6F7}" dt="2020-10-22T11:31:43.140" v="3162" actId="478"/>
          <ac:picMkLst>
            <pc:docMk/>
            <pc:sldMk cId="185504532" sldId="375"/>
            <ac:picMk id="4" creationId="{567EA9D2-D00C-4995-8644-050FBE5C6D84}"/>
          </ac:picMkLst>
        </pc:picChg>
        <pc:picChg chg="add del mod">
          <ac:chgData name="Jonathan Loo" userId="d2d72d48b56f45d8" providerId="LiveId" clId="{56556B2D-CF3C-44D5-9250-420FFB72D6F7}" dt="2020-10-22T11:38:03.870" v="3193" actId="478"/>
          <ac:picMkLst>
            <pc:docMk/>
            <pc:sldMk cId="185504532" sldId="375"/>
            <ac:picMk id="5" creationId="{05B6C805-4AD4-40E7-BC57-437FD3886611}"/>
          </ac:picMkLst>
        </pc:picChg>
        <pc:picChg chg="add mod">
          <ac:chgData name="Jonathan Loo" userId="d2d72d48b56f45d8" providerId="LiveId" clId="{56556B2D-CF3C-44D5-9250-420FFB72D6F7}" dt="2020-10-24T20:02:20.955" v="8587" actId="1037"/>
          <ac:picMkLst>
            <pc:docMk/>
            <pc:sldMk cId="185504532" sldId="375"/>
            <ac:picMk id="7" creationId="{09DC481B-4D74-4DAF-850F-A878924D5F1A}"/>
          </ac:picMkLst>
        </pc:picChg>
        <pc:picChg chg="del">
          <ac:chgData name="Jonathan Loo" userId="d2d72d48b56f45d8" providerId="LiveId" clId="{56556B2D-CF3C-44D5-9250-420FFB72D6F7}" dt="2020-10-22T11:31:19.599" v="3153" actId="478"/>
          <ac:picMkLst>
            <pc:docMk/>
            <pc:sldMk cId="185504532" sldId="375"/>
            <ac:picMk id="1026" creationId="{51C1272B-C66F-4014-8C12-87D683F84643}"/>
          </ac:picMkLst>
        </pc:picChg>
        <pc:picChg chg="del">
          <ac:chgData name="Jonathan Loo" userId="d2d72d48b56f45d8" providerId="LiveId" clId="{56556B2D-CF3C-44D5-9250-420FFB72D6F7}" dt="2020-10-22T11:31:20.109" v="3154" actId="478"/>
          <ac:picMkLst>
            <pc:docMk/>
            <pc:sldMk cId="185504532" sldId="375"/>
            <ac:picMk id="1028" creationId="{403C5360-87C1-42EA-AFED-34F79EE097EC}"/>
          </ac:picMkLst>
        </pc:picChg>
        <pc:picChg chg="del">
          <ac:chgData name="Jonathan Loo" userId="d2d72d48b56f45d8" providerId="LiveId" clId="{56556B2D-CF3C-44D5-9250-420FFB72D6F7}" dt="2020-10-22T11:31:19.048" v="3152" actId="478"/>
          <ac:picMkLst>
            <pc:docMk/>
            <pc:sldMk cId="185504532" sldId="375"/>
            <ac:picMk id="1030" creationId="{60244CFD-B247-4753-9F0D-2BFCEA871C99}"/>
          </ac:picMkLst>
        </pc:picChg>
        <pc:picChg chg="del mod">
          <ac:chgData name="Jonathan Loo" userId="d2d72d48b56f45d8" providerId="LiveId" clId="{56556B2D-CF3C-44D5-9250-420FFB72D6F7}" dt="2020-10-22T11:31:39.048" v="3159" actId="478"/>
          <ac:picMkLst>
            <pc:docMk/>
            <pc:sldMk cId="185504532" sldId="375"/>
            <ac:picMk id="7170" creationId="{AE736BC1-7B5E-4929-A6F1-C33DD082F612}"/>
          </ac:picMkLst>
        </pc:picChg>
        <pc:picChg chg="add del mod">
          <ac:chgData name="Jonathan Loo" userId="d2d72d48b56f45d8" providerId="LiveId" clId="{56556B2D-CF3C-44D5-9250-420FFB72D6F7}" dt="2020-10-22T11:41:53.351" v="3200" actId="478"/>
          <ac:picMkLst>
            <pc:docMk/>
            <pc:sldMk cId="185504532" sldId="375"/>
            <ac:picMk id="8194" creationId="{638219D2-98F2-4E95-BD4B-7D7AA0BE87B3}"/>
          </ac:picMkLst>
        </pc:picChg>
        <pc:picChg chg="add mod">
          <ac:chgData name="Jonathan Loo" userId="d2d72d48b56f45d8" providerId="LiveId" clId="{56556B2D-CF3C-44D5-9250-420FFB72D6F7}" dt="2020-10-24T20:02:20.955" v="8587" actId="1037"/>
          <ac:picMkLst>
            <pc:docMk/>
            <pc:sldMk cId="185504532" sldId="375"/>
            <ac:picMk id="8196" creationId="{1FEF1CEB-9F26-4D44-9158-7C428895A04A}"/>
          </ac:picMkLst>
        </pc:picChg>
      </pc:sldChg>
      <pc:sldChg chg="add del">
        <pc:chgData name="Jonathan Loo" userId="d2d72d48b56f45d8" providerId="LiveId" clId="{56556B2D-CF3C-44D5-9250-420FFB72D6F7}" dt="2020-10-27T11:51:50.815" v="11709" actId="47"/>
        <pc:sldMkLst>
          <pc:docMk/>
          <pc:sldMk cId="2900550242" sldId="375"/>
        </pc:sldMkLst>
      </pc:sldChg>
      <pc:sldChg chg="addSp delSp modSp add mod">
        <pc:chgData name="Jonathan Loo" userId="d2d72d48b56f45d8" providerId="LiveId" clId="{56556B2D-CF3C-44D5-9250-420FFB72D6F7}" dt="2020-10-22T11:53:20.575" v="3431" actId="1076"/>
        <pc:sldMkLst>
          <pc:docMk/>
          <pc:sldMk cId="1800774825" sldId="376"/>
        </pc:sldMkLst>
        <pc:spChg chg="add mod">
          <ac:chgData name="Jonathan Loo" userId="d2d72d48b56f45d8" providerId="LiveId" clId="{56556B2D-CF3C-44D5-9250-420FFB72D6F7}" dt="2020-10-22T11:53:18.738" v="3430" actId="1076"/>
          <ac:spMkLst>
            <pc:docMk/>
            <pc:sldMk cId="1800774825" sldId="376"/>
            <ac:spMk id="3" creationId="{A5BB59B9-9F27-449C-A185-E2EF30835BDE}"/>
          </ac:spMkLst>
        </pc:spChg>
        <pc:spChg chg="add mod">
          <ac:chgData name="Jonathan Loo" userId="d2d72d48b56f45d8" providerId="LiveId" clId="{56556B2D-CF3C-44D5-9250-420FFB72D6F7}" dt="2020-10-22T11:53:20.575" v="3431" actId="1076"/>
          <ac:spMkLst>
            <pc:docMk/>
            <pc:sldMk cId="1800774825" sldId="376"/>
            <ac:spMk id="4" creationId="{341BACF8-AC27-4EDB-BFF7-A0E926DB129C}"/>
          </ac:spMkLst>
        </pc:spChg>
        <pc:spChg chg="del mod">
          <ac:chgData name="Jonathan Loo" userId="d2d72d48b56f45d8" providerId="LiveId" clId="{56556B2D-CF3C-44D5-9250-420FFB72D6F7}" dt="2020-10-22T11:52:50.796" v="3411" actId="478"/>
          <ac:spMkLst>
            <pc:docMk/>
            <pc:sldMk cId="1800774825" sldId="376"/>
            <ac:spMk id="5" creationId="{0E73E487-9480-403D-90A4-52DC2FE46379}"/>
          </ac:spMkLst>
        </pc:spChg>
        <pc:spChg chg="mod">
          <ac:chgData name="Jonathan Loo" userId="d2d72d48b56f45d8" providerId="LiveId" clId="{56556B2D-CF3C-44D5-9250-420FFB72D6F7}" dt="2020-10-22T11:52:41.398" v="3404" actId="27636"/>
          <ac:spMkLst>
            <pc:docMk/>
            <pc:sldMk cId="1800774825" sldId="376"/>
            <ac:spMk id="6" creationId="{1B8AD9F7-AB3E-4812-A59C-4C78AF841E32}"/>
          </ac:spMkLst>
        </pc:spChg>
      </pc:sldChg>
      <pc:sldChg chg="addSp delSp modSp new mod setBg modClrScheme delDesignElem chgLayout">
        <pc:chgData name="Jonathan Loo" userId="d2d72d48b56f45d8" providerId="LiveId" clId="{56556B2D-CF3C-44D5-9250-420FFB72D6F7}" dt="2020-10-22T12:53:29.223" v="3728" actId="404"/>
        <pc:sldMkLst>
          <pc:docMk/>
          <pc:sldMk cId="3965558591" sldId="377"/>
        </pc:sldMkLst>
        <pc:spChg chg="del mod ord">
          <ac:chgData name="Jonathan Loo" userId="d2d72d48b56f45d8" providerId="LiveId" clId="{56556B2D-CF3C-44D5-9250-420FFB72D6F7}" dt="2020-10-22T12:49:58.159" v="3602" actId="700"/>
          <ac:spMkLst>
            <pc:docMk/>
            <pc:sldMk cId="3965558591" sldId="377"/>
            <ac:spMk id="2" creationId="{C5A57FA1-6FBF-46A4-8A06-E5D4712D4628}"/>
          </ac:spMkLst>
        </pc:spChg>
        <pc:spChg chg="del mod ord">
          <ac:chgData name="Jonathan Loo" userId="d2d72d48b56f45d8" providerId="LiveId" clId="{56556B2D-CF3C-44D5-9250-420FFB72D6F7}" dt="2020-10-22T12:49:58.159" v="3602" actId="700"/>
          <ac:spMkLst>
            <pc:docMk/>
            <pc:sldMk cId="3965558591" sldId="377"/>
            <ac:spMk id="3" creationId="{A529EBB0-B814-42E2-ACAF-045588A4EA0A}"/>
          </ac:spMkLst>
        </pc:spChg>
        <pc:spChg chg="add mod ord">
          <ac:chgData name="Jonathan Loo" userId="d2d72d48b56f45d8" providerId="LiveId" clId="{56556B2D-CF3C-44D5-9250-420FFB72D6F7}" dt="2020-10-22T12:53:29.223" v="3728" actId="404"/>
          <ac:spMkLst>
            <pc:docMk/>
            <pc:sldMk cId="3965558591" sldId="377"/>
            <ac:spMk id="4" creationId="{9281B4FF-8B89-4D7B-9CA0-E5A80B7FD7FE}"/>
          </ac:spMkLst>
        </pc:spChg>
        <pc:spChg chg="add del mod ord">
          <ac:chgData name="Jonathan Loo" userId="d2d72d48b56f45d8" providerId="LiveId" clId="{56556B2D-CF3C-44D5-9250-420FFB72D6F7}" dt="2020-10-22T12:51:55.252" v="3685" actId="700"/>
          <ac:spMkLst>
            <pc:docMk/>
            <pc:sldMk cId="3965558591" sldId="377"/>
            <ac:spMk id="5" creationId="{0A8F5E1E-1529-4BF2-9343-519E01A01E35}"/>
          </ac:spMkLst>
        </pc:spChg>
        <pc:spChg chg="add mod ord">
          <ac:chgData name="Jonathan Loo" userId="d2d72d48b56f45d8" providerId="LiveId" clId="{56556B2D-CF3C-44D5-9250-420FFB72D6F7}" dt="2020-10-22T12:52:11.007" v="3688" actId="26606"/>
          <ac:spMkLst>
            <pc:docMk/>
            <pc:sldMk cId="3965558591" sldId="377"/>
            <ac:spMk id="6" creationId="{ADC34EE1-B6E5-463B-B98A-F17AFAE7DEFD}"/>
          </ac:spMkLst>
        </pc:spChg>
        <pc:spChg chg="add del">
          <ac:chgData name="Jonathan Loo" userId="d2d72d48b56f45d8" providerId="LiveId" clId="{56556B2D-CF3C-44D5-9250-420FFB72D6F7}" dt="2020-10-22T12:51:55.252" v="3685" actId="700"/>
          <ac:spMkLst>
            <pc:docMk/>
            <pc:sldMk cId="3965558591" sldId="377"/>
            <ac:spMk id="7" creationId="{7905BA41-EE6E-4F80-8636-447F22DD729A}"/>
          </ac:spMkLst>
        </pc:spChg>
        <pc:spChg chg="add del">
          <ac:chgData name="Jonathan Loo" userId="d2d72d48b56f45d8" providerId="LiveId" clId="{56556B2D-CF3C-44D5-9250-420FFB72D6F7}" dt="2020-10-22T12:51:55.252" v="3685" actId="700"/>
          <ac:spMkLst>
            <pc:docMk/>
            <pc:sldMk cId="3965558591" sldId="377"/>
            <ac:spMk id="8" creationId="{CD7549B2-EE05-4558-8C64-AC46755F2B25}"/>
          </ac:spMkLst>
        </pc:spChg>
        <pc:spChg chg="add del">
          <ac:chgData name="Jonathan Loo" userId="d2d72d48b56f45d8" providerId="LiveId" clId="{56556B2D-CF3C-44D5-9250-420FFB72D6F7}" dt="2020-10-22T12:51:44.763" v="3683" actId="26606"/>
          <ac:spMkLst>
            <pc:docMk/>
            <pc:sldMk cId="3965558591" sldId="377"/>
            <ac:spMk id="12" creationId="{7905BA41-EE6E-4F80-8636-447F22DD729A}"/>
          </ac:spMkLst>
        </pc:spChg>
        <pc:spChg chg="add">
          <ac:chgData name="Jonathan Loo" userId="d2d72d48b56f45d8" providerId="LiveId" clId="{56556B2D-CF3C-44D5-9250-420FFB72D6F7}" dt="2020-10-22T12:52:11.007" v="3688" actId="26606"/>
          <ac:spMkLst>
            <pc:docMk/>
            <pc:sldMk cId="3965558591" sldId="377"/>
            <ac:spMk id="13" creationId="{ACBE1851-2230-47A9-B000-CE9046EA61B9}"/>
          </ac:spMkLst>
        </pc:spChg>
        <pc:spChg chg="add del">
          <ac:chgData name="Jonathan Loo" userId="d2d72d48b56f45d8" providerId="LiveId" clId="{56556B2D-CF3C-44D5-9250-420FFB72D6F7}" dt="2020-10-22T12:51:44.763" v="3683" actId="26606"/>
          <ac:spMkLst>
            <pc:docMk/>
            <pc:sldMk cId="3965558591" sldId="377"/>
            <ac:spMk id="14" creationId="{CD7549B2-EE05-4558-8C64-AC46755F2B25}"/>
          </ac:spMkLst>
        </pc:spChg>
        <pc:spChg chg="add del">
          <ac:chgData name="Jonathan Loo" userId="d2d72d48b56f45d8" providerId="LiveId" clId="{56556B2D-CF3C-44D5-9250-420FFB72D6F7}" dt="2020-10-22T12:52:08.263" v="3687" actId="26606"/>
          <ac:spMkLst>
            <pc:docMk/>
            <pc:sldMk cId="3965558591" sldId="377"/>
            <ac:spMk id="15" creationId="{ACBE1851-2230-47A9-B000-CE9046EA61B9}"/>
          </ac:spMkLst>
        </pc:spChg>
        <pc:picChg chg="add del">
          <ac:chgData name="Jonathan Loo" userId="d2d72d48b56f45d8" providerId="LiveId" clId="{56556B2D-CF3C-44D5-9250-420FFB72D6F7}" dt="2020-10-22T12:51:44.763" v="3683" actId="26606"/>
          <ac:picMkLst>
            <pc:docMk/>
            <pc:sldMk cId="3965558591" sldId="377"/>
            <ac:picMk id="9" creationId="{51BF63CF-5A9D-4787-A93E-B972A2B60FF6}"/>
          </ac:picMkLst>
        </pc:picChg>
        <pc:picChg chg="add mod">
          <ac:chgData name="Jonathan Loo" userId="d2d72d48b56f45d8" providerId="LiveId" clId="{56556B2D-CF3C-44D5-9250-420FFB72D6F7}" dt="2020-10-22T12:52:11.007" v="3688" actId="26606"/>
          <ac:picMkLst>
            <pc:docMk/>
            <pc:sldMk cId="3965558591" sldId="377"/>
            <ac:picMk id="10" creationId="{261B3019-7552-4807-8396-BBFBDC01B753}"/>
          </ac:picMkLst>
        </pc:picChg>
        <pc:cxnChg chg="add">
          <ac:chgData name="Jonathan Loo" userId="d2d72d48b56f45d8" providerId="LiveId" clId="{56556B2D-CF3C-44D5-9250-420FFB72D6F7}" dt="2020-10-22T12:52:11.007" v="3688" actId="26606"/>
          <ac:cxnSpMkLst>
            <pc:docMk/>
            <pc:sldMk cId="3965558591" sldId="377"/>
            <ac:cxnSpMk id="16" creationId="{23B93832-6514-44F4-849B-5EE2C8A2337D}"/>
          </ac:cxnSpMkLst>
        </pc:cxnChg>
        <pc:cxnChg chg="add del">
          <ac:chgData name="Jonathan Loo" userId="d2d72d48b56f45d8" providerId="LiveId" clId="{56556B2D-CF3C-44D5-9250-420FFB72D6F7}" dt="2020-10-22T12:52:08.263" v="3687" actId="26606"/>
          <ac:cxnSpMkLst>
            <pc:docMk/>
            <pc:sldMk cId="3965558591" sldId="377"/>
            <ac:cxnSpMk id="17" creationId="{23B93832-6514-44F4-849B-5EE2C8A2337D}"/>
          </ac:cxnSpMkLst>
        </pc:cxnChg>
      </pc:sldChg>
      <pc:sldChg chg="addSp delSp modSp add mod">
        <pc:chgData name="Jonathan Loo" userId="d2d72d48b56f45d8" providerId="LiveId" clId="{56556B2D-CF3C-44D5-9250-420FFB72D6F7}" dt="2020-10-24T21:35:35.662" v="10611" actId="1076"/>
        <pc:sldMkLst>
          <pc:docMk/>
          <pc:sldMk cId="1428872498" sldId="378"/>
        </pc:sldMkLst>
        <pc:spChg chg="mod">
          <ac:chgData name="Jonathan Loo" userId="d2d72d48b56f45d8" providerId="LiveId" clId="{56556B2D-CF3C-44D5-9250-420FFB72D6F7}" dt="2020-10-22T14:41:42.491" v="4744" actId="20577"/>
          <ac:spMkLst>
            <pc:docMk/>
            <pc:sldMk cId="1428872498" sldId="378"/>
            <ac:spMk id="4" creationId="{9281B4FF-8B89-4D7B-9CA0-E5A80B7FD7FE}"/>
          </ac:spMkLst>
        </pc:spChg>
        <pc:spChg chg="add del mod ord">
          <ac:chgData name="Jonathan Loo" userId="d2d72d48b56f45d8" providerId="LiveId" clId="{56556B2D-CF3C-44D5-9250-420FFB72D6F7}" dt="2020-10-24T21:35:07.479" v="10603" actId="21"/>
          <ac:spMkLst>
            <pc:docMk/>
            <pc:sldMk cId="1428872498" sldId="378"/>
            <ac:spMk id="5" creationId="{7766B518-D02A-4646-A540-47A2485D48CF}"/>
          </ac:spMkLst>
        </pc:spChg>
        <pc:spChg chg="mod">
          <ac:chgData name="Jonathan Loo" userId="d2d72d48b56f45d8" providerId="LiveId" clId="{56556B2D-CF3C-44D5-9250-420FFB72D6F7}" dt="2020-10-24T21:34:18.010" v="10588"/>
          <ac:spMkLst>
            <pc:docMk/>
            <pc:sldMk cId="1428872498" sldId="378"/>
            <ac:spMk id="8" creationId="{9DC70B9B-302B-407D-A7D6-85CF2D41DE3F}"/>
          </ac:spMkLst>
        </pc:spChg>
        <pc:spChg chg="mod">
          <ac:chgData name="Jonathan Loo" userId="d2d72d48b56f45d8" providerId="LiveId" clId="{56556B2D-CF3C-44D5-9250-420FFB72D6F7}" dt="2020-10-24T21:34:18.010" v="10588"/>
          <ac:spMkLst>
            <pc:docMk/>
            <pc:sldMk cId="1428872498" sldId="378"/>
            <ac:spMk id="9" creationId="{E0069406-CE10-41FC-8C0A-15587A305DEB}"/>
          </ac:spMkLst>
        </pc:spChg>
        <pc:spChg chg="mod">
          <ac:chgData name="Jonathan Loo" userId="d2d72d48b56f45d8" providerId="LiveId" clId="{56556B2D-CF3C-44D5-9250-420FFB72D6F7}" dt="2020-10-24T21:34:18.010" v="10588"/>
          <ac:spMkLst>
            <pc:docMk/>
            <pc:sldMk cId="1428872498" sldId="378"/>
            <ac:spMk id="11" creationId="{DFB4BEA2-2143-4112-A6E2-696DF537141E}"/>
          </ac:spMkLst>
        </pc:spChg>
        <pc:spChg chg="mod">
          <ac:chgData name="Jonathan Loo" userId="d2d72d48b56f45d8" providerId="LiveId" clId="{56556B2D-CF3C-44D5-9250-420FFB72D6F7}" dt="2020-10-24T21:34:18.010" v="10588"/>
          <ac:spMkLst>
            <pc:docMk/>
            <pc:sldMk cId="1428872498" sldId="378"/>
            <ac:spMk id="12" creationId="{0D9E2324-BDC0-4459-9EFF-B042FE10F633}"/>
          </ac:spMkLst>
        </pc:spChg>
        <pc:spChg chg="mod">
          <ac:chgData name="Jonathan Loo" userId="d2d72d48b56f45d8" providerId="LiveId" clId="{56556B2D-CF3C-44D5-9250-420FFB72D6F7}" dt="2020-10-24T21:34:18.010" v="10588"/>
          <ac:spMkLst>
            <pc:docMk/>
            <pc:sldMk cId="1428872498" sldId="378"/>
            <ac:spMk id="14" creationId="{1F629A34-2DD4-4376-AE0E-B91BE10112CE}"/>
          </ac:spMkLst>
        </pc:spChg>
        <pc:spChg chg="mod">
          <ac:chgData name="Jonathan Loo" userId="d2d72d48b56f45d8" providerId="LiveId" clId="{56556B2D-CF3C-44D5-9250-420FFB72D6F7}" dt="2020-10-24T21:34:18.010" v="10588"/>
          <ac:spMkLst>
            <pc:docMk/>
            <pc:sldMk cId="1428872498" sldId="378"/>
            <ac:spMk id="15" creationId="{65B2D1A3-4355-478A-941A-12B227E9B6C5}"/>
          </ac:spMkLst>
        </pc:spChg>
        <pc:spChg chg="mod">
          <ac:chgData name="Jonathan Loo" userId="d2d72d48b56f45d8" providerId="LiveId" clId="{56556B2D-CF3C-44D5-9250-420FFB72D6F7}" dt="2020-10-24T21:34:18.010" v="10588"/>
          <ac:spMkLst>
            <pc:docMk/>
            <pc:sldMk cId="1428872498" sldId="378"/>
            <ac:spMk id="17" creationId="{FA62280E-F7E1-4F7E-B36F-54AE89246A48}"/>
          </ac:spMkLst>
        </pc:spChg>
        <pc:spChg chg="mod">
          <ac:chgData name="Jonathan Loo" userId="d2d72d48b56f45d8" providerId="LiveId" clId="{56556B2D-CF3C-44D5-9250-420FFB72D6F7}" dt="2020-10-24T21:34:18.010" v="10588"/>
          <ac:spMkLst>
            <pc:docMk/>
            <pc:sldMk cId="1428872498" sldId="378"/>
            <ac:spMk id="18" creationId="{1A9CD995-2A7E-416B-8D8B-1A69C7F662A3}"/>
          </ac:spMkLst>
        </pc:spChg>
        <pc:spChg chg="mod">
          <ac:chgData name="Jonathan Loo" userId="d2d72d48b56f45d8" providerId="LiveId" clId="{56556B2D-CF3C-44D5-9250-420FFB72D6F7}" dt="2020-10-24T21:34:18.010" v="10588"/>
          <ac:spMkLst>
            <pc:docMk/>
            <pc:sldMk cId="1428872498" sldId="378"/>
            <ac:spMk id="19" creationId="{C9D5387F-DDBE-4C38-89CE-75BEB1CF00E5}"/>
          </ac:spMkLst>
        </pc:spChg>
        <pc:spChg chg="mod">
          <ac:chgData name="Jonathan Loo" userId="d2d72d48b56f45d8" providerId="LiveId" clId="{56556B2D-CF3C-44D5-9250-420FFB72D6F7}" dt="2020-10-24T21:34:18.010" v="10588"/>
          <ac:spMkLst>
            <pc:docMk/>
            <pc:sldMk cId="1428872498" sldId="378"/>
            <ac:spMk id="20" creationId="{50FA7704-6AC9-483B-BF28-305190AF6C06}"/>
          </ac:spMkLst>
        </pc:spChg>
        <pc:spChg chg="mod">
          <ac:chgData name="Jonathan Loo" userId="d2d72d48b56f45d8" providerId="LiveId" clId="{56556B2D-CF3C-44D5-9250-420FFB72D6F7}" dt="2020-10-24T21:34:18.010" v="10588"/>
          <ac:spMkLst>
            <pc:docMk/>
            <pc:sldMk cId="1428872498" sldId="378"/>
            <ac:spMk id="21" creationId="{44E8B60D-A742-427E-9DAA-21E6F4F2C17D}"/>
          </ac:spMkLst>
        </pc:spChg>
        <pc:spChg chg="add del mod">
          <ac:chgData name="Jonathan Loo" userId="d2d72d48b56f45d8" providerId="LiveId" clId="{56556B2D-CF3C-44D5-9250-420FFB72D6F7}" dt="2020-10-24T21:34:19.268" v="10589"/>
          <ac:spMkLst>
            <pc:docMk/>
            <pc:sldMk cId="1428872498" sldId="378"/>
            <ac:spMk id="22" creationId="{14DE17CE-357E-4742-875A-AEB442A5A540}"/>
          </ac:spMkLst>
        </pc:spChg>
        <pc:spChg chg="add del mod">
          <ac:chgData name="Jonathan Loo" userId="d2d72d48b56f45d8" providerId="LiveId" clId="{56556B2D-CF3C-44D5-9250-420FFB72D6F7}" dt="2020-10-24T21:34:19.268" v="10589"/>
          <ac:spMkLst>
            <pc:docMk/>
            <pc:sldMk cId="1428872498" sldId="378"/>
            <ac:spMk id="23" creationId="{4D0BC8C9-66B4-4567-AA04-6260D4AC766B}"/>
          </ac:spMkLst>
        </pc:spChg>
        <pc:spChg chg="add del mod">
          <ac:chgData name="Jonathan Loo" userId="d2d72d48b56f45d8" providerId="LiveId" clId="{56556B2D-CF3C-44D5-9250-420FFB72D6F7}" dt="2020-10-24T21:34:19.268" v="10589"/>
          <ac:spMkLst>
            <pc:docMk/>
            <pc:sldMk cId="1428872498" sldId="378"/>
            <ac:spMk id="24" creationId="{D4A99AA0-547A-45A2-BD8C-03732A607FAB}"/>
          </ac:spMkLst>
        </pc:spChg>
        <pc:spChg chg="add del mod">
          <ac:chgData name="Jonathan Loo" userId="d2d72d48b56f45d8" providerId="LiveId" clId="{56556B2D-CF3C-44D5-9250-420FFB72D6F7}" dt="2020-10-24T21:34:19.268" v="10589"/>
          <ac:spMkLst>
            <pc:docMk/>
            <pc:sldMk cId="1428872498" sldId="378"/>
            <ac:spMk id="25" creationId="{41D6F6EA-4975-463C-8246-055A4044F208}"/>
          </ac:spMkLst>
        </pc:spChg>
        <pc:spChg chg="add del mod">
          <ac:chgData name="Jonathan Loo" userId="d2d72d48b56f45d8" providerId="LiveId" clId="{56556B2D-CF3C-44D5-9250-420FFB72D6F7}" dt="2020-10-24T21:34:19.268" v="10589"/>
          <ac:spMkLst>
            <pc:docMk/>
            <pc:sldMk cId="1428872498" sldId="378"/>
            <ac:spMk id="26" creationId="{5F035A93-64E4-4CF2-901E-350F1BFDE733}"/>
          </ac:spMkLst>
        </pc:spChg>
        <pc:spChg chg="add del mod">
          <ac:chgData name="Jonathan Loo" userId="d2d72d48b56f45d8" providerId="LiveId" clId="{56556B2D-CF3C-44D5-9250-420FFB72D6F7}" dt="2020-10-24T21:34:19.268" v="10589"/>
          <ac:spMkLst>
            <pc:docMk/>
            <pc:sldMk cId="1428872498" sldId="378"/>
            <ac:spMk id="27" creationId="{E3B15CD0-2AF2-4C2E-B666-9C1EA93C8E2D}"/>
          </ac:spMkLst>
        </pc:spChg>
        <pc:spChg chg="add del mod">
          <ac:chgData name="Jonathan Loo" userId="d2d72d48b56f45d8" providerId="LiveId" clId="{56556B2D-CF3C-44D5-9250-420FFB72D6F7}" dt="2020-10-24T21:34:19.268" v="10589"/>
          <ac:spMkLst>
            <pc:docMk/>
            <pc:sldMk cId="1428872498" sldId="378"/>
            <ac:spMk id="28" creationId="{36BCD5BC-AC8B-48B0-B63F-23BA51AA8622}"/>
          </ac:spMkLst>
        </pc:spChg>
        <pc:spChg chg="add del mod">
          <ac:chgData name="Jonathan Loo" userId="d2d72d48b56f45d8" providerId="LiveId" clId="{56556B2D-CF3C-44D5-9250-420FFB72D6F7}" dt="2020-10-24T21:34:19.268" v="10589"/>
          <ac:spMkLst>
            <pc:docMk/>
            <pc:sldMk cId="1428872498" sldId="378"/>
            <ac:spMk id="29" creationId="{E3C3BB82-905B-43DA-818F-04D2035942DF}"/>
          </ac:spMkLst>
        </pc:spChg>
        <pc:spChg chg="mod">
          <ac:chgData name="Jonathan Loo" userId="d2d72d48b56f45d8" providerId="LiveId" clId="{56556B2D-CF3C-44D5-9250-420FFB72D6F7}" dt="2020-10-24T21:34:18.010" v="10588"/>
          <ac:spMkLst>
            <pc:docMk/>
            <pc:sldMk cId="1428872498" sldId="378"/>
            <ac:spMk id="31" creationId="{91686322-F469-409C-84D9-A89716B7C8BF}"/>
          </ac:spMkLst>
        </pc:spChg>
        <pc:spChg chg="mod">
          <ac:chgData name="Jonathan Loo" userId="d2d72d48b56f45d8" providerId="LiveId" clId="{56556B2D-CF3C-44D5-9250-420FFB72D6F7}" dt="2020-10-24T21:34:18.010" v="10588"/>
          <ac:spMkLst>
            <pc:docMk/>
            <pc:sldMk cId="1428872498" sldId="378"/>
            <ac:spMk id="32" creationId="{11839006-B0D0-44A0-B5F1-299D795FBFBD}"/>
          </ac:spMkLst>
        </pc:spChg>
        <pc:spChg chg="add del mod">
          <ac:chgData name="Jonathan Loo" userId="d2d72d48b56f45d8" providerId="LiveId" clId="{56556B2D-CF3C-44D5-9250-420FFB72D6F7}" dt="2020-10-24T21:34:19.268" v="10589"/>
          <ac:spMkLst>
            <pc:docMk/>
            <pc:sldMk cId="1428872498" sldId="378"/>
            <ac:spMk id="33" creationId="{79CFBE16-D230-4B25-8267-75C3DEFD8125}"/>
          </ac:spMkLst>
        </pc:spChg>
        <pc:spChg chg="add del mod">
          <ac:chgData name="Jonathan Loo" userId="d2d72d48b56f45d8" providerId="LiveId" clId="{56556B2D-CF3C-44D5-9250-420FFB72D6F7}" dt="2020-10-24T21:34:19.268" v="10589"/>
          <ac:spMkLst>
            <pc:docMk/>
            <pc:sldMk cId="1428872498" sldId="378"/>
            <ac:spMk id="34" creationId="{824FE245-0922-467B-B8A1-75DCFC2C4276}"/>
          </ac:spMkLst>
        </pc:spChg>
        <pc:spChg chg="add del mod">
          <ac:chgData name="Jonathan Loo" userId="d2d72d48b56f45d8" providerId="LiveId" clId="{56556B2D-CF3C-44D5-9250-420FFB72D6F7}" dt="2020-10-24T21:34:19.268" v="10589"/>
          <ac:spMkLst>
            <pc:docMk/>
            <pc:sldMk cId="1428872498" sldId="378"/>
            <ac:spMk id="35" creationId="{1091E77E-A42D-4EF5-8A4A-3BB726AF5D8B}"/>
          </ac:spMkLst>
        </pc:spChg>
        <pc:spChg chg="add del mod">
          <ac:chgData name="Jonathan Loo" userId="d2d72d48b56f45d8" providerId="LiveId" clId="{56556B2D-CF3C-44D5-9250-420FFB72D6F7}" dt="2020-10-24T21:34:19.268" v="10589"/>
          <ac:spMkLst>
            <pc:docMk/>
            <pc:sldMk cId="1428872498" sldId="378"/>
            <ac:spMk id="36" creationId="{A1D598BD-1688-491E-9FD8-D81BCAF8D29F}"/>
          </ac:spMkLst>
        </pc:spChg>
        <pc:spChg chg="add del mod">
          <ac:chgData name="Jonathan Loo" userId="d2d72d48b56f45d8" providerId="LiveId" clId="{56556B2D-CF3C-44D5-9250-420FFB72D6F7}" dt="2020-10-24T21:34:19.268" v="10589"/>
          <ac:spMkLst>
            <pc:docMk/>
            <pc:sldMk cId="1428872498" sldId="378"/>
            <ac:spMk id="37" creationId="{90709CCD-45BA-4FA3-9C30-E7A0C1D31004}"/>
          </ac:spMkLst>
        </pc:spChg>
        <pc:grpChg chg="add del mod">
          <ac:chgData name="Jonathan Loo" userId="d2d72d48b56f45d8" providerId="LiveId" clId="{56556B2D-CF3C-44D5-9250-420FFB72D6F7}" dt="2020-10-24T21:34:19.268" v="10589"/>
          <ac:grpSpMkLst>
            <pc:docMk/>
            <pc:sldMk cId="1428872498" sldId="378"/>
            <ac:grpSpMk id="7" creationId="{5FA18333-3EB8-4390-BA68-62A296CBBFD3}"/>
          </ac:grpSpMkLst>
        </pc:grpChg>
        <pc:grpChg chg="add del mod">
          <ac:chgData name="Jonathan Loo" userId="d2d72d48b56f45d8" providerId="LiveId" clId="{56556B2D-CF3C-44D5-9250-420FFB72D6F7}" dt="2020-10-24T21:34:19.268" v="10589"/>
          <ac:grpSpMkLst>
            <pc:docMk/>
            <pc:sldMk cId="1428872498" sldId="378"/>
            <ac:grpSpMk id="30" creationId="{1FF8887F-3ADC-4B21-BEF6-803CA4F3C9F1}"/>
          </ac:grpSpMkLst>
        </pc:grpChg>
        <pc:picChg chg="add del mod">
          <ac:chgData name="Jonathan Loo" userId="d2d72d48b56f45d8" providerId="LiveId" clId="{56556B2D-CF3C-44D5-9250-420FFB72D6F7}" dt="2020-10-24T21:35:07.479" v="10603" actId="21"/>
          <ac:picMkLst>
            <pc:docMk/>
            <pc:sldMk cId="1428872498" sldId="378"/>
            <ac:picMk id="3" creationId="{1D914170-D2B8-4EE1-BB51-C5B8F1B05EDB}"/>
          </ac:picMkLst>
        </pc:picChg>
        <pc:picChg chg="add del mod">
          <ac:chgData name="Jonathan Loo" userId="d2d72d48b56f45d8" providerId="LiveId" clId="{56556B2D-CF3C-44D5-9250-420FFB72D6F7}" dt="2020-10-24T21:34:16.917" v="10587" actId="478"/>
          <ac:picMkLst>
            <pc:docMk/>
            <pc:sldMk cId="1428872498" sldId="378"/>
            <ac:picMk id="10" creationId="{261B3019-7552-4807-8396-BBFBDC01B753}"/>
          </ac:picMkLst>
        </pc:picChg>
        <pc:picChg chg="add mod modCrop">
          <ac:chgData name="Jonathan Loo" userId="d2d72d48b56f45d8" providerId="LiveId" clId="{56556B2D-CF3C-44D5-9250-420FFB72D6F7}" dt="2020-10-24T21:35:35.662" v="10611" actId="1076"/>
          <ac:picMkLst>
            <pc:docMk/>
            <pc:sldMk cId="1428872498" sldId="378"/>
            <ac:picMk id="40" creationId="{7C47F04D-D95D-4B38-B34A-7EEED88A8C0C}"/>
          </ac:picMkLst>
        </pc:picChg>
      </pc:sldChg>
      <pc:sldChg chg="delSp add del setBg delDesignElem">
        <pc:chgData name="Jonathan Loo" userId="d2d72d48b56f45d8" providerId="LiveId" clId="{56556B2D-CF3C-44D5-9250-420FFB72D6F7}" dt="2020-10-22T12:52:46.059" v="3692" actId="47"/>
        <pc:sldMkLst>
          <pc:docMk/>
          <pc:sldMk cId="1721349539" sldId="378"/>
        </pc:sldMkLst>
        <pc:spChg chg="del">
          <ac:chgData name="Jonathan Loo" userId="d2d72d48b56f45d8" providerId="LiveId" clId="{56556B2D-CF3C-44D5-9250-420FFB72D6F7}" dt="2020-10-22T12:52:43.737" v="3691"/>
          <ac:spMkLst>
            <pc:docMk/>
            <pc:sldMk cId="1721349539" sldId="378"/>
            <ac:spMk id="13" creationId="{ACBE1851-2230-47A9-B000-CE9046EA61B9}"/>
          </ac:spMkLst>
        </pc:spChg>
        <pc:cxnChg chg="del">
          <ac:chgData name="Jonathan Loo" userId="d2d72d48b56f45d8" providerId="LiveId" clId="{56556B2D-CF3C-44D5-9250-420FFB72D6F7}" dt="2020-10-22T12:52:43.737" v="3691"/>
          <ac:cxnSpMkLst>
            <pc:docMk/>
            <pc:sldMk cId="1721349539" sldId="378"/>
            <ac:cxnSpMk id="16" creationId="{23B93832-6514-44F4-849B-5EE2C8A2337D}"/>
          </ac:cxnSpMkLst>
        </pc:cxnChg>
      </pc:sldChg>
      <pc:sldChg chg="addSp delSp modSp new mod">
        <pc:chgData name="Jonathan Loo" userId="d2d72d48b56f45d8" providerId="LiveId" clId="{56556B2D-CF3C-44D5-9250-420FFB72D6F7}" dt="2020-10-22T14:55:26.202" v="5040" actId="1076"/>
        <pc:sldMkLst>
          <pc:docMk/>
          <pc:sldMk cId="935009087" sldId="379"/>
        </pc:sldMkLst>
        <pc:spChg chg="mod">
          <ac:chgData name="Jonathan Loo" userId="d2d72d48b56f45d8" providerId="LiveId" clId="{56556B2D-CF3C-44D5-9250-420FFB72D6F7}" dt="2020-10-22T14:47:53.410" v="4972" actId="20577"/>
          <ac:spMkLst>
            <pc:docMk/>
            <pc:sldMk cId="935009087" sldId="379"/>
            <ac:spMk id="2" creationId="{B5CA45AF-BAA2-4071-A524-0E0FFA091093}"/>
          </ac:spMkLst>
        </pc:spChg>
        <pc:spChg chg="del">
          <ac:chgData name="Jonathan Loo" userId="d2d72d48b56f45d8" providerId="LiveId" clId="{56556B2D-CF3C-44D5-9250-420FFB72D6F7}" dt="2020-10-22T14:48:00.795" v="4975" actId="478"/>
          <ac:spMkLst>
            <pc:docMk/>
            <pc:sldMk cId="935009087" sldId="379"/>
            <ac:spMk id="3" creationId="{F4AC8BA2-0CE6-4A9F-9415-22C5D408C56E}"/>
          </ac:spMkLst>
        </pc:spChg>
        <pc:picChg chg="add del mod">
          <ac:chgData name="Jonathan Loo" userId="d2d72d48b56f45d8" providerId="LiveId" clId="{56556B2D-CF3C-44D5-9250-420FFB72D6F7}" dt="2020-10-22T14:48:55.499" v="4979" actId="478"/>
          <ac:picMkLst>
            <pc:docMk/>
            <pc:sldMk cId="935009087" sldId="379"/>
            <ac:picMk id="5" creationId="{725598AF-A92E-4A50-8BC0-1559396A60C5}"/>
          </ac:picMkLst>
        </pc:picChg>
        <pc:picChg chg="add del mod">
          <ac:chgData name="Jonathan Loo" userId="d2d72d48b56f45d8" providerId="LiveId" clId="{56556B2D-CF3C-44D5-9250-420FFB72D6F7}" dt="2020-10-22T14:52:07.684" v="5007" actId="478"/>
          <ac:picMkLst>
            <pc:docMk/>
            <pc:sldMk cId="935009087" sldId="379"/>
            <ac:picMk id="6" creationId="{66327B2C-CA93-4AB2-89BC-94E1AB5FC458}"/>
          </ac:picMkLst>
        </pc:picChg>
        <pc:picChg chg="add mod">
          <ac:chgData name="Jonathan Loo" userId="d2d72d48b56f45d8" providerId="LiveId" clId="{56556B2D-CF3C-44D5-9250-420FFB72D6F7}" dt="2020-10-22T14:54:20.446" v="5023" actId="1076"/>
          <ac:picMkLst>
            <pc:docMk/>
            <pc:sldMk cId="935009087" sldId="379"/>
            <ac:picMk id="7" creationId="{C9DBE5DB-D822-40F6-ACBB-B64FA0EE53D9}"/>
          </ac:picMkLst>
        </pc:picChg>
        <pc:picChg chg="add del mod">
          <ac:chgData name="Jonathan Loo" userId="d2d72d48b56f45d8" providerId="LiveId" clId="{56556B2D-CF3C-44D5-9250-420FFB72D6F7}" dt="2020-10-22T14:53:02.833" v="5017" actId="478"/>
          <ac:picMkLst>
            <pc:docMk/>
            <pc:sldMk cId="935009087" sldId="379"/>
            <ac:picMk id="9" creationId="{E7227EFB-D3CF-4877-B4AF-978F8AEA48DA}"/>
          </ac:picMkLst>
        </pc:picChg>
        <pc:picChg chg="add del mod">
          <ac:chgData name="Jonathan Loo" userId="d2d72d48b56f45d8" providerId="LiveId" clId="{56556B2D-CF3C-44D5-9250-420FFB72D6F7}" dt="2020-10-22T14:53:03.425" v="5018" actId="478"/>
          <ac:picMkLst>
            <pc:docMk/>
            <pc:sldMk cId="935009087" sldId="379"/>
            <ac:picMk id="10" creationId="{8B9B55A2-447D-45FD-996C-A5FCF0A34B09}"/>
          </ac:picMkLst>
        </pc:picChg>
        <pc:picChg chg="add del mod">
          <ac:chgData name="Jonathan Loo" userId="d2d72d48b56f45d8" providerId="LiveId" clId="{56556B2D-CF3C-44D5-9250-420FFB72D6F7}" dt="2020-10-22T14:53:02.246" v="5016" actId="478"/>
          <ac:picMkLst>
            <pc:docMk/>
            <pc:sldMk cId="935009087" sldId="379"/>
            <ac:picMk id="11" creationId="{645DCCF0-9211-4297-869D-A5BC13ABBAC8}"/>
          </ac:picMkLst>
        </pc:picChg>
        <pc:picChg chg="add del mod">
          <ac:chgData name="Jonathan Loo" userId="d2d72d48b56f45d8" providerId="LiveId" clId="{56556B2D-CF3C-44D5-9250-420FFB72D6F7}" dt="2020-10-22T14:54:23.989" v="5024" actId="478"/>
          <ac:picMkLst>
            <pc:docMk/>
            <pc:sldMk cId="935009087" sldId="379"/>
            <ac:picMk id="12" creationId="{2CDF1958-AB93-4249-BFE0-7992F46574F0}"/>
          </ac:picMkLst>
        </pc:picChg>
        <pc:picChg chg="add mod">
          <ac:chgData name="Jonathan Loo" userId="d2d72d48b56f45d8" providerId="LiveId" clId="{56556B2D-CF3C-44D5-9250-420FFB72D6F7}" dt="2020-10-22T14:55:26.202" v="5040" actId="1076"/>
          <ac:picMkLst>
            <pc:docMk/>
            <pc:sldMk cId="935009087" sldId="379"/>
            <ac:picMk id="13" creationId="{C2FD0E72-8828-4911-9652-A6D4B26AE3AE}"/>
          </ac:picMkLst>
        </pc:picChg>
        <pc:picChg chg="add del mod">
          <ac:chgData name="Jonathan Loo" userId="d2d72d48b56f45d8" providerId="LiveId" clId="{56556B2D-CF3C-44D5-9250-420FFB72D6F7}" dt="2020-10-22T14:49:18.098" v="4984" actId="478"/>
          <ac:picMkLst>
            <pc:docMk/>
            <pc:sldMk cId="935009087" sldId="379"/>
            <ac:picMk id="15362" creationId="{0E3429F6-A895-4D2F-A09B-02DD8C402C2A}"/>
          </ac:picMkLst>
        </pc:picChg>
        <pc:picChg chg="add del mod">
          <ac:chgData name="Jonathan Loo" userId="d2d72d48b56f45d8" providerId="LiveId" clId="{56556B2D-CF3C-44D5-9250-420FFB72D6F7}" dt="2020-10-22T14:51:12.226" v="4999" actId="478"/>
          <ac:picMkLst>
            <pc:docMk/>
            <pc:sldMk cId="935009087" sldId="379"/>
            <ac:picMk id="15364" creationId="{2F59F59B-A37C-48B5-A9C2-DBB88A261A31}"/>
          </ac:picMkLst>
        </pc:picChg>
      </pc:sldChg>
      <pc:sldChg chg="addSp delSp modSp add del mod">
        <pc:chgData name="Jonathan Loo" userId="d2d72d48b56f45d8" providerId="LiveId" clId="{56556B2D-CF3C-44D5-9250-420FFB72D6F7}" dt="2020-10-22T13:55:52.243" v="4481" actId="47"/>
        <pc:sldMkLst>
          <pc:docMk/>
          <pc:sldMk cId="3847122583" sldId="379"/>
        </pc:sldMkLst>
        <pc:spChg chg="del">
          <ac:chgData name="Jonathan Loo" userId="d2d72d48b56f45d8" providerId="LiveId" clId="{56556B2D-CF3C-44D5-9250-420FFB72D6F7}" dt="2020-10-22T13:21:31.745" v="4030" actId="478"/>
          <ac:spMkLst>
            <pc:docMk/>
            <pc:sldMk cId="3847122583" sldId="379"/>
            <ac:spMk id="67" creationId="{00000000-0000-0000-0000-000000000000}"/>
          </ac:spMkLst>
        </pc:spChg>
        <pc:spChg chg="del">
          <ac:chgData name="Jonathan Loo" userId="d2d72d48b56f45d8" providerId="LiveId" clId="{56556B2D-CF3C-44D5-9250-420FFB72D6F7}" dt="2020-10-22T13:21:31.745" v="4030" actId="478"/>
          <ac:spMkLst>
            <pc:docMk/>
            <pc:sldMk cId="3847122583" sldId="379"/>
            <ac:spMk id="68" creationId="{00000000-0000-0000-0000-000000000000}"/>
          </ac:spMkLst>
        </pc:spChg>
        <pc:spChg chg="mod">
          <ac:chgData name="Jonathan Loo" userId="d2d72d48b56f45d8" providerId="LiveId" clId="{56556B2D-CF3C-44D5-9250-420FFB72D6F7}" dt="2020-10-22T13:21:43.397" v="4034" actId="14100"/>
          <ac:spMkLst>
            <pc:docMk/>
            <pc:sldMk cId="3847122583" sldId="379"/>
            <ac:spMk id="69" creationId="{00000000-0000-0000-0000-000000000000}"/>
          </ac:spMkLst>
        </pc:spChg>
        <pc:spChg chg="mod">
          <ac:chgData name="Jonathan Loo" userId="d2d72d48b56f45d8" providerId="LiveId" clId="{56556B2D-CF3C-44D5-9250-420FFB72D6F7}" dt="2020-10-22T13:51:05.464" v="4419" actId="20577"/>
          <ac:spMkLst>
            <pc:docMk/>
            <pc:sldMk cId="3847122583" sldId="379"/>
            <ac:spMk id="70" creationId="{00000000-0000-0000-0000-000000000000}"/>
          </ac:spMkLst>
        </pc:spChg>
        <pc:spChg chg="mod">
          <ac:chgData name="Jonathan Loo" userId="d2d72d48b56f45d8" providerId="LiveId" clId="{56556B2D-CF3C-44D5-9250-420FFB72D6F7}" dt="2020-10-22T13:21:43.397" v="4034" actId="14100"/>
          <ac:spMkLst>
            <pc:docMk/>
            <pc:sldMk cId="3847122583" sldId="379"/>
            <ac:spMk id="71" creationId="{00000000-0000-0000-0000-000000000000}"/>
          </ac:spMkLst>
        </pc:spChg>
        <pc:grpChg chg="del">
          <ac:chgData name="Jonathan Loo" userId="d2d72d48b56f45d8" providerId="LiveId" clId="{56556B2D-CF3C-44D5-9250-420FFB72D6F7}" dt="2020-10-22T13:21:31.745" v="4030" actId="478"/>
          <ac:grpSpMkLst>
            <pc:docMk/>
            <pc:sldMk cId="3847122583" sldId="379"/>
            <ac:grpSpMk id="2" creationId="{00000000-0000-0000-0000-000000000000}"/>
          </ac:grpSpMkLst>
        </pc:grpChg>
        <pc:picChg chg="add del mod">
          <ac:chgData name="Jonathan Loo" userId="d2d72d48b56f45d8" providerId="LiveId" clId="{56556B2D-CF3C-44D5-9250-420FFB72D6F7}" dt="2020-10-22T13:51:39.649" v="4422" actId="478"/>
          <ac:picMkLst>
            <pc:docMk/>
            <pc:sldMk cId="3847122583" sldId="379"/>
            <ac:picMk id="72" creationId="{CFAC235B-E702-458F-9BC7-E3CD820B1A35}"/>
          </ac:picMkLst>
        </pc:picChg>
        <pc:picChg chg="add mod">
          <ac:chgData name="Jonathan Loo" userId="d2d72d48b56f45d8" providerId="LiveId" clId="{56556B2D-CF3C-44D5-9250-420FFB72D6F7}" dt="2020-10-22T13:43:29.575" v="4355" actId="1076"/>
          <ac:picMkLst>
            <pc:docMk/>
            <pc:sldMk cId="3847122583" sldId="379"/>
            <ac:picMk id="12290" creationId="{3218B917-0022-41E6-9526-64B286D491E1}"/>
          </ac:picMkLst>
        </pc:picChg>
      </pc:sldChg>
      <pc:sldChg chg="new del">
        <pc:chgData name="Jonathan Loo" userId="d2d72d48b56f45d8" providerId="LiveId" clId="{56556B2D-CF3C-44D5-9250-420FFB72D6F7}" dt="2020-10-22T13:49:47.624" v="4407" actId="47"/>
        <pc:sldMkLst>
          <pc:docMk/>
          <pc:sldMk cId="2140596533" sldId="380"/>
        </pc:sldMkLst>
      </pc:sldChg>
      <pc:sldChg chg="addSp delSp modSp add mod">
        <pc:chgData name="Jonathan Loo" userId="d2d72d48b56f45d8" providerId="LiveId" clId="{56556B2D-CF3C-44D5-9250-420FFB72D6F7}" dt="2020-10-22T14:55:16.442" v="5037" actId="1076"/>
        <pc:sldMkLst>
          <pc:docMk/>
          <pc:sldMk cId="3147110172" sldId="380"/>
        </pc:sldMkLst>
        <pc:picChg chg="add mod">
          <ac:chgData name="Jonathan Loo" userId="d2d72d48b56f45d8" providerId="LiveId" clId="{56556B2D-CF3C-44D5-9250-420FFB72D6F7}" dt="2020-10-22T14:55:13.595" v="5036" actId="1076"/>
          <ac:picMkLst>
            <pc:docMk/>
            <pc:sldMk cId="3147110172" sldId="380"/>
            <ac:picMk id="3" creationId="{CD9B904E-4AB5-4B73-B040-EB4FD194D49E}"/>
          </ac:picMkLst>
        </pc:picChg>
        <pc:picChg chg="mod">
          <ac:chgData name="Jonathan Loo" userId="d2d72d48b56f45d8" providerId="LiveId" clId="{56556B2D-CF3C-44D5-9250-420FFB72D6F7}" dt="2020-10-22T14:55:16.442" v="5037" actId="1076"/>
          <ac:picMkLst>
            <pc:docMk/>
            <pc:sldMk cId="3147110172" sldId="380"/>
            <ac:picMk id="7" creationId="{C9DBE5DB-D822-40F6-ACBB-B64FA0EE53D9}"/>
          </ac:picMkLst>
        </pc:picChg>
        <pc:picChg chg="del">
          <ac:chgData name="Jonathan Loo" userId="d2d72d48b56f45d8" providerId="LiveId" clId="{56556B2D-CF3C-44D5-9250-420FFB72D6F7}" dt="2020-10-22T14:54:47.193" v="5030" actId="478"/>
          <ac:picMkLst>
            <pc:docMk/>
            <pc:sldMk cId="3147110172" sldId="380"/>
            <ac:picMk id="13" creationId="{C2FD0E72-8828-4911-9652-A6D4B26AE3AE}"/>
          </ac:picMkLst>
        </pc:picChg>
      </pc:sldChg>
      <pc:sldChg chg="add del">
        <pc:chgData name="Jonathan Loo" userId="d2d72d48b56f45d8" providerId="LiveId" clId="{56556B2D-CF3C-44D5-9250-420FFB72D6F7}" dt="2020-10-22T13:29:27.770" v="4053" actId="47"/>
        <pc:sldMkLst>
          <pc:docMk/>
          <pc:sldMk cId="3434237082" sldId="380"/>
        </pc:sldMkLst>
      </pc:sldChg>
      <pc:sldChg chg="modSp add del">
        <pc:chgData name="Jonathan Loo" userId="d2d72d48b56f45d8" providerId="LiveId" clId="{56556B2D-CF3C-44D5-9250-420FFB72D6F7}" dt="2020-10-24T21:48:07.211" v="10649" actId="47"/>
        <pc:sldMkLst>
          <pc:docMk/>
          <pc:sldMk cId="612723208" sldId="381"/>
        </pc:sldMkLst>
        <pc:picChg chg="mod">
          <ac:chgData name="Jonathan Loo" userId="d2d72d48b56f45d8" providerId="LiveId" clId="{56556B2D-CF3C-44D5-9250-420FFB72D6F7}" dt="2020-10-22T14:58:10.380" v="5043" actId="1076"/>
          <ac:picMkLst>
            <pc:docMk/>
            <pc:sldMk cId="612723208" sldId="381"/>
            <ac:picMk id="11270" creationId="{D464149D-42A1-4749-B0E6-C739F6F54D54}"/>
          </ac:picMkLst>
        </pc:picChg>
      </pc:sldChg>
      <pc:sldChg chg="addSp delSp add del mod">
        <pc:chgData name="Jonathan Loo" userId="d2d72d48b56f45d8" providerId="LiveId" clId="{56556B2D-CF3C-44D5-9250-420FFB72D6F7}" dt="2020-10-22T13:49:46.767" v="4406" actId="47"/>
        <pc:sldMkLst>
          <pc:docMk/>
          <pc:sldMk cId="3957562507" sldId="381"/>
        </pc:sldMkLst>
        <pc:spChg chg="del">
          <ac:chgData name="Jonathan Loo" userId="d2d72d48b56f45d8" providerId="LiveId" clId="{56556B2D-CF3C-44D5-9250-420FFB72D6F7}" dt="2020-10-22T13:49:07.565" v="4388" actId="478"/>
          <ac:spMkLst>
            <pc:docMk/>
            <pc:sldMk cId="3957562507" sldId="381"/>
            <ac:spMk id="6" creationId="{00000000-0000-0000-0000-000000000000}"/>
          </ac:spMkLst>
        </pc:spChg>
        <pc:picChg chg="del">
          <ac:chgData name="Jonathan Loo" userId="d2d72d48b56f45d8" providerId="LiveId" clId="{56556B2D-CF3C-44D5-9250-420FFB72D6F7}" dt="2020-10-22T13:49:08.349" v="4389" actId="478"/>
          <ac:picMkLst>
            <pc:docMk/>
            <pc:sldMk cId="3957562507" sldId="381"/>
            <ac:picMk id="13314" creationId="{7C77E2B4-F6BE-400F-8654-A16E15C644C9}"/>
          </ac:picMkLst>
        </pc:picChg>
        <pc:picChg chg="add del">
          <ac:chgData name="Jonathan Loo" userId="d2d72d48b56f45d8" providerId="LiveId" clId="{56556B2D-CF3C-44D5-9250-420FFB72D6F7}" dt="2020-10-22T13:49:14.810" v="4391" actId="478"/>
          <ac:picMkLst>
            <pc:docMk/>
            <pc:sldMk cId="3957562507" sldId="381"/>
            <ac:picMk id="14338" creationId="{42C31DBE-C059-44FE-A1F4-1E6E0047DF28}"/>
          </ac:picMkLst>
        </pc:picChg>
      </pc:sldChg>
      <pc:sldChg chg="addSp delSp modSp new mod">
        <pc:chgData name="Jonathan Loo" userId="d2d72d48b56f45d8" providerId="LiveId" clId="{56556B2D-CF3C-44D5-9250-420FFB72D6F7}" dt="2020-10-27T12:45:24.601" v="11765" actId="1076"/>
        <pc:sldMkLst>
          <pc:docMk/>
          <pc:sldMk cId="3955297819" sldId="382"/>
        </pc:sldMkLst>
        <pc:spChg chg="mod">
          <ac:chgData name="Jonathan Loo" userId="d2d72d48b56f45d8" providerId="LiveId" clId="{56556B2D-CF3C-44D5-9250-420FFB72D6F7}" dt="2020-10-22T15:17:15.410" v="5219" actId="368"/>
          <ac:spMkLst>
            <pc:docMk/>
            <pc:sldMk cId="3955297819" sldId="382"/>
            <ac:spMk id="2" creationId="{2009CCC4-3E51-40F3-9893-E6979BDDFCD2}"/>
          </ac:spMkLst>
        </pc:spChg>
        <pc:spChg chg="del">
          <ac:chgData name="Jonathan Loo" userId="d2d72d48b56f45d8" providerId="LiveId" clId="{56556B2D-CF3C-44D5-9250-420FFB72D6F7}" dt="2020-10-22T15:02:31.270" v="5085" actId="478"/>
          <ac:spMkLst>
            <pc:docMk/>
            <pc:sldMk cId="3955297819" sldId="382"/>
            <ac:spMk id="3" creationId="{35A2EE92-5276-4016-B361-16564F167523}"/>
          </ac:spMkLst>
        </pc:spChg>
        <pc:spChg chg="del">
          <ac:chgData name="Jonathan Loo" userId="d2d72d48b56f45d8" providerId="LiveId" clId="{56556B2D-CF3C-44D5-9250-420FFB72D6F7}" dt="2020-10-22T15:02:31.270" v="5085" actId="478"/>
          <ac:spMkLst>
            <pc:docMk/>
            <pc:sldMk cId="3955297819" sldId="382"/>
            <ac:spMk id="4" creationId="{531F9E17-4B6D-4AB4-B472-45B662E62671}"/>
          </ac:spMkLst>
        </pc:spChg>
        <pc:picChg chg="del mod">
          <ac:chgData name="Jonathan Loo" userId="d2d72d48b56f45d8" providerId="LiveId" clId="{56556B2D-CF3C-44D5-9250-420FFB72D6F7}" dt="2020-10-22T15:11:15.006" v="5119" actId="478"/>
          <ac:picMkLst>
            <pc:docMk/>
            <pc:sldMk cId="3955297819" sldId="382"/>
            <ac:picMk id="6" creationId="{B8F3D2A9-0BBB-43EC-AD9C-9A87B80CE548}"/>
          </ac:picMkLst>
        </pc:picChg>
        <pc:picChg chg="del mod ord">
          <ac:chgData name="Jonathan Loo" userId="d2d72d48b56f45d8" providerId="LiveId" clId="{56556B2D-CF3C-44D5-9250-420FFB72D6F7}" dt="2020-10-22T15:12:52.084" v="5150" actId="478"/>
          <ac:picMkLst>
            <pc:docMk/>
            <pc:sldMk cId="3955297819" sldId="382"/>
            <ac:picMk id="8" creationId="{2EA81B48-AD23-424B-AD7C-AAFD98972B8C}"/>
          </ac:picMkLst>
        </pc:picChg>
        <pc:picChg chg="mod">
          <ac:chgData name="Jonathan Loo" userId="d2d72d48b56f45d8" providerId="LiveId" clId="{56556B2D-CF3C-44D5-9250-420FFB72D6F7}" dt="2020-10-27T12:45:24.601" v="11765" actId="1076"/>
          <ac:picMkLst>
            <pc:docMk/>
            <pc:sldMk cId="3955297819" sldId="382"/>
            <ac:picMk id="10" creationId="{4F54C171-5F5D-40B1-B8F7-85E41DA429A4}"/>
          </ac:picMkLst>
        </pc:picChg>
        <pc:picChg chg="del mod ord">
          <ac:chgData name="Jonathan Loo" userId="d2d72d48b56f45d8" providerId="LiveId" clId="{56556B2D-CF3C-44D5-9250-420FFB72D6F7}" dt="2020-10-22T15:13:20.395" v="5171" actId="478"/>
          <ac:picMkLst>
            <pc:docMk/>
            <pc:sldMk cId="3955297819" sldId="382"/>
            <ac:picMk id="12" creationId="{B7D7294E-DD37-43B4-B382-989E351386E4}"/>
          </ac:picMkLst>
        </pc:picChg>
        <pc:picChg chg="add del mod ord">
          <ac:chgData name="Jonathan Loo" userId="d2d72d48b56f45d8" providerId="LiveId" clId="{56556B2D-CF3C-44D5-9250-420FFB72D6F7}" dt="2020-10-22T15:17:15.434" v="5230" actId="478"/>
          <ac:picMkLst>
            <pc:docMk/>
            <pc:sldMk cId="3955297819" sldId="382"/>
            <ac:picMk id="14" creationId="{34ACCC0D-BFD8-4007-B99E-84F17D5A8F2E}"/>
          </ac:picMkLst>
        </pc:picChg>
        <pc:picChg chg="del mod ord">
          <ac:chgData name="Jonathan Loo" userId="d2d72d48b56f45d8" providerId="LiveId" clId="{56556B2D-CF3C-44D5-9250-420FFB72D6F7}" dt="2020-10-22T15:14:36.923" v="5214"/>
          <ac:picMkLst>
            <pc:docMk/>
            <pc:sldMk cId="3955297819" sldId="382"/>
            <ac:picMk id="16" creationId="{79E994C7-E58E-44E0-A9BD-110160D1C8B6}"/>
          </ac:picMkLst>
        </pc:picChg>
        <pc:picChg chg="mod ord">
          <ac:chgData name="Jonathan Loo" userId="d2d72d48b56f45d8" providerId="LiveId" clId="{56556B2D-CF3C-44D5-9250-420FFB72D6F7}" dt="2020-10-22T15:17:21.177" v="5234" actId="1076"/>
          <ac:picMkLst>
            <pc:docMk/>
            <pc:sldMk cId="3955297819" sldId="382"/>
            <ac:picMk id="18" creationId="{478CABC1-0723-400C-B1FE-7B8B1A0C9A5C}"/>
          </ac:picMkLst>
        </pc:picChg>
        <pc:picChg chg="add mod">
          <ac:chgData name="Jonathan Loo" userId="d2d72d48b56f45d8" providerId="LiveId" clId="{56556B2D-CF3C-44D5-9250-420FFB72D6F7}" dt="2020-10-22T15:02:39.755" v="5090" actId="1076"/>
          <ac:picMkLst>
            <pc:docMk/>
            <pc:sldMk cId="3955297819" sldId="382"/>
            <ac:picMk id="16386" creationId="{755D4792-8DFA-493B-B4A0-80B9FBCBAD5A}"/>
          </ac:picMkLst>
        </pc:picChg>
      </pc:sldChg>
      <pc:sldChg chg="addSp delSp modSp add mod modClrScheme chgLayout modNotesTx">
        <pc:chgData name="Jonathan Loo" userId="d2d72d48b56f45d8" providerId="LiveId" clId="{56556B2D-CF3C-44D5-9250-420FFB72D6F7}" dt="2020-10-27T12:45:12.036" v="11763" actId="20577"/>
        <pc:sldMkLst>
          <pc:docMk/>
          <pc:sldMk cId="916986528" sldId="383"/>
        </pc:sldMkLst>
        <pc:spChg chg="del mod ord">
          <ac:chgData name="Jonathan Loo" userId="d2d72d48b56f45d8" providerId="LiveId" clId="{56556B2D-CF3C-44D5-9250-420FFB72D6F7}" dt="2020-10-24T12:14:20.802" v="5712" actId="700"/>
          <ac:spMkLst>
            <pc:docMk/>
            <pc:sldMk cId="916986528" sldId="383"/>
            <ac:spMk id="2" creationId="{2009CCC4-3E51-40F3-9893-E6979BDDFCD2}"/>
          </ac:spMkLst>
        </pc:spChg>
        <pc:spChg chg="add del mod">
          <ac:chgData name="Jonathan Loo" userId="d2d72d48b56f45d8" providerId="LiveId" clId="{56556B2D-CF3C-44D5-9250-420FFB72D6F7}" dt="2020-10-27T12:44:04.017" v="11716"/>
          <ac:spMkLst>
            <pc:docMk/>
            <pc:sldMk cId="916986528" sldId="383"/>
            <ac:spMk id="2" creationId="{7482E6F0-D571-4416-B435-DB557FBC3B84}"/>
          </ac:spMkLst>
        </pc:spChg>
        <pc:spChg chg="add del mod ord">
          <ac:chgData name="Jonathan Loo" userId="d2d72d48b56f45d8" providerId="LiveId" clId="{56556B2D-CF3C-44D5-9250-420FFB72D6F7}" dt="2020-10-27T12:44:04.017" v="11716"/>
          <ac:spMkLst>
            <pc:docMk/>
            <pc:sldMk cId="916986528" sldId="383"/>
            <ac:spMk id="3" creationId="{F4A20077-D11A-437F-881E-46042E461895}"/>
          </ac:spMkLst>
        </pc:spChg>
        <pc:spChg chg="add mod ord">
          <ac:chgData name="Jonathan Loo" userId="d2d72d48b56f45d8" providerId="LiveId" clId="{56556B2D-CF3C-44D5-9250-420FFB72D6F7}" dt="2020-10-27T12:45:07.187" v="11756" actId="15"/>
          <ac:spMkLst>
            <pc:docMk/>
            <pc:sldMk cId="916986528" sldId="383"/>
            <ac:spMk id="4" creationId="{A42A4B68-304D-46AC-80FB-AA45FA6A7BA8}"/>
          </ac:spMkLst>
        </pc:spChg>
        <pc:spChg chg="add mod">
          <ac:chgData name="Jonathan Loo" userId="d2d72d48b56f45d8" providerId="LiveId" clId="{56556B2D-CF3C-44D5-9250-420FFB72D6F7}" dt="2020-10-27T12:45:12.036" v="11763" actId="20577"/>
          <ac:spMkLst>
            <pc:docMk/>
            <pc:sldMk cId="916986528" sldId="383"/>
            <ac:spMk id="5" creationId="{2D9F9697-E6FD-428A-9638-2E56E58A177E}"/>
          </ac:spMkLst>
        </pc:spChg>
        <pc:spChg chg="add mod">
          <ac:chgData name="Jonathan Loo" userId="d2d72d48b56f45d8" providerId="LiveId" clId="{56556B2D-CF3C-44D5-9250-420FFB72D6F7}" dt="2020-10-24T12:14:29.608" v="5716" actId="1076"/>
          <ac:spMkLst>
            <pc:docMk/>
            <pc:sldMk cId="916986528" sldId="383"/>
            <ac:spMk id="7" creationId="{F35CB9FF-0C03-4507-9B6D-C3F0F1E9FDC5}"/>
          </ac:spMkLst>
        </pc:spChg>
        <pc:picChg chg="del">
          <ac:chgData name="Jonathan Loo" userId="d2d72d48b56f45d8" providerId="LiveId" clId="{56556B2D-CF3C-44D5-9250-420FFB72D6F7}" dt="2020-10-22T15:05:14.128" v="5092" actId="478"/>
          <ac:picMkLst>
            <pc:docMk/>
            <pc:sldMk cId="916986528" sldId="383"/>
            <ac:picMk id="16386" creationId="{755D4792-8DFA-493B-B4A0-80B9FBCBAD5A}"/>
          </ac:picMkLst>
        </pc:picChg>
      </pc:sldChg>
      <pc:sldChg chg="addSp delSp modSp new mod ord modClrScheme chgLayout">
        <pc:chgData name="Jonathan Loo" userId="d2d72d48b56f45d8" providerId="LiveId" clId="{56556B2D-CF3C-44D5-9250-420FFB72D6F7}" dt="2020-10-24T20:04:06.476" v="8618" actId="1076"/>
        <pc:sldMkLst>
          <pc:docMk/>
          <pc:sldMk cId="1092869081" sldId="384"/>
        </pc:sldMkLst>
        <pc:spChg chg="del mod ord">
          <ac:chgData name="Jonathan Loo" userId="d2d72d48b56f45d8" providerId="LiveId" clId="{56556B2D-CF3C-44D5-9250-420FFB72D6F7}" dt="2020-10-24T11:54:59.198" v="5360" actId="700"/>
          <ac:spMkLst>
            <pc:docMk/>
            <pc:sldMk cId="1092869081" sldId="384"/>
            <ac:spMk id="2" creationId="{FA46BCC3-7EC7-4A77-BFD5-2F6D861FFE24}"/>
          </ac:spMkLst>
        </pc:spChg>
        <pc:spChg chg="del">
          <ac:chgData name="Jonathan Loo" userId="d2d72d48b56f45d8" providerId="LiveId" clId="{56556B2D-CF3C-44D5-9250-420FFB72D6F7}" dt="2020-10-24T11:54:59.198" v="5360" actId="700"/>
          <ac:spMkLst>
            <pc:docMk/>
            <pc:sldMk cId="1092869081" sldId="384"/>
            <ac:spMk id="3" creationId="{AE52E22C-5E76-412A-9E4E-83D6BBF947BE}"/>
          </ac:spMkLst>
        </pc:spChg>
        <pc:spChg chg="del">
          <ac:chgData name="Jonathan Loo" userId="d2d72d48b56f45d8" providerId="LiveId" clId="{56556B2D-CF3C-44D5-9250-420FFB72D6F7}" dt="2020-10-24T11:54:59.198" v="5360" actId="700"/>
          <ac:spMkLst>
            <pc:docMk/>
            <pc:sldMk cId="1092869081" sldId="384"/>
            <ac:spMk id="4" creationId="{03DD47AA-3B9C-44D7-B991-0F7C91978B01}"/>
          </ac:spMkLst>
        </pc:spChg>
        <pc:spChg chg="add mod ord">
          <ac:chgData name="Jonathan Loo" userId="d2d72d48b56f45d8" providerId="LiveId" clId="{56556B2D-CF3C-44D5-9250-420FFB72D6F7}" dt="2020-10-24T13:32:20.899" v="5849" actId="20577"/>
          <ac:spMkLst>
            <pc:docMk/>
            <pc:sldMk cId="1092869081" sldId="384"/>
            <ac:spMk id="5" creationId="{0F4EC3F2-1140-4803-8793-A31F21E999FD}"/>
          </ac:spMkLst>
        </pc:spChg>
        <pc:spChg chg="add del mod ord">
          <ac:chgData name="Jonathan Loo" userId="d2d72d48b56f45d8" providerId="LiveId" clId="{56556B2D-CF3C-44D5-9250-420FFB72D6F7}" dt="2020-10-24T13:32:00.885" v="5810" actId="478"/>
          <ac:spMkLst>
            <pc:docMk/>
            <pc:sldMk cId="1092869081" sldId="384"/>
            <ac:spMk id="7" creationId="{F291FBA4-F39D-4EE4-A2F9-281FA1858493}"/>
          </ac:spMkLst>
        </pc:spChg>
        <pc:spChg chg="add del mod">
          <ac:chgData name="Jonathan Loo" userId="d2d72d48b56f45d8" providerId="LiveId" clId="{56556B2D-CF3C-44D5-9250-420FFB72D6F7}" dt="2020-10-24T13:32:03.979" v="5811" actId="478"/>
          <ac:spMkLst>
            <pc:docMk/>
            <pc:sldMk cId="1092869081" sldId="384"/>
            <ac:spMk id="8" creationId="{4C4E2A3B-8CB5-4D17-9589-2591A31E2416}"/>
          </ac:spMkLst>
        </pc:spChg>
        <pc:spChg chg="add del mod topLvl">
          <ac:chgData name="Jonathan Loo" userId="d2d72d48b56f45d8" providerId="LiveId" clId="{56556B2D-CF3C-44D5-9250-420FFB72D6F7}" dt="2020-10-24T13:32:10.907" v="5812" actId="478"/>
          <ac:spMkLst>
            <pc:docMk/>
            <pc:sldMk cId="1092869081" sldId="384"/>
            <ac:spMk id="9" creationId="{98B896E0-380D-4FB0-B169-88A950AA4B62}"/>
          </ac:spMkLst>
        </pc:spChg>
        <pc:grpChg chg="add del mod">
          <ac:chgData name="Jonathan Loo" userId="d2d72d48b56f45d8" providerId="LiveId" clId="{56556B2D-CF3C-44D5-9250-420FFB72D6F7}" dt="2020-10-24T13:32:10.907" v="5812" actId="478"/>
          <ac:grpSpMkLst>
            <pc:docMk/>
            <pc:sldMk cId="1092869081" sldId="384"/>
            <ac:grpSpMk id="10" creationId="{4E909103-7DD6-4A74-81D0-8A837B678095}"/>
          </ac:grpSpMkLst>
        </pc:grpChg>
        <pc:picChg chg="add del mod">
          <ac:chgData name="Jonathan Loo" userId="d2d72d48b56f45d8" providerId="LiveId" clId="{56556B2D-CF3C-44D5-9250-420FFB72D6F7}" dt="2020-10-24T12:06:21.335" v="5568" actId="478"/>
          <ac:picMkLst>
            <pc:docMk/>
            <pc:sldMk cId="1092869081" sldId="384"/>
            <ac:picMk id="6" creationId="{A342A3B7-74BC-4539-AD1C-33B799D1D7ED}"/>
          </ac:picMkLst>
        </pc:picChg>
        <pc:picChg chg="add del mod">
          <ac:chgData name="Jonathan Loo" userId="d2d72d48b56f45d8" providerId="LiveId" clId="{56556B2D-CF3C-44D5-9250-420FFB72D6F7}" dt="2020-10-24T11:55:30.581" v="5366" actId="478"/>
          <ac:picMkLst>
            <pc:docMk/>
            <pc:sldMk cId="1092869081" sldId="384"/>
            <ac:picMk id="21506" creationId="{F9EDBADD-F941-4E30-8066-6C8C47153C5A}"/>
          </ac:picMkLst>
        </pc:picChg>
        <pc:picChg chg="add del mod">
          <ac:chgData name="Jonathan Loo" userId="d2d72d48b56f45d8" providerId="LiveId" clId="{56556B2D-CF3C-44D5-9250-420FFB72D6F7}" dt="2020-10-24T12:00:23.624" v="5391" actId="478"/>
          <ac:picMkLst>
            <pc:docMk/>
            <pc:sldMk cId="1092869081" sldId="384"/>
            <ac:picMk id="21508" creationId="{690243BA-8D83-4B35-A5BB-2714855F53F6}"/>
          </ac:picMkLst>
        </pc:picChg>
        <pc:picChg chg="add mod topLvl">
          <ac:chgData name="Jonathan Loo" userId="d2d72d48b56f45d8" providerId="LiveId" clId="{56556B2D-CF3C-44D5-9250-420FFB72D6F7}" dt="2020-10-24T20:04:06.476" v="8618" actId="1076"/>
          <ac:picMkLst>
            <pc:docMk/>
            <pc:sldMk cId="1092869081" sldId="384"/>
            <ac:picMk id="21510" creationId="{E010A43A-B724-4D8B-9B81-1A5C9CE00D42}"/>
          </ac:picMkLst>
        </pc:picChg>
      </pc:sldChg>
      <pc:sldChg chg="addSp delSp modSp new del mod ord">
        <pc:chgData name="Jonathan Loo" userId="d2d72d48b56f45d8" providerId="LiveId" clId="{56556B2D-CF3C-44D5-9250-420FFB72D6F7}" dt="2020-10-24T13:50:31.315" v="6423" actId="47"/>
        <pc:sldMkLst>
          <pc:docMk/>
          <pc:sldMk cId="2301787869" sldId="385"/>
        </pc:sldMkLst>
        <pc:spChg chg="add mod">
          <ac:chgData name="Jonathan Loo" userId="d2d72d48b56f45d8" providerId="LiveId" clId="{56556B2D-CF3C-44D5-9250-420FFB72D6F7}" dt="2020-10-24T12:00:05.186" v="5390" actId="1076"/>
          <ac:spMkLst>
            <pc:docMk/>
            <pc:sldMk cId="2301787869" sldId="385"/>
            <ac:spMk id="7" creationId="{0EB4E393-B6F4-4D90-934D-AE4863AD7B6B}"/>
          </ac:spMkLst>
        </pc:spChg>
        <pc:grpChg chg="add mod">
          <ac:chgData name="Jonathan Loo" userId="d2d72d48b56f45d8" providerId="LiveId" clId="{56556B2D-CF3C-44D5-9250-420FFB72D6F7}" dt="2020-10-24T13:39:13.231" v="5915" actId="1076"/>
          <ac:grpSpMkLst>
            <pc:docMk/>
            <pc:sldMk cId="2301787869" sldId="385"/>
            <ac:grpSpMk id="10" creationId="{3A0EA189-99AF-4584-8D7A-166F691EE33A}"/>
          </ac:grpSpMkLst>
        </pc:grpChg>
        <pc:grpChg chg="add mod">
          <ac:chgData name="Jonathan Loo" userId="d2d72d48b56f45d8" providerId="LiveId" clId="{56556B2D-CF3C-44D5-9250-420FFB72D6F7}" dt="2020-10-24T13:39:11.483" v="5914" actId="1076"/>
          <ac:grpSpMkLst>
            <pc:docMk/>
            <pc:sldMk cId="2301787869" sldId="385"/>
            <ac:grpSpMk id="11" creationId="{1F2A309D-617C-4A4A-B03C-46949D4B1FEC}"/>
          </ac:grpSpMkLst>
        </pc:grpChg>
        <pc:picChg chg="add del mod">
          <ac:chgData name="Jonathan Loo" userId="d2d72d48b56f45d8" providerId="LiveId" clId="{56556B2D-CF3C-44D5-9250-420FFB72D6F7}" dt="2020-10-24T13:35:59.210" v="5868" actId="478"/>
          <ac:picMkLst>
            <pc:docMk/>
            <pc:sldMk cId="2301787869" sldId="385"/>
            <ac:picMk id="4" creationId="{FFDE6825-4118-47CA-BC95-C9471ACAD5A7}"/>
          </ac:picMkLst>
        </pc:picChg>
        <pc:picChg chg="add mod ord">
          <ac:chgData name="Jonathan Loo" userId="d2d72d48b56f45d8" providerId="LiveId" clId="{56556B2D-CF3C-44D5-9250-420FFB72D6F7}" dt="2020-10-24T13:38:19.285" v="5892" actId="164"/>
          <ac:picMkLst>
            <pc:docMk/>
            <pc:sldMk cId="2301787869" sldId="385"/>
            <ac:picMk id="5" creationId="{7ACCC947-EC6A-457F-B3DD-2D824FB0375C}"/>
          </ac:picMkLst>
        </pc:picChg>
        <pc:picChg chg="add mod ord">
          <ac:chgData name="Jonathan Loo" userId="d2d72d48b56f45d8" providerId="LiveId" clId="{56556B2D-CF3C-44D5-9250-420FFB72D6F7}" dt="2020-10-24T13:38:19.285" v="5892" actId="164"/>
          <ac:picMkLst>
            <pc:docMk/>
            <pc:sldMk cId="2301787869" sldId="385"/>
            <ac:picMk id="6" creationId="{FD738606-52A1-4370-8460-F01BDB9A2FF9}"/>
          </ac:picMkLst>
        </pc:picChg>
        <pc:picChg chg="add mod">
          <ac:chgData name="Jonathan Loo" userId="d2d72d48b56f45d8" providerId="LiveId" clId="{56556B2D-CF3C-44D5-9250-420FFB72D6F7}" dt="2020-10-24T13:38:23.973" v="5893" actId="164"/>
          <ac:picMkLst>
            <pc:docMk/>
            <pc:sldMk cId="2301787869" sldId="385"/>
            <ac:picMk id="8" creationId="{07306B49-E830-452A-B92C-3AA773DE3903}"/>
          </ac:picMkLst>
        </pc:picChg>
        <pc:picChg chg="add mod">
          <ac:chgData name="Jonathan Loo" userId="d2d72d48b56f45d8" providerId="LiveId" clId="{56556B2D-CF3C-44D5-9250-420FFB72D6F7}" dt="2020-10-24T13:38:23.973" v="5893" actId="164"/>
          <ac:picMkLst>
            <pc:docMk/>
            <pc:sldMk cId="2301787869" sldId="385"/>
            <ac:picMk id="9" creationId="{3F1BD7BB-5F4F-4B26-AA26-A251563E684B}"/>
          </ac:picMkLst>
        </pc:picChg>
        <pc:picChg chg="add mod">
          <ac:chgData name="Jonathan Loo" userId="d2d72d48b56f45d8" providerId="LiveId" clId="{56556B2D-CF3C-44D5-9250-420FFB72D6F7}" dt="2020-10-24T13:39:09.852" v="5913" actId="1076"/>
          <ac:picMkLst>
            <pc:docMk/>
            <pc:sldMk cId="2301787869" sldId="385"/>
            <ac:picMk id="12" creationId="{1E422B6E-3716-4355-9427-D76857AA7B35}"/>
          </ac:picMkLst>
        </pc:picChg>
        <pc:picChg chg="add del mod">
          <ac:chgData name="Jonathan Loo" userId="d2d72d48b56f45d8" providerId="LiveId" clId="{56556B2D-CF3C-44D5-9250-420FFB72D6F7}" dt="2020-10-24T13:33:39.876" v="5860" actId="478"/>
          <ac:picMkLst>
            <pc:docMk/>
            <pc:sldMk cId="2301787869" sldId="385"/>
            <ac:picMk id="22530" creationId="{37AD18A3-E2A6-4069-817C-5E7916C934B4}"/>
          </ac:picMkLst>
        </pc:picChg>
        <pc:picChg chg="add del mod">
          <ac:chgData name="Jonathan Loo" userId="d2d72d48b56f45d8" providerId="LiveId" clId="{56556B2D-CF3C-44D5-9250-420FFB72D6F7}" dt="2020-10-24T13:32:34.306" v="5851" actId="478"/>
          <ac:picMkLst>
            <pc:docMk/>
            <pc:sldMk cId="2301787869" sldId="385"/>
            <ac:picMk id="22532" creationId="{90E8E0AE-9A3D-4ED0-B597-946830A47E82}"/>
          </ac:picMkLst>
        </pc:picChg>
        <pc:picChg chg="add del mod">
          <ac:chgData name="Jonathan Loo" userId="d2d72d48b56f45d8" providerId="LiveId" clId="{56556B2D-CF3C-44D5-9250-420FFB72D6F7}" dt="2020-10-24T13:32:35.178" v="5852" actId="478"/>
          <ac:picMkLst>
            <pc:docMk/>
            <pc:sldMk cId="2301787869" sldId="385"/>
            <ac:picMk id="22534" creationId="{77E74017-E7D6-44F2-A572-5B0E031E4BB0}"/>
          </ac:picMkLst>
        </pc:picChg>
      </pc:sldChg>
      <pc:sldChg chg="addSp delSp modSp add mod chgLayout modNotesTx">
        <pc:chgData name="Jonathan Loo" userId="d2d72d48b56f45d8" providerId="LiveId" clId="{56556B2D-CF3C-44D5-9250-420FFB72D6F7}" dt="2020-10-27T16:15:37.114" v="12355" actId="1076"/>
        <pc:sldMkLst>
          <pc:docMk/>
          <pc:sldMk cId="1084592138" sldId="386"/>
        </pc:sldMkLst>
        <pc:spChg chg="mod ord">
          <ac:chgData name="Jonathan Loo" userId="d2d72d48b56f45d8" providerId="LiveId" clId="{56556B2D-CF3C-44D5-9250-420FFB72D6F7}" dt="2020-10-27T16:15:31.489" v="12353"/>
          <ac:spMkLst>
            <pc:docMk/>
            <pc:sldMk cId="1084592138" sldId="386"/>
            <ac:spMk id="2" creationId="{00000000-0000-0000-0000-000000000000}"/>
          </ac:spMkLst>
        </pc:spChg>
        <pc:spChg chg="del">
          <ac:chgData name="Jonathan Loo" userId="d2d72d48b56f45d8" providerId="LiveId" clId="{56556B2D-CF3C-44D5-9250-420FFB72D6F7}" dt="2020-10-24T12:09:57.894" v="5613" actId="478"/>
          <ac:spMkLst>
            <pc:docMk/>
            <pc:sldMk cId="1084592138" sldId="386"/>
            <ac:spMk id="3" creationId="{00000000-0000-0000-0000-000000000000}"/>
          </ac:spMkLst>
        </pc:spChg>
        <pc:spChg chg="add del mod">
          <ac:chgData name="Jonathan Loo" userId="d2d72d48b56f45d8" providerId="LiveId" clId="{56556B2D-CF3C-44D5-9250-420FFB72D6F7}" dt="2020-10-27T16:12:42.298" v="12179"/>
          <ac:spMkLst>
            <pc:docMk/>
            <pc:sldMk cId="1084592138" sldId="386"/>
            <ac:spMk id="3" creationId="{2706B3EA-0901-4D71-9E6A-61E4EEC033CB}"/>
          </ac:spMkLst>
        </pc:spChg>
        <pc:spChg chg="del">
          <ac:chgData name="Jonathan Loo" userId="d2d72d48b56f45d8" providerId="LiveId" clId="{56556B2D-CF3C-44D5-9250-420FFB72D6F7}" dt="2020-10-24T12:09:57.894" v="5613" actId="478"/>
          <ac:spMkLst>
            <pc:docMk/>
            <pc:sldMk cId="1084592138" sldId="386"/>
            <ac:spMk id="4" creationId="{00000000-0000-0000-0000-000000000000}"/>
          </ac:spMkLst>
        </pc:spChg>
        <pc:spChg chg="add del mod">
          <ac:chgData name="Jonathan Loo" userId="d2d72d48b56f45d8" providerId="LiveId" clId="{56556B2D-CF3C-44D5-9250-420FFB72D6F7}" dt="2020-10-27T16:12:42.298" v="12179"/>
          <ac:spMkLst>
            <pc:docMk/>
            <pc:sldMk cId="1084592138" sldId="386"/>
            <ac:spMk id="4" creationId="{C78F4166-2248-4286-AEAC-16DD3B58FE41}"/>
          </ac:spMkLst>
        </pc:spChg>
        <pc:spChg chg="del">
          <ac:chgData name="Jonathan Loo" userId="d2d72d48b56f45d8" providerId="LiveId" clId="{56556B2D-CF3C-44D5-9250-420FFB72D6F7}" dt="2020-10-24T12:09:57.894" v="5613" actId="478"/>
          <ac:spMkLst>
            <pc:docMk/>
            <pc:sldMk cId="1084592138" sldId="386"/>
            <ac:spMk id="5" creationId="{00000000-0000-0000-0000-000000000000}"/>
          </ac:spMkLst>
        </pc:spChg>
        <pc:spChg chg="add mod ord">
          <ac:chgData name="Jonathan Loo" userId="d2d72d48b56f45d8" providerId="LiveId" clId="{56556B2D-CF3C-44D5-9250-420FFB72D6F7}" dt="2020-10-27T16:15:31.489" v="12353"/>
          <ac:spMkLst>
            <pc:docMk/>
            <pc:sldMk cId="1084592138" sldId="386"/>
            <ac:spMk id="6" creationId="{7713DEC5-FF5A-44C6-A8EC-A41357FCB25E}"/>
          </ac:spMkLst>
        </pc:spChg>
        <pc:spChg chg="add del mod">
          <ac:chgData name="Jonathan Loo" userId="d2d72d48b56f45d8" providerId="LiveId" clId="{56556B2D-CF3C-44D5-9250-420FFB72D6F7}" dt="2020-10-27T10:51:22.702" v="11643" actId="478"/>
          <ac:spMkLst>
            <pc:docMk/>
            <pc:sldMk cId="1084592138" sldId="386"/>
            <ac:spMk id="8" creationId="{ACD04D32-B5AB-4158-B33D-A966B397AE0E}"/>
          </ac:spMkLst>
        </pc:spChg>
        <pc:spChg chg="add mod">
          <ac:chgData name="Jonathan Loo" userId="d2d72d48b56f45d8" providerId="LiveId" clId="{56556B2D-CF3C-44D5-9250-420FFB72D6F7}" dt="2020-10-24T12:12:47.281" v="5711" actId="14100"/>
          <ac:spMkLst>
            <pc:docMk/>
            <pc:sldMk cId="1084592138" sldId="386"/>
            <ac:spMk id="10" creationId="{2520E1FC-2032-42A3-8A15-82A470D4A909}"/>
          </ac:spMkLst>
        </pc:spChg>
        <pc:spChg chg="add del mod">
          <ac:chgData name="Jonathan Loo" userId="d2d72d48b56f45d8" providerId="LiveId" clId="{56556B2D-CF3C-44D5-9250-420FFB72D6F7}" dt="2020-10-27T16:14:23.443" v="12234"/>
          <ac:spMkLst>
            <pc:docMk/>
            <pc:sldMk cId="1084592138" sldId="386"/>
            <ac:spMk id="11" creationId="{335B4B32-C8FA-4CBC-9377-3F93942595C9}"/>
          </ac:spMkLst>
        </pc:spChg>
        <pc:spChg chg="add del mod">
          <ac:chgData name="Jonathan Loo" userId="d2d72d48b56f45d8" providerId="LiveId" clId="{56556B2D-CF3C-44D5-9250-420FFB72D6F7}" dt="2020-10-27T16:14:23.443" v="12234"/>
          <ac:spMkLst>
            <pc:docMk/>
            <pc:sldMk cId="1084592138" sldId="386"/>
            <ac:spMk id="12" creationId="{28E413B2-C463-4CD3-9877-FBA22577CA5E}"/>
          </ac:spMkLst>
        </pc:spChg>
        <pc:spChg chg="add del mod">
          <ac:chgData name="Jonathan Loo" userId="d2d72d48b56f45d8" providerId="LiveId" clId="{56556B2D-CF3C-44D5-9250-420FFB72D6F7}" dt="2020-10-27T16:15:31.489" v="12353"/>
          <ac:spMkLst>
            <pc:docMk/>
            <pc:sldMk cId="1084592138" sldId="386"/>
            <ac:spMk id="14" creationId="{2A502B9A-14F5-4041-A77A-DF12EE642C5E}"/>
          </ac:spMkLst>
        </pc:spChg>
        <pc:spChg chg="add del mod">
          <ac:chgData name="Jonathan Loo" userId="d2d72d48b56f45d8" providerId="LiveId" clId="{56556B2D-CF3C-44D5-9250-420FFB72D6F7}" dt="2020-10-27T16:15:31.489" v="12353"/>
          <ac:spMkLst>
            <pc:docMk/>
            <pc:sldMk cId="1084592138" sldId="386"/>
            <ac:spMk id="15" creationId="{35A9E8F0-5C9C-4E04-8999-88A4CE6118C7}"/>
          </ac:spMkLst>
        </pc:spChg>
        <pc:picChg chg="add del mod">
          <ac:chgData name="Jonathan Loo" userId="d2d72d48b56f45d8" providerId="LiveId" clId="{56556B2D-CF3C-44D5-9250-420FFB72D6F7}" dt="2020-10-27T11:11:08.800" v="11663" actId="478"/>
          <ac:picMkLst>
            <pc:docMk/>
            <pc:sldMk cId="1084592138" sldId="386"/>
            <ac:picMk id="3" creationId="{EEA99E36-CBED-449A-8E67-ADD8DACF6C0B}"/>
          </ac:picMkLst>
        </pc:picChg>
        <pc:picChg chg="del mod">
          <ac:chgData name="Jonathan Loo" userId="d2d72d48b56f45d8" providerId="LiveId" clId="{56556B2D-CF3C-44D5-9250-420FFB72D6F7}" dt="2020-10-27T15:09:15.561" v="12108" actId="478"/>
          <ac:picMkLst>
            <pc:docMk/>
            <pc:sldMk cId="1084592138" sldId="386"/>
            <ac:picMk id="4" creationId="{98371B11-388A-4DF5-885B-7EEFA49C1E63}"/>
          </ac:picMkLst>
        </pc:picChg>
        <pc:picChg chg="del mod ord">
          <ac:chgData name="Jonathan Loo" userId="d2d72d48b56f45d8" providerId="LiveId" clId="{56556B2D-CF3C-44D5-9250-420FFB72D6F7}" dt="2020-10-27T15:07:59.049" v="12064" actId="478"/>
          <ac:picMkLst>
            <pc:docMk/>
            <pc:sldMk cId="1084592138" sldId="386"/>
            <ac:picMk id="5" creationId="{210A78E4-C2B2-46F8-8A25-F8EA0F26E716}"/>
          </ac:picMkLst>
        </pc:picChg>
        <pc:picChg chg="mod ord">
          <ac:chgData name="Jonathan Loo" userId="d2d72d48b56f45d8" providerId="LiveId" clId="{56556B2D-CF3C-44D5-9250-420FFB72D6F7}" dt="2020-10-27T16:15:37.114" v="12355" actId="1076"/>
          <ac:picMkLst>
            <pc:docMk/>
            <pc:sldMk cId="1084592138" sldId="386"/>
            <ac:picMk id="7" creationId="{36D0D9C5-EBF2-4BB7-B18F-80DC54C0B1C8}"/>
          </ac:picMkLst>
        </pc:picChg>
        <pc:picChg chg="del mod ord">
          <ac:chgData name="Jonathan Loo" userId="d2d72d48b56f45d8" providerId="LiveId" clId="{56556B2D-CF3C-44D5-9250-420FFB72D6F7}" dt="2020-10-27T15:08:16.291" v="12079" actId="478"/>
          <ac:picMkLst>
            <pc:docMk/>
            <pc:sldMk cId="1084592138" sldId="386"/>
            <ac:picMk id="8" creationId="{E5B18DDD-D604-4961-A089-3F091062E186}"/>
          </ac:picMkLst>
        </pc:picChg>
        <pc:picChg chg="mod ord">
          <ac:chgData name="Jonathan Loo" userId="d2d72d48b56f45d8" providerId="LiveId" clId="{56556B2D-CF3C-44D5-9250-420FFB72D6F7}" dt="2020-10-27T16:15:33.342" v="12354" actId="1076"/>
          <ac:picMkLst>
            <pc:docMk/>
            <pc:sldMk cId="1084592138" sldId="386"/>
            <ac:picMk id="9" creationId="{70DC9C03-6579-4964-8C23-3736A972EC2A}"/>
          </ac:picMkLst>
        </pc:picChg>
        <pc:picChg chg="add del mod">
          <ac:chgData name="Jonathan Loo" userId="d2d72d48b56f45d8" providerId="LiveId" clId="{56556B2D-CF3C-44D5-9250-420FFB72D6F7}" dt="2020-10-27T11:26:52.757" v="11671" actId="478"/>
          <ac:picMkLst>
            <pc:docMk/>
            <pc:sldMk cId="1084592138" sldId="386"/>
            <ac:picMk id="9" creationId="{A0335701-1961-40BB-8661-655FA2292CFE}"/>
          </ac:picMkLst>
        </pc:picChg>
        <pc:picChg chg="del mod ord">
          <ac:chgData name="Jonathan Loo" userId="d2d72d48b56f45d8" providerId="LiveId" clId="{56556B2D-CF3C-44D5-9250-420FFB72D6F7}" dt="2020-10-27T15:09:04.145" v="12094" actId="478"/>
          <ac:picMkLst>
            <pc:docMk/>
            <pc:sldMk cId="1084592138" sldId="386"/>
            <ac:picMk id="11" creationId="{7893B549-0AB4-4133-8FC5-8B8F8EC975F1}"/>
          </ac:picMkLst>
        </pc:picChg>
        <pc:picChg chg="del mod ord">
          <ac:chgData name="Jonathan Loo" userId="d2d72d48b56f45d8" providerId="LiveId" clId="{56556B2D-CF3C-44D5-9250-420FFB72D6F7}" dt="2020-10-27T16:13:14.599" v="12215" actId="478"/>
          <ac:picMkLst>
            <pc:docMk/>
            <pc:sldMk cId="1084592138" sldId="386"/>
            <ac:picMk id="13" creationId="{1D0F9F63-3A48-4C34-85DC-78D86431E6CB}"/>
          </ac:picMkLst>
        </pc:picChg>
        <pc:picChg chg="add del mod ord">
          <ac:chgData name="Jonathan Loo" userId="d2d72d48b56f45d8" providerId="LiveId" clId="{56556B2D-CF3C-44D5-9250-420FFB72D6F7}" dt="2020-10-27T15:10:09.279" v="12154"/>
          <ac:picMkLst>
            <pc:docMk/>
            <pc:sldMk cId="1084592138" sldId="386"/>
            <ac:picMk id="15" creationId="{B3ADDA5E-89EE-4EA5-A72B-4594C5FAEDC4}"/>
          </ac:picMkLst>
        </pc:picChg>
        <pc:picChg chg="add del mod ord">
          <ac:chgData name="Jonathan Loo" userId="d2d72d48b56f45d8" providerId="LiveId" clId="{56556B2D-CF3C-44D5-9250-420FFB72D6F7}" dt="2020-10-27T16:13:23.606" v="12230" actId="478"/>
          <ac:picMkLst>
            <pc:docMk/>
            <pc:sldMk cId="1084592138" sldId="386"/>
            <ac:picMk id="17" creationId="{251FB2D4-93BE-47A9-9868-2C2538EC28B5}"/>
          </ac:picMkLst>
        </pc:picChg>
      </pc:sldChg>
      <pc:sldChg chg="addSp delSp modSp new del mod ord">
        <pc:chgData name="Jonathan Loo" userId="d2d72d48b56f45d8" providerId="LiveId" clId="{56556B2D-CF3C-44D5-9250-420FFB72D6F7}" dt="2020-10-24T20:00:06.335" v="8509" actId="47"/>
        <pc:sldMkLst>
          <pc:docMk/>
          <pc:sldMk cId="2956438698" sldId="387"/>
        </pc:sldMkLst>
        <pc:spChg chg="add del mod">
          <ac:chgData name="Jonathan Loo" userId="d2d72d48b56f45d8" providerId="LiveId" clId="{56556B2D-CF3C-44D5-9250-420FFB72D6F7}" dt="2020-10-24T19:32:33.784" v="7620"/>
          <ac:spMkLst>
            <pc:docMk/>
            <pc:sldMk cId="2956438698" sldId="387"/>
            <ac:spMk id="5" creationId="{657B256D-E55A-4CF3-B215-82676F06C434}"/>
          </ac:spMkLst>
        </pc:spChg>
        <pc:picChg chg="add mod">
          <ac:chgData name="Jonathan Loo" userId="d2d72d48b56f45d8" providerId="LiveId" clId="{56556B2D-CF3C-44D5-9250-420FFB72D6F7}" dt="2020-10-24T12:32:04.624" v="5727" actId="1076"/>
          <ac:picMkLst>
            <pc:docMk/>
            <pc:sldMk cId="2956438698" sldId="387"/>
            <ac:picMk id="23554" creationId="{4D3ED618-796F-4B9D-975D-91793263D929}"/>
          </ac:picMkLst>
        </pc:picChg>
      </pc:sldChg>
      <pc:sldChg chg="add del">
        <pc:chgData name="Jonathan Loo" userId="d2d72d48b56f45d8" providerId="LiveId" clId="{56556B2D-CF3C-44D5-9250-420FFB72D6F7}" dt="2020-10-24T20:00:12.468" v="8510" actId="47"/>
        <pc:sldMkLst>
          <pc:docMk/>
          <pc:sldMk cId="1285212083" sldId="388"/>
        </pc:sldMkLst>
      </pc:sldChg>
      <pc:sldChg chg="addSp delSp modSp add del mod modClrScheme chgLayout modNotesTx">
        <pc:chgData name="Jonathan Loo" userId="d2d72d48b56f45d8" providerId="LiveId" clId="{56556B2D-CF3C-44D5-9250-420FFB72D6F7}" dt="2020-10-24T19:32:26.964" v="7617" actId="47"/>
        <pc:sldMkLst>
          <pc:docMk/>
          <pc:sldMk cId="961065735" sldId="389"/>
        </pc:sldMkLst>
        <pc:spChg chg="del mod ord">
          <ac:chgData name="Jonathan Loo" userId="d2d72d48b56f45d8" providerId="LiveId" clId="{56556B2D-CF3C-44D5-9250-420FFB72D6F7}" dt="2020-10-24T13:39:37.355" v="5918" actId="700"/>
          <ac:spMkLst>
            <pc:docMk/>
            <pc:sldMk cId="961065735" sldId="389"/>
            <ac:spMk id="2" creationId="{54CB5BF4-8D32-4AD5-9F0C-7D500BFC7341}"/>
          </ac:spMkLst>
        </pc:spChg>
        <pc:spChg chg="add mod ord">
          <ac:chgData name="Jonathan Loo" userId="d2d72d48b56f45d8" providerId="LiveId" clId="{56556B2D-CF3C-44D5-9250-420FFB72D6F7}" dt="2020-10-24T14:19:58.034" v="7006"/>
          <ac:spMkLst>
            <pc:docMk/>
            <pc:sldMk cId="961065735" sldId="389"/>
            <ac:spMk id="3" creationId="{7DEAB6A3-F3CE-4F49-9258-7165052C0542}"/>
          </ac:spMkLst>
        </pc:spChg>
        <pc:spChg chg="add mod ord">
          <ac:chgData name="Jonathan Loo" userId="d2d72d48b56f45d8" providerId="LiveId" clId="{56556B2D-CF3C-44D5-9250-420FFB72D6F7}" dt="2020-10-24T19:27:25.174" v="7419" actId="207"/>
          <ac:spMkLst>
            <pc:docMk/>
            <pc:sldMk cId="961065735" sldId="389"/>
            <ac:spMk id="4" creationId="{1D67496C-A2BD-410E-B6AD-F056D0388A00}"/>
          </ac:spMkLst>
        </pc:spChg>
        <pc:spChg chg="mod">
          <ac:chgData name="Jonathan Loo" userId="d2d72d48b56f45d8" providerId="LiveId" clId="{56556B2D-CF3C-44D5-9250-420FFB72D6F7}" dt="2020-10-24T19:22:27.070" v="7266"/>
          <ac:spMkLst>
            <pc:docMk/>
            <pc:sldMk cId="961065735" sldId="389"/>
            <ac:spMk id="13" creationId="{688C1FA4-48CA-423D-AAB1-73CC29251607}"/>
          </ac:spMkLst>
        </pc:spChg>
        <pc:spChg chg="add mod">
          <ac:chgData name="Jonathan Loo" userId="d2d72d48b56f45d8" providerId="LiveId" clId="{56556B2D-CF3C-44D5-9250-420FFB72D6F7}" dt="2020-10-24T14:06:23.325" v="6788" actId="164"/>
          <ac:spMkLst>
            <pc:docMk/>
            <pc:sldMk cId="961065735" sldId="389"/>
            <ac:spMk id="15" creationId="{7E146391-BDFF-4B90-9F0E-370DD01D1939}"/>
          </ac:spMkLst>
        </pc:spChg>
        <pc:spChg chg="mod">
          <ac:chgData name="Jonathan Loo" userId="d2d72d48b56f45d8" providerId="LiveId" clId="{56556B2D-CF3C-44D5-9250-420FFB72D6F7}" dt="2020-10-24T19:22:27.070" v="7266"/>
          <ac:spMkLst>
            <pc:docMk/>
            <pc:sldMk cId="961065735" sldId="389"/>
            <ac:spMk id="16" creationId="{300C1F92-5DF4-4671-85FA-E2603B8CCB7E}"/>
          </ac:spMkLst>
        </pc:spChg>
        <pc:spChg chg="add mod">
          <ac:chgData name="Jonathan Loo" userId="d2d72d48b56f45d8" providerId="LiveId" clId="{56556B2D-CF3C-44D5-9250-420FFB72D6F7}" dt="2020-10-24T14:06:23.325" v="6788" actId="164"/>
          <ac:spMkLst>
            <pc:docMk/>
            <pc:sldMk cId="961065735" sldId="389"/>
            <ac:spMk id="19" creationId="{1DC8240E-2800-4F09-97BD-408313869C4B}"/>
          </ac:spMkLst>
        </pc:spChg>
        <pc:spChg chg="mod">
          <ac:chgData name="Jonathan Loo" userId="d2d72d48b56f45d8" providerId="LiveId" clId="{56556B2D-CF3C-44D5-9250-420FFB72D6F7}" dt="2020-10-24T19:22:27.070" v="7266"/>
          <ac:spMkLst>
            <pc:docMk/>
            <pc:sldMk cId="961065735" sldId="389"/>
            <ac:spMk id="20" creationId="{9D263E78-BC4F-4CB9-BC41-789159550F47}"/>
          </ac:spMkLst>
        </pc:spChg>
        <pc:spChg chg="mod">
          <ac:chgData name="Jonathan Loo" userId="d2d72d48b56f45d8" providerId="LiveId" clId="{56556B2D-CF3C-44D5-9250-420FFB72D6F7}" dt="2020-10-24T19:22:27.070" v="7266"/>
          <ac:spMkLst>
            <pc:docMk/>
            <pc:sldMk cId="961065735" sldId="389"/>
            <ac:spMk id="21" creationId="{F03DD6B1-D75E-465B-8773-5179F78C131F}"/>
          </ac:spMkLst>
        </pc:spChg>
        <pc:spChg chg="mod">
          <ac:chgData name="Jonathan Loo" userId="d2d72d48b56f45d8" providerId="LiveId" clId="{56556B2D-CF3C-44D5-9250-420FFB72D6F7}" dt="2020-10-24T19:22:27.070" v="7266"/>
          <ac:spMkLst>
            <pc:docMk/>
            <pc:sldMk cId="961065735" sldId="389"/>
            <ac:spMk id="22" creationId="{9E1C9F4C-94B9-45CF-AC98-A2AB9F62AFDA}"/>
          </ac:spMkLst>
        </pc:spChg>
        <pc:spChg chg="mod">
          <ac:chgData name="Jonathan Loo" userId="d2d72d48b56f45d8" providerId="LiveId" clId="{56556B2D-CF3C-44D5-9250-420FFB72D6F7}" dt="2020-10-24T19:22:27.070" v="7266"/>
          <ac:spMkLst>
            <pc:docMk/>
            <pc:sldMk cId="961065735" sldId="389"/>
            <ac:spMk id="23" creationId="{63243BC0-D0DA-4782-A876-C098B1F01D64}"/>
          </ac:spMkLst>
        </pc:spChg>
        <pc:spChg chg="mod">
          <ac:chgData name="Jonathan Loo" userId="d2d72d48b56f45d8" providerId="LiveId" clId="{56556B2D-CF3C-44D5-9250-420FFB72D6F7}" dt="2020-10-24T19:23:57.688" v="7325"/>
          <ac:spMkLst>
            <pc:docMk/>
            <pc:sldMk cId="961065735" sldId="389"/>
            <ac:spMk id="25" creationId="{23E6E42B-FBD1-4FAC-A705-17BB5E4E6E3C}"/>
          </ac:spMkLst>
        </pc:spChg>
        <pc:spChg chg="mod">
          <ac:chgData name="Jonathan Loo" userId="d2d72d48b56f45d8" providerId="LiveId" clId="{56556B2D-CF3C-44D5-9250-420FFB72D6F7}" dt="2020-10-24T19:23:57.688" v="7325"/>
          <ac:spMkLst>
            <pc:docMk/>
            <pc:sldMk cId="961065735" sldId="389"/>
            <ac:spMk id="28" creationId="{BE3E9A1D-FA87-488C-860E-0FDF9A64A736}"/>
          </ac:spMkLst>
        </pc:spChg>
        <pc:spChg chg="mod">
          <ac:chgData name="Jonathan Loo" userId="d2d72d48b56f45d8" providerId="LiveId" clId="{56556B2D-CF3C-44D5-9250-420FFB72D6F7}" dt="2020-10-24T19:23:57.688" v="7325"/>
          <ac:spMkLst>
            <pc:docMk/>
            <pc:sldMk cId="961065735" sldId="389"/>
            <ac:spMk id="32" creationId="{50735204-A37A-4592-9C8D-2AC5AAC08387}"/>
          </ac:spMkLst>
        </pc:spChg>
        <pc:spChg chg="mod">
          <ac:chgData name="Jonathan Loo" userId="d2d72d48b56f45d8" providerId="LiveId" clId="{56556B2D-CF3C-44D5-9250-420FFB72D6F7}" dt="2020-10-24T19:23:57.688" v="7325"/>
          <ac:spMkLst>
            <pc:docMk/>
            <pc:sldMk cId="961065735" sldId="389"/>
            <ac:spMk id="33" creationId="{3A6A14A8-3255-41B5-BB5D-5013D42AFACB}"/>
          </ac:spMkLst>
        </pc:spChg>
        <pc:spChg chg="mod">
          <ac:chgData name="Jonathan Loo" userId="d2d72d48b56f45d8" providerId="LiveId" clId="{56556B2D-CF3C-44D5-9250-420FFB72D6F7}" dt="2020-10-24T19:23:57.688" v="7325"/>
          <ac:spMkLst>
            <pc:docMk/>
            <pc:sldMk cId="961065735" sldId="389"/>
            <ac:spMk id="34" creationId="{8C3E50E4-3AF0-44BA-A316-B5A2BB00AF09}"/>
          </ac:spMkLst>
        </pc:spChg>
        <pc:spChg chg="add mod">
          <ac:chgData name="Jonathan Loo" userId="d2d72d48b56f45d8" providerId="LiveId" clId="{56556B2D-CF3C-44D5-9250-420FFB72D6F7}" dt="2020-10-24T14:06:23.325" v="6788" actId="164"/>
          <ac:spMkLst>
            <pc:docMk/>
            <pc:sldMk cId="961065735" sldId="389"/>
            <ac:spMk id="35" creationId="{7042371D-699E-44F5-91A8-768192477D7C}"/>
          </ac:spMkLst>
        </pc:spChg>
        <pc:spChg chg="mod">
          <ac:chgData name="Jonathan Loo" userId="d2d72d48b56f45d8" providerId="LiveId" clId="{56556B2D-CF3C-44D5-9250-420FFB72D6F7}" dt="2020-10-24T19:23:57.688" v="7325"/>
          <ac:spMkLst>
            <pc:docMk/>
            <pc:sldMk cId="961065735" sldId="389"/>
            <ac:spMk id="35" creationId="{C99C09F3-56A1-46B1-9D84-88A6E744821F}"/>
          </ac:spMkLst>
        </pc:spChg>
        <pc:spChg chg="add mod">
          <ac:chgData name="Jonathan Loo" userId="d2d72d48b56f45d8" providerId="LiveId" clId="{56556B2D-CF3C-44D5-9250-420FFB72D6F7}" dt="2020-10-24T14:06:23.325" v="6788" actId="164"/>
          <ac:spMkLst>
            <pc:docMk/>
            <pc:sldMk cId="961065735" sldId="389"/>
            <ac:spMk id="37" creationId="{B8F97414-3B3A-44FA-BA39-CF55B097AD70}"/>
          </ac:spMkLst>
        </pc:spChg>
        <pc:spChg chg="add mod">
          <ac:chgData name="Jonathan Loo" userId="d2d72d48b56f45d8" providerId="LiveId" clId="{56556B2D-CF3C-44D5-9250-420FFB72D6F7}" dt="2020-10-24T14:06:23.325" v="6788" actId="164"/>
          <ac:spMkLst>
            <pc:docMk/>
            <pc:sldMk cId="961065735" sldId="389"/>
            <ac:spMk id="39" creationId="{A536AAA4-679F-42CB-A564-ADCF973A51FD}"/>
          </ac:spMkLst>
        </pc:spChg>
        <pc:spChg chg="add mod">
          <ac:chgData name="Jonathan Loo" userId="d2d72d48b56f45d8" providerId="LiveId" clId="{56556B2D-CF3C-44D5-9250-420FFB72D6F7}" dt="2020-10-24T14:06:23.325" v="6788" actId="164"/>
          <ac:spMkLst>
            <pc:docMk/>
            <pc:sldMk cId="961065735" sldId="389"/>
            <ac:spMk id="41" creationId="{36FBA31B-B314-4C41-91E2-42A950CCDFEE}"/>
          </ac:spMkLst>
        </pc:spChg>
        <pc:spChg chg="add del mod">
          <ac:chgData name="Jonathan Loo" userId="d2d72d48b56f45d8" providerId="LiveId" clId="{56556B2D-CF3C-44D5-9250-420FFB72D6F7}" dt="2020-10-24T14:06:46.015" v="6792"/>
          <ac:spMkLst>
            <pc:docMk/>
            <pc:sldMk cId="961065735" sldId="389"/>
            <ac:spMk id="49" creationId="{E2E72617-0221-479C-9BE2-C265E01041EE}"/>
          </ac:spMkLst>
        </pc:spChg>
        <pc:spChg chg="add del mod">
          <ac:chgData name="Jonathan Loo" userId="d2d72d48b56f45d8" providerId="LiveId" clId="{56556B2D-CF3C-44D5-9250-420FFB72D6F7}" dt="2020-10-24T14:06:46.015" v="6792"/>
          <ac:spMkLst>
            <pc:docMk/>
            <pc:sldMk cId="961065735" sldId="389"/>
            <ac:spMk id="50" creationId="{B16802C3-DD8E-4B40-BA8F-AA622FFD305B}"/>
          </ac:spMkLst>
        </pc:spChg>
        <pc:spChg chg="add del mod">
          <ac:chgData name="Jonathan Loo" userId="d2d72d48b56f45d8" providerId="LiveId" clId="{56556B2D-CF3C-44D5-9250-420FFB72D6F7}" dt="2020-10-24T14:06:51.363" v="6793"/>
          <ac:spMkLst>
            <pc:docMk/>
            <pc:sldMk cId="961065735" sldId="389"/>
            <ac:spMk id="51" creationId="{3E478DE3-9F1D-459D-A4A9-466491D1DD50}"/>
          </ac:spMkLst>
        </pc:spChg>
        <pc:spChg chg="add del mod">
          <ac:chgData name="Jonathan Loo" userId="d2d72d48b56f45d8" providerId="LiveId" clId="{56556B2D-CF3C-44D5-9250-420FFB72D6F7}" dt="2020-10-24T14:06:51.363" v="6793"/>
          <ac:spMkLst>
            <pc:docMk/>
            <pc:sldMk cId="961065735" sldId="389"/>
            <ac:spMk id="52" creationId="{1B176CF8-00CF-46E4-AC53-0195BE4B7BFC}"/>
          </ac:spMkLst>
        </pc:spChg>
        <pc:spChg chg="add del mod">
          <ac:chgData name="Jonathan Loo" userId="d2d72d48b56f45d8" providerId="LiveId" clId="{56556B2D-CF3C-44D5-9250-420FFB72D6F7}" dt="2020-10-24T14:09:54.408" v="6816"/>
          <ac:spMkLst>
            <pc:docMk/>
            <pc:sldMk cId="961065735" sldId="389"/>
            <ac:spMk id="53" creationId="{64B4377E-9426-4D45-AB51-EC2CCB157166}"/>
          </ac:spMkLst>
        </pc:spChg>
        <pc:spChg chg="add del mod">
          <ac:chgData name="Jonathan Loo" userId="d2d72d48b56f45d8" providerId="LiveId" clId="{56556B2D-CF3C-44D5-9250-420FFB72D6F7}" dt="2020-10-24T14:09:54.408" v="6816"/>
          <ac:spMkLst>
            <pc:docMk/>
            <pc:sldMk cId="961065735" sldId="389"/>
            <ac:spMk id="54" creationId="{2B80C4BB-1009-44DA-9CE7-9AD9D33FA91D}"/>
          </ac:spMkLst>
        </pc:spChg>
        <pc:spChg chg="add del mod">
          <ac:chgData name="Jonathan Loo" userId="d2d72d48b56f45d8" providerId="LiveId" clId="{56556B2D-CF3C-44D5-9250-420FFB72D6F7}" dt="2020-10-24T14:18:54.111" v="6989"/>
          <ac:spMkLst>
            <pc:docMk/>
            <pc:sldMk cId="961065735" sldId="389"/>
            <ac:spMk id="55" creationId="{D049FE41-2C25-4119-A4CF-532D47CE4D5F}"/>
          </ac:spMkLst>
        </pc:spChg>
        <pc:spChg chg="add del mod">
          <ac:chgData name="Jonathan Loo" userId="d2d72d48b56f45d8" providerId="LiveId" clId="{56556B2D-CF3C-44D5-9250-420FFB72D6F7}" dt="2020-10-24T14:18:54.111" v="6989"/>
          <ac:spMkLst>
            <pc:docMk/>
            <pc:sldMk cId="961065735" sldId="389"/>
            <ac:spMk id="56" creationId="{31263CDA-88A5-4310-B503-336A628D5016}"/>
          </ac:spMkLst>
        </pc:spChg>
        <pc:spChg chg="add del mod">
          <ac:chgData name="Jonathan Loo" userId="d2d72d48b56f45d8" providerId="LiveId" clId="{56556B2D-CF3C-44D5-9250-420FFB72D6F7}" dt="2020-10-24T14:19:58.034" v="7006"/>
          <ac:spMkLst>
            <pc:docMk/>
            <pc:sldMk cId="961065735" sldId="389"/>
            <ac:spMk id="57" creationId="{510BBACA-CF25-4596-9C54-436D42D1D40E}"/>
          </ac:spMkLst>
        </pc:spChg>
        <pc:spChg chg="add del mod">
          <ac:chgData name="Jonathan Loo" userId="d2d72d48b56f45d8" providerId="LiveId" clId="{56556B2D-CF3C-44D5-9250-420FFB72D6F7}" dt="2020-10-24T14:19:58.034" v="7006"/>
          <ac:spMkLst>
            <pc:docMk/>
            <pc:sldMk cId="961065735" sldId="389"/>
            <ac:spMk id="58" creationId="{7E46BF8D-B931-488B-8F41-7850E38F038E}"/>
          </ac:spMkLst>
        </pc:spChg>
        <pc:grpChg chg="add del mod">
          <ac:chgData name="Jonathan Loo" userId="d2d72d48b56f45d8" providerId="LiveId" clId="{56556B2D-CF3C-44D5-9250-420FFB72D6F7}" dt="2020-10-24T13:50:22.370" v="6422" actId="1076"/>
          <ac:grpSpMkLst>
            <pc:docMk/>
            <pc:sldMk cId="961065735" sldId="389"/>
            <ac:grpSpMk id="10" creationId="{3A0EA189-99AF-4584-8D7A-166F691EE33A}"/>
          </ac:grpSpMkLst>
        </pc:grpChg>
        <pc:grpChg chg="add del mod">
          <ac:chgData name="Jonathan Loo" userId="d2d72d48b56f45d8" providerId="LiveId" clId="{56556B2D-CF3C-44D5-9250-420FFB72D6F7}" dt="2020-10-24T13:50:22.370" v="6422" actId="1076"/>
          <ac:grpSpMkLst>
            <pc:docMk/>
            <pc:sldMk cId="961065735" sldId="389"/>
            <ac:grpSpMk id="11" creationId="{1F2A309D-617C-4A4A-B03C-46949D4B1FEC}"/>
          </ac:grpSpMkLst>
        </pc:grpChg>
        <pc:grpChg chg="add del mod">
          <ac:chgData name="Jonathan Loo" userId="d2d72d48b56f45d8" providerId="LiveId" clId="{56556B2D-CF3C-44D5-9250-420FFB72D6F7}" dt="2020-10-24T19:23:57.251" v="7324" actId="478"/>
          <ac:grpSpMkLst>
            <pc:docMk/>
            <pc:sldMk cId="961065735" sldId="389"/>
            <ac:grpSpMk id="12" creationId="{328CB1C7-93E2-4E71-A3CA-B9F2CC8F2E7F}"/>
          </ac:grpSpMkLst>
        </pc:grpChg>
        <pc:grpChg chg="add mod">
          <ac:chgData name="Jonathan Loo" userId="d2d72d48b56f45d8" providerId="LiveId" clId="{56556B2D-CF3C-44D5-9250-420FFB72D6F7}" dt="2020-10-24T19:31:11.155" v="7519" actId="1076"/>
          <ac:grpSpMkLst>
            <pc:docMk/>
            <pc:sldMk cId="961065735" sldId="389"/>
            <ac:grpSpMk id="24" creationId="{694C5F7F-76D4-4E21-945D-8F61B54F651B}"/>
          </ac:grpSpMkLst>
        </pc:grpChg>
        <pc:grpChg chg="add del mod">
          <ac:chgData name="Jonathan Loo" userId="d2d72d48b56f45d8" providerId="LiveId" clId="{56556B2D-CF3C-44D5-9250-420FFB72D6F7}" dt="2020-10-24T14:12:06.943" v="6881" actId="478"/>
          <ac:grpSpMkLst>
            <pc:docMk/>
            <pc:sldMk cId="961065735" sldId="389"/>
            <ac:grpSpMk id="48" creationId="{050DBF14-7BAA-4B4B-A3C5-70C22C838538}"/>
          </ac:grpSpMkLst>
        </pc:grpChg>
        <pc:picChg chg="mod">
          <ac:chgData name="Jonathan Loo" userId="d2d72d48b56f45d8" providerId="LiveId" clId="{56556B2D-CF3C-44D5-9250-420FFB72D6F7}" dt="2020-10-24T13:48:08.733" v="6357" actId="1076"/>
          <ac:picMkLst>
            <pc:docMk/>
            <pc:sldMk cId="961065735" sldId="389"/>
            <ac:picMk id="5" creationId="{7ACCC947-EC6A-457F-B3DD-2D824FB0375C}"/>
          </ac:picMkLst>
        </pc:picChg>
        <pc:picChg chg="mod">
          <ac:chgData name="Jonathan Loo" userId="d2d72d48b56f45d8" providerId="LiveId" clId="{56556B2D-CF3C-44D5-9250-420FFB72D6F7}" dt="2020-10-24T13:47:57.452" v="6356" actId="1076"/>
          <ac:picMkLst>
            <pc:docMk/>
            <pc:sldMk cId="961065735" sldId="389"/>
            <ac:picMk id="6" creationId="{FD738606-52A1-4370-8460-F01BDB9A2FF9}"/>
          </ac:picMkLst>
        </pc:picChg>
        <pc:picChg chg="mod topLvl">
          <ac:chgData name="Jonathan Loo" userId="d2d72d48b56f45d8" providerId="LiveId" clId="{56556B2D-CF3C-44D5-9250-420FFB72D6F7}" dt="2020-10-24T13:49:39.890" v="6405" actId="208"/>
          <ac:picMkLst>
            <pc:docMk/>
            <pc:sldMk cId="961065735" sldId="389"/>
            <ac:picMk id="8" creationId="{07306B49-E830-452A-B92C-3AA773DE3903}"/>
          </ac:picMkLst>
        </pc:picChg>
        <pc:picChg chg="add del mod topLvl">
          <ac:chgData name="Jonathan Loo" userId="d2d72d48b56f45d8" providerId="LiveId" clId="{56556B2D-CF3C-44D5-9250-420FFB72D6F7}" dt="2020-10-24T13:49:39.890" v="6405" actId="208"/>
          <ac:picMkLst>
            <pc:docMk/>
            <pc:sldMk cId="961065735" sldId="389"/>
            <ac:picMk id="9" creationId="{3F1BD7BB-5F4F-4B26-AA26-A251563E684B}"/>
          </ac:picMkLst>
        </pc:picChg>
        <pc:picChg chg="del">
          <ac:chgData name="Jonathan Loo" userId="d2d72d48b56f45d8" providerId="LiveId" clId="{56556B2D-CF3C-44D5-9250-420FFB72D6F7}" dt="2020-10-24T13:39:31.340" v="5917" actId="478"/>
          <ac:picMkLst>
            <pc:docMk/>
            <pc:sldMk cId="961065735" sldId="389"/>
            <ac:picMk id="12" creationId="{1E422B6E-3716-4355-9427-D76857AA7B35}"/>
          </ac:picMkLst>
        </pc:picChg>
        <pc:picChg chg="add del mod">
          <ac:chgData name="Jonathan Loo" userId="d2d72d48b56f45d8" providerId="LiveId" clId="{56556B2D-CF3C-44D5-9250-420FFB72D6F7}" dt="2020-10-24T13:46:43.814" v="6346" actId="478"/>
          <ac:picMkLst>
            <pc:docMk/>
            <pc:sldMk cId="961065735" sldId="389"/>
            <ac:picMk id="14" creationId="{C88E92E6-7839-4988-BD66-39CAC09F2F9A}"/>
          </ac:picMkLst>
        </pc:picChg>
        <pc:picChg chg="add del mod">
          <ac:chgData name="Jonathan Loo" userId="d2d72d48b56f45d8" providerId="LiveId" clId="{56556B2D-CF3C-44D5-9250-420FFB72D6F7}" dt="2020-10-24T13:49:25.379" v="6400" actId="22"/>
          <ac:picMkLst>
            <pc:docMk/>
            <pc:sldMk cId="961065735" sldId="389"/>
            <ac:picMk id="43" creationId="{4D1CBA9B-DCEF-43BA-B79F-06185F153C15}"/>
          </ac:picMkLst>
        </pc:picChg>
        <pc:picChg chg="add del mod">
          <ac:chgData name="Jonathan Loo" userId="d2d72d48b56f45d8" providerId="LiveId" clId="{56556B2D-CF3C-44D5-9250-420FFB72D6F7}" dt="2020-10-24T13:49:01.122" v="6383" actId="22"/>
          <ac:picMkLst>
            <pc:docMk/>
            <pc:sldMk cId="961065735" sldId="389"/>
            <ac:picMk id="45" creationId="{37AE3ECA-9433-4DE3-86A7-2D079F568FEB}"/>
          </ac:picMkLst>
        </pc:picChg>
        <pc:picChg chg="add del mod">
          <ac:chgData name="Jonathan Loo" userId="d2d72d48b56f45d8" providerId="LiveId" clId="{56556B2D-CF3C-44D5-9250-420FFB72D6F7}" dt="2020-10-24T13:49:23.370" v="6395" actId="22"/>
          <ac:picMkLst>
            <pc:docMk/>
            <pc:sldMk cId="961065735" sldId="389"/>
            <ac:picMk id="47" creationId="{D668DCF8-C1EE-4B03-B6C8-3968976C6691}"/>
          </ac:picMkLst>
        </pc:picChg>
        <pc:picChg chg="add del">
          <ac:chgData name="Jonathan Loo" userId="d2d72d48b56f45d8" providerId="LiveId" clId="{56556B2D-CF3C-44D5-9250-420FFB72D6F7}" dt="2020-10-24T14:05:53.082" v="6786" actId="478"/>
          <ac:picMkLst>
            <pc:docMk/>
            <pc:sldMk cId="961065735" sldId="389"/>
            <ac:picMk id="26626" creationId="{F5D0F442-98F6-4DF1-8590-B809FF77567C}"/>
          </ac:picMkLst>
        </pc:picChg>
        <pc:cxnChg chg="mod">
          <ac:chgData name="Jonathan Loo" userId="d2d72d48b56f45d8" providerId="LiveId" clId="{56556B2D-CF3C-44D5-9250-420FFB72D6F7}" dt="2020-10-24T19:23:57.251" v="7324" actId="478"/>
          <ac:cxnSpMkLst>
            <pc:docMk/>
            <pc:sldMk cId="961065735" sldId="389"/>
            <ac:cxnSpMk id="14" creationId="{77061747-E0A8-4C2C-8C78-7016E3F6ECA4}"/>
          </ac:cxnSpMkLst>
        </pc:cxnChg>
        <pc:cxnChg chg="mod">
          <ac:chgData name="Jonathan Loo" userId="d2d72d48b56f45d8" providerId="LiveId" clId="{56556B2D-CF3C-44D5-9250-420FFB72D6F7}" dt="2020-10-24T19:22:27.070" v="7266"/>
          <ac:cxnSpMkLst>
            <pc:docMk/>
            <pc:sldMk cId="961065735" sldId="389"/>
            <ac:cxnSpMk id="15" creationId="{FEB0B7C8-063D-473B-A3C2-A744633135AB}"/>
          </ac:cxnSpMkLst>
        </pc:cxnChg>
        <pc:cxnChg chg="mod">
          <ac:chgData name="Jonathan Loo" userId="d2d72d48b56f45d8" providerId="LiveId" clId="{56556B2D-CF3C-44D5-9250-420FFB72D6F7}" dt="2020-10-24T19:22:27.070" v="7266"/>
          <ac:cxnSpMkLst>
            <pc:docMk/>
            <pc:sldMk cId="961065735" sldId="389"/>
            <ac:cxnSpMk id="17" creationId="{C8DDBC69-9E7E-46ED-A9D9-BD322F1FBDF1}"/>
          </ac:cxnSpMkLst>
        </pc:cxnChg>
        <pc:cxnChg chg="add mod">
          <ac:chgData name="Jonathan Loo" userId="d2d72d48b56f45d8" providerId="LiveId" clId="{56556B2D-CF3C-44D5-9250-420FFB72D6F7}" dt="2020-10-24T14:12:06.943" v="6881" actId="478"/>
          <ac:cxnSpMkLst>
            <pc:docMk/>
            <pc:sldMk cId="961065735" sldId="389"/>
            <ac:cxnSpMk id="17" creationId="{EF8BF98B-AD09-41FA-BBED-D4D9576BCBD6}"/>
          </ac:cxnSpMkLst>
        </pc:cxnChg>
        <pc:cxnChg chg="add mod">
          <ac:chgData name="Jonathan Loo" userId="d2d72d48b56f45d8" providerId="LiveId" clId="{56556B2D-CF3C-44D5-9250-420FFB72D6F7}" dt="2020-10-24T14:06:23.325" v="6788" actId="164"/>
          <ac:cxnSpMkLst>
            <pc:docMk/>
            <pc:sldMk cId="961065735" sldId="389"/>
            <ac:cxnSpMk id="18" creationId="{D91DDC5D-04A9-4A1C-802E-3615462EB0AA}"/>
          </ac:cxnSpMkLst>
        </pc:cxnChg>
        <pc:cxnChg chg="mod">
          <ac:chgData name="Jonathan Loo" userId="d2d72d48b56f45d8" providerId="LiveId" clId="{56556B2D-CF3C-44D5-9250-420FFB72D6F7}" dt="2020-10-24T19:23:57.251" v="7324" actId="478"/>
          <ac:cxnSpMkLst>
            <pc:docMk/>
            <pc:sldMk cId="961065735" sldId="389"/>
            <ac:cxnSpMk id="18" creationId="{E1F91503-7C1B-451F-AA5B-EF16A7624B31}"/>
          </ac:cxnSpMkLst>
        </pc:cxnChg>
        <pc:cxnChg chg="mod">
          <ac:chgData name="Jonathan Loo" userId="d2d72d48b56f45d8" providerId="LiveId" clId="{56556B2D-CF3C-44D5-9250-420FFB72D6F7}" dt="2020-10-24T19:23:57.251" v="7324" actId="478"/>
          <ac:cxnSpMkLst>
            <pc:docMk/>
            <pc:sldMk cId="961065735" sldId="389"/>
            <ac:cxnSpMk id="19" creationId="{237293A5-3004-4ACF-A45C-5CA0ED3F7FFD}"/>
          </ac:cxnSpMkLst>
        </pc:cxnChg>
        <pc:cxnChg chg="add del mod">
          <ac:chgData name="Jonathan Loo" userId="d2d72d48b56f45d8" providerId="LiveId" clId="{56556B2D-CF3C-44D5-9250-420FFB72D6F7}" dt="2020-10-24T13:44:49.033" v="6271" actId="478"/>
          <ac:cxnSpMkLst>
            <pc:docMk/>
            <pc:sldMk cId="961065735" sldId="389"/>
            <ac:cxnSpMk id="21" creationId="{C8AA1B4C-C214-4867-98B0-CCF6CB1E2BCA}"/>
          </ac:cxnSpMkLst>
        </pc:cxnChg>
        <pc:cxnChg chg="add mod">
          <ac:chgData name="Jonathan Loo" userId="d2d72d48b56f45d8" providerId="LiveId" clId="{56556B2D-CF3C-44D5-9250-420FFB72D6F7}" dt="2020-10-24T14:06:23.325" v="6788" actId="164"/>
          <ac:cxnSpMkLst>
            <pc:docMk/>
            <pc:sldMk cId="961065735" sldId="389"/>
            <ac:cxnSpMk id="24" creationId="{E3B920AE-D915-46E0-9DBD-641337938956}"/>
          </ac:cxnSpMkLst>
        </pc:cxnChg>
        <pc:cxnChg chg="add del mod">
          <ac:chgData name="Jonathan Loo" userId="d2d72d48b56f45d8" providerId="LiveId" clId="{56556B2D-CF3C-44D5-9250-420FFB72D6F7}" dt="2020-10-24T13:45:12.709" v="6277" actId="478"/>
          <ac:cxnSpMkLst>
            <pc:docMk/>
            <pc:sldMk cId="961065735" sldId="389"/>
            <ac:cxnSpMk id="25" creationId="{C746F96B-8EE4-4AD3-9E18-44473B8EEC9E}"/>
          </ac:cxnSpMkLst>
        </pc:cxnChg>
        <pc:cxnChg chg="mod">
          <ac:chgData name="Jonathan Loo" userId="d2d72d48b56f45d8" providerId="LiveId" clId="{56556B2D-CF3C-44D5-9250-420FFB72D6F7}" dt="2020-10-24T19:23:57.688" v="7325"/>
          <ac:cxnSpMkLst>
            <pc:docMk/>
            <pc:sldMk cId="961065735" sldId="389"/>
            <ac:cxnSpMk id="26" creationId="{DB24123A-7D47-4C90-BC21-3616B3DC0F3C}"/>
          </ac:cxnSpMkLst>
        </pc:cxnChg>
        <pc:cxnChg chg="mod">
          <ac:chgData name="Jonathan Loo" userId="d2d72d48b56f45d8" providerId="LiveId" clId="{56556B2D-CF3C-44D5-9250-420FFB72D6F7}" dt="2020-10-24T19:23:57.688" v="7325"/>
          <ac:cxnSpMkLst>
            <pc:docMk/>
            <pc:sldMk cId="961065735" sldId="389"/>
            <ac:cxnSpMk id="27" creationId="{5E4FD7F4-0192-4B40-9903-3C241F2F0916}"/>
          </ac:cxnSpMkLst>
        </pc:cxnChg>
        <pc:cxnChg chg="add mod">
          <ac:chgData name="Jonathan Loo" userId="d2d72d48b56f45d8" providerId="LiveId" clId="{56556B2D-CF3C-44D5-9250-420FFB72D6F7}" dt="2020-10-24T14:12:06.943" v="6881" actId="478"/>
          <ac:cxnSpMkLst>
            <pc:docMk/>
            <pc:sldMk cId="961065735" sldId="389"/>
            <ac:cxnSpMk id="27" creationId="{792DB993-7E67-4B79-A616-23CAEFA4D559}"/>
          </ac:cxnSpMkLst>
        </pc:cxnChg>
        <pc:cxnChg chg="mod">
          <ac:chgData name="Jonathan Loo" userId="d2d72d48b56f45d8" providerId="LiveId" clId="{56556B2D-CF3C-44D5-9250-420FFB72D6F7}" dt="2020-10-24T19:23:57.688" v="7325"/>
          <ac:cxnSpMkLst>
            <pc:docMk/>
            <pc:sldMk cId="961065735" sldId="389"/>
            <ac:cxnSpMk id="29" creationId="{49EAF0C5-710D-4F29-A965-00C03E6C05DC}"/>
          </ac:cxnSpMkLst>
        </pc:cxnChg>
        <pc:cxnChg chg="mod">
          <ac:chgData name="Jonathan Loo" userId="d2d72d48b56f45d8" providerId="LiveId" clId="{56556B2D-CF3C-44D5-9250-420FFB72D6F7}" dt="2020-10-24T19:23:57.688" v="7325"/>
          <ac:cxnSpMkLst>
            <pc:docMk/>
            <pc:sldMk cId="961065735" sldId="389"/>
            <ac:cxnSpMk id="30" creationId="{2BD49A0E-D525-4ED6-93B5-740F1F0A4195}"/>
          </ac:cxnSpMkLst>
        </pc:cxnChg>
        <pc:cxnChg chg="mod">
          <ac:chgData name="Jonathan Loo" userId="d2d72d48b56f45d8" providerId="LiveId" clId="{56556B2D-CF3C-44D5-9250-420FFB72D6F7}" dt="2020-10-24T19:23:57.688" v="7325"/>
          <ac:cxnSpMkLst>
            <pc:docMk/>
            <pc:sldMk cId="961065735" sldId="389"/>
            <ac:cxnSpMk id="31" creationId="{6EA8D39C-773E-4AB9-B68F-6C9DD1553A94}"/>
          </ac:cxnSpMkLst>
        </pc:cxnChg>
        <pc:cxnChg chg="add mod">
          <ac:chgData name="Jonathan Loo" userId="d2d72d48b56f45d8" providerId="LiveId" clId="{56556B2D-CF3C-44D5-9250-420FFB72D6F7}" dt="2020-10-24T14:12:06.943" v="6881" actId="478"/>
          <ac:cxnSpMkLst>
            <pc:docMk/>
            <pc:sldMk cId="961065735" sldId="389"/>
            <ac:cxnSpMk id="32" creationId="{4BAECEF5-8DB0-4CC4-8929-CE688AAE6421}"/>
          </ac:cxnSpMkLst>
        </pc:cxnChg>
      </pc:sldChg>
      <pc:sldChg chg="addSp delSp modSp add del mod ord modClrScheme chgLayout">
        <pc:chgData name="Jonathan Loo" userId="d2d72d48b56f45d8" providerId="LiveId" clId="{56556B2D-CF3C-44D5-9250-420FFB72D6F7}" dt="2020-10-24T19:59:14.171" v="8418" actId="47"/>
        <pc:sldMkLst>
          <pc:docMk/>
          <pc:sldMk cId="3369023217" sldId="390"/>
        </pc:sldMkLst>
        <pc:spChg chg="mod ord">
          <ac:chgData name="Jonathan Loo" userId="d2d72d48b56f45d8" providerId="LiveId" clId="{56556B2D-CF3C-44D5-9250-420FFB72D6F7}" dt="2020-10-24T13:51:19.366" v="6464" actId="700"/>
          <ac:spMkLst>
            <pc:docMk/>
            <pc:sldMk cId="3369023217" sldId="390"/>
            <ac:spMk id="2" creationId="{54CB5BF4-8D32-4AD5-9F0C-7D500BFC7341}"/>
          </ac:spMkLst>
        </pc:spChg>
        <pc:spChg chg="add mod ord">
          <ac:chgData name="Jonathan Loo" userId="d2d72d48b56f45d8" providerId="LiveId" clId="{56556B2D-CF3C-44D5-9250-420FFB72D6F7}" dt="2020-10-24T13:57:29.542" v="6774" actId="27636"/>
          <ac:spMkLst>
            <pc:docMk/>
            <pc:sldMk cId="3369023217" sldId="390"/>
            <ac:spMk id="4" creationId="{8303FB31-41BD-4E11-A356-C3BB3B4715BB}"/>
          </ac:spMkLst>
        </pc:spChg>
        <pc:spChg chg="del">
          <ac:chgData name="Jonathan Loo" userId="d2d72d48b56f45d8" providerId="LiveId" clId="{56556B2D-CF3C-44D5-9250-420FFB72D6F7}" dt="2020-10-24T13:50:39.799" v="6428" actId="478"/>
          <ac:spMkLst>
            <pc:docMk/>
            <pc:sldMk cId="3369023217" sldId="390"/>
            <ac:spMk id="7" creationId="{0EB4E393-B6F4-4D90-934D-AE4863AD7B6B}"/>
          </ac:spMkLst>
        </pc:spChg>
        <pc:picChg chg="add mod">
          <ac:chgData name="Jonathan Loo" userId="d2d72d48b56f45d8" providerId="LiveId" clId="{56556B2D-CF3C-44D5-9250-420FFB72D6F7}" dt="2020-10-24T13:51:13.516" v="6463" actId="1076"/>
          <ac:picMkLst>
            <pc:docMk/>
            <pc:sldMk cId="3369023217" sldId="390"/>
            <ac:picMk id="3" creationId="{6E558807-B334-463B-A52F-644808711D1C}"/>
          </ac:picMkLst>
        </pc:picChg>
        <pc:picChg chg="del">
          <ac:chgData name="Jonathan Loo" userId="d2d72d48b56f45d8" providerId="LiveId" clId="{56556B2D-CF3C-44D5-9250-420FFB72D6F7}" dt="2020-10-24T13:50:37.242" v="6427" actId="478"/>
          <ac:picMkLst>
            <pc:docMk/>
            <pc:sldMk cId="3369023217" sldId="390"/>
            <ac:picMk id="22530" creationId="{37AD18A3-E2A6-4069-817C-5E7916C934B4}"/>
          </ac:picMkLst>
        </pc:picChg>
        <pc:picChg chg="mod">
          <ac:chgData name="Jonathan Loo" userId="d2d72d48b56f45d8" providerId="LiveId" clId="{56556B2D-CF3C-44D5-9250-420FFB72D6F7}" dt="2020-10-24T13:51:06.157" v="6461" actId="1076"/>
          <ac:picMkLst>
            <pc:docMk/>
            <pc:sldMk cId="3369023217" sldId="390"/>
            <ac:picMk id="22532" creationId="{90E8E0AE-9A3D-4ED0-B597-946830A47E82}"/>
          </ac:picMkLst>
        </pc:picChg>
        <pc:picChg chg="del">
          <ac:chgData name="Jonathan Loo" userId="d2d72d48b56f45d8" providerId="LiveId" clId="{56556B2D-CF3C-44D5-9250-420FFB72D6F7}" dt="2020-10-24T13:50:41.107" v="6429" actId="478"/>
          <ac:picMkLst>
            <pc:docMk/>
            <pc:sldMk cId="3369023217" sldId="390"/>
            <ac:picMk id="22534" creationId="{77E74017-E7D6-44F2-A572-5B0E031E4BB0}"/>
          </ac:picMkLst>
        </pc:picChg>
      </pc:sldChg>
      <pc:sldChg chg="addSp delSp modSp add del mod">
        <pc:chgData name="Jonathan Loo" userId="d2d72d48b56f45d8" providerId="LiveId" clId="{56556B2D-CF3C-44D5-9250-420FFB72D6F7}" dt="2020-10-24T14:04:57.163" v="6784" actId="47"/>
        <pc:sldMkLst>
          <pc:docMk/>
          <pc:sldMk cId="877921400" sldId="391"/>
        </pc:sldMkLst>
        <pc:spChg chg="mod">
          <ac:chgData name="Jonathan Loo" userId="d2d72d48b56f45d8" providerId="LiveId" clId="{56556B2D-CF3C-44D5-9250-420FFB72D6F7}" dt="2020-10-24T14:00:50.093" v="6779" actId="1076"/>
          <ac:spMkLst>
            <pc:docMk/>
            <pc:sldMk cId="877921400" sldId="391"/>
            <ac:spMk id="7" creationId="{00000000-0000-0000-0000-000000000000}"/>
          </ac:spMkLst>
        </pc:spChg>
        <pc:picChg chg="add del mod">
          <ac:chgData name="Jonathan Loo" userId="d2d72d48b56f45d8" providerId="LiveId" clId="{56556B2D-CF3C-44D5-9250-420FFB72D6F7}" dt="2020-10-24T14:04:54.787" v="6783" actId="478"/>
          <ac:picMkLst>
            <pc:docMk/>
            <pc:sldMk cId="877921400" sldId="391"/>
            <ac:picMk id="3" creationId="{CEB968E1-6FED-409A-BA1C-2602E40D8F55}"/>
          </ac:picMkLst>
        </pc:picChg>
        <pc:picChg chg="add del mod">
          <ac:chgData name="Jonathan Loo" userId="d2d72d48b56f45d8" providerId="LiveId" clId="{56556B2D-CF3C-44D5-9250-420FFB72D6F7}" dt="2020-10-24T14:04:43.211" v="6782" actId="478"/>
          <ac:picMkLst>
            <pc:docMk/>
            <pc:sldMk cId="877921400" sldId="391"/>
            <ac:picMk id="24578" creationId="{6D346C08-9AF3-496F-B881-CF9F781210E7}"/>
          </ac:picMkLst>
        </pc:picChg>
      </pc:sldChg>
      <pc:sldChg chg="addSp delSp modSp add del mod modNotesTx">
        <pc:chgData name="Jonathan Loo" userId="d2d72d48b56f45d8" providerId="LiveId" clId="{56556B2D-CF3C-44D5-9250-420FFB72D6F7}" dt="2020-10-24T19:24:13.972" v="7330" actId="47"/>
        <pc:sldMkLst>
          <pc:docMk/>
          <pc:sldMk cId="2911298931" sldId="391"/>
        </pc:sldMkLst>
        <pc:spChg chg="add del mod">
          <ac:chgData name="Jonathan Loo" userId="d2d72d48b56f45d8" providerId="LiveId" clId="{56556B2D-CF3C-44D5-9250-420FFB72D6F7}" dt="2020-10-24T14:09:49.567" v="6815"/>
          <ac:spMkLst>
            <pc:docMk/>
            <pc:sldMk cId="2911298931" sldId="391"/>
            <ac:spMk id="2" creationId="{30FD57BC-5F7D-408D-8474-5FDC7AFAD89D}"/>
          </ac:spMkLst>
        </pc:spChg>
        <pc:spChg chg="mod">
          <ac:chgData name="Jonathan Loo" userId="d2d72d48b56f45d8" providerId="LiveId" clId="{56556B2D-CF3C-44D5-9250-420FFB72D6F7}" dt="2020-10-24T14:19:13.717" v="6997"/>
          <ac:spMkLst>
            <pc:docMk/>
            <pc:sldMk cId="2911298931" sldId="391"/>
            <ac:spMk id="3" creationId="{7DEAB6A3-F3CE-4F49-9258-7165052C0542}"/>
          </ac:spMkLst>
        </pc:spChg>
        <pc:spChg chg="mod">
          <ac:chgData name="Jonathan Loo" userId="d2d72d48b56f45d8" providerId="LiveId" clId="{56556B2D-CF3C-44D5-9250-420FFB72D6F7}" dt="2020-10-24T14:19:21.001" v="7000" actId="404"/>
          <ac:spMkLst>
            <pc:docMk/>
            <pc:sldMk cId="2911298931" sldId="391"/>
            <ac:spMk id="4" creationId="{1D67496C-A2BD-410E-B6AD-F056D0388A00}"/>
          </ac:spMkLst>
        </pc:spChg>
        <pc:spChg chg="add del mod">
          <ac:chgData name="Jonathan Loo" userId="d2d72d48b56f45d8" providerId="LiveId" clId="{56556B2D-CF3C-44D5-9250-420FFB72D6F7}" dt="2020-10-24T14:09:49.567" v="6815"/>
          <ac:spMkLst>
            <pc:docMk/>
            <pc:sldMk cId="2911298931" sldId="391"/>
            <ac:spMk id="12" creationId="{8A3C406A-5E9A-4CC0-BD06-4CC138C89EA1}"/>
          </ac:spMkLst>
        </pc:spChg>
        <pc:spChg chg="add del mod">
          <ac:chgData name="Jonathan Loo" userId="d2d72d48b56f45d8" providerId="LiveId" clId="{56556B2D-CF3C-44D5-9250-420FFB72D6F7}" dt="2020-10-24T14:12:28.623" v="6887"/>
          <ac:spMkLst>
            <pc:docMk/>
            <pc:sldMk cId="2911298931" sldId="391"/>
            <ac:spMk id="13" creationId="{5045D6A7-D58B-4BAD-82C0-6EF4F606D784}"/>
          </ac:spMkLst>
        </pc:spChg>
        <pc:spChg chg="add del mod">
          <ac:chgData name="Jonathan Loo" userId="d2d72d48b56f45d8" providerId="LiveId" clId="{56556B2D-CF3C-44D5-9250-420FFB72D6F7}" dt="2020-10-24T14:12:28.623" v="6887"/>
          <ac:spMkLst>
            <pc:docMk/>
            <pc:sldMk cId="2911298931" sldId="391"/>
            <ac:spMk id="14" creationId="{D52AE276-D174-461F-A7FB-E3D1F613C141}"/>
          </ac:spMkLst>
        </pc:spChg>
        <pc:spChg chg="mod">
          <ac:chgData name="Jonathan Loo" userId="d2d72d48b56f45d8" providerId="LiveId" clId="{56556B2D-CF3C-44D5-9250-420FFB72D6F7}" dt="2020-10-24T19:23:44.537" v="7322" actId="404"/>
          <ac:spMkLst>
            <pc:docMk/>
            <pc:sldMk cId="2911298931" sldId="391"/>
            <ac:spMk id="15" creationId="{7E146391-BDFF-4B90-9F0E-370DD01D1939}"/>
          </ac:spMkLst>
        </pc:spChg>
        <pc:spChg chg="add del mod">
          <ac:chgData name="Jonathan Loo" userId="d2d72d48b56f45d8" providerId="LiveId" clId="{56556B2D-CF3C-44D5-9250-420FFB72D6F7}" dt="2020-10-24T14:19:13.717" v="6997"/>
          <ac:spMkLst>
            <pc:docMk/>
            <pc:sldMk cId="2911298931" sldId="391"/>
            <ac:spMk id="16" creationId="{E5BFDA3A-3A41-4260-8291-37533AE9C3BB}"/>
          </ac:spMkLst>
        </pc:spChg>
        <pc:spChg chg="mod">
          <ac:chgData name="Jonathan Loo" userId="d2d72d48b56f45d8" providerId="LiveId" clId="{56556B2D-CF3C-44D5-9250-420FFB72D6F7}" dt="2020-10-24T19:23:37.916" v="7321" actId="404"/>
          <ac:spMkLst>
            <pc:docMk/>
            <pc:sldMk cId="2911298931" sldId="391"/>
            <ac:spMk id="19" creationId="{1DC8240E-2800-4F09-97BD-408313869C4B}"/>
          </ac:spMkLst>
        </pc:spChg>
        <pc:spChg chg="add del mod">
          <ac:chgData name="Jonathan Loo" userId="d2d72d48b56f45d8" providerId="LiveId" clId="{56556B2D-CF3C-44D5-9250-420FFB72D6F7}" dt="2020-10-24T14:19:13.717" v="6997"/>
          <ac:spMkLst>
            <pc:docMk/>
            <pc:sldMk cId="2911298931" sldId="391"/>
            <ac:spMk id="20" creationId="{B93C7810-642D-4073-B073-FF48C295FAE4}"/>
          </ac:spMkLst>
        </pc:spChg>
        <pc:spChg chg="mod">
          <ac:chgData name="Jonathan Loo" userId="d2d72d48b56f45d8" providerId="LiveId" clId="{56556B2D-CF3C-44D5-9250-420FFB72D6F7}" dt="2020-10-24T19:23:44.537" v="7322" actId="404"/>
          <ac:spMkLst>
            <pc:docMk/>
            <pc:sldMk cId="2911298931" sldId="391"/>
            <ac:spMk id="35" creationId="{7042371D-699E-44F5-91A8-768192477D7C}"/>
          </ac:spMkLst>
        </pc:spChg>
        <pc:spChg chg="mod">
          <ac:chgData name="Jonathan Loo" userId="d2d72d48b56f45d8" providerId="LiveId" clId="{56556B2D-CF3C-44D5-9250-420FFB72D6F7}" dt="2020-10-24T19:23:44.537" v="7322" actId="404"/>
          <ac:spMkLst>
            <pc:docMk/>
            <pc:sldMk cId="2911298931" sldId="391"/>
            <ac:spMk id="37" creationId="{B8F97414-3B3A-44FA-BA39-CF55B097AD70}"/>
          </ac:spMkLst>
        </pc:spChg>
        <pc:spChg chg="mod">
          <ac:chgData name="Jonathan Loo" userId="d2d72d48b56f45d8" providerId="LiveId" clId="{56556B2D-CF3C-44D5-9250-420FFB72D6F7}" dt="2020-10-24T19:23:44.537" v="7322" actId="404"/>
          <ac:spMkLst>
            <pc:docMk/>
            <pc:sldMk cId="2911298931" sldId="391"/>
            <ac:spMk id="39" creationId="{A536AAA4-679F-42CB-A564-ADCF973A51FD}"/>
          </ac:spMkLst>
        </pc:spChg>
        <pc:spChg chg="mod">
          <ac:chgData name="Jonathan Loo" userId="d2d72d48b56f45d8" providerId="LiveId" clId="{56556B2D-CF3C-44D5-9250-420FFB72D6F7}" dt="2020-10-24T19:23:44.537" v="7322" actId="404"/>
          <ac:spMkLst>
            <pc:docMk/>
            <pc:sldMk cId="2911298931" sldId="391"/>
            <ac:spMk id="41" creationId="{36FBA31B-B314-4C41-91E2-42A950CCDFEE}"/>
          </ac:spMkLst>
        </pc:spChg>
        <pc:grpChg chg="mod">
          <ac:chgData name="Jonathan Loo" userId="d2d72d48b56f45d8" providerId="LiveId" clId="{56556B2D-CF3C-44D5-9250-420FFB72D6F7}" dt="2020-10-24T19:23:48.711" v="7323" actId="14100"/>
          <ac:grpSpMkLst>
            <pc:docMk/>
            <pc:sldMk cId="2911298931" sldId="391"/>
            <ac:grpSpMk id="48" creationId="{050DBF14-7BAA-4B4B-A3C5-70C22C838538}"/>
          </ac:grpSpMkLst>
        </pc:grpChg>
        <pc:cxnChg chg="mod">
          <ac:chgData name="Jonathan Loo" userId="d2d72d48b56f45d8" providerId="LiveId" clId="{56556B2D-CF3C-44D5-9250-420FFB72D6F7}" dt="2020-10-24T19:23:44.537" v="7322" actId="404"/>
          <ac:cxnSpMkLst>
            <pc:docMk/>
            <pc:sldMk cId="2911298931" sldId="391"/>
            <ac:cxnSpMk id="27" creationId="{792DB993-7E67-4B79-A616-23CAEFA4D559}"/>
          </ac:cxnSpMkLst>
        </pc:cxnChg>
      </pc:sldChg>
      <pc:sldChg chg="addSp delSp modSp add mod ord">
        <pc:chgData name="Jonathan Loo" userId="d2d72d48b56f45d8" providerId="LiveId" clId="{56556B2D-CF3C-44D5-9250-420FFB72D6F7}" dt="2020-11-11T09:25:26.889" v="13113" actId="1076"/>
        <pc:sldMkLst>
          <pc:docMk/>
          <pc:sldMk cId="57299759" sldId="392"/>
        </pc:sldMkLst>
        <pc:spChg chg="mod">
          <ac:chgData name="Jonathan Loo" userId="d2d72d48b56f45d8" providerId="LiveId" clId="{56556B2D-CF3C-44D5-9250-420FFB72D6F7}" dt="2020-10-24T22:13:37.064" v="10977" actId="20577"/>
          <ac:spMkLst>
            <pc:docMk/>
            <pc:sldMk cId="57299759" sldId="392"/>
            <ac:spMk id="2" creationId="{00000000-0000-0000-0000-000000000000}"/>
          </ac:spMkLst>
        </pc:spChg>
        <pc:spChg chg="mod">
          <ac:chgData name="Jonathan Loo" userId="d2d72d48b56f45d8" providerId="LiveId" clId="{56556B2D-CF3C-44D5-9250-420FFB72D6F7}" dt="2020-11-11T09:19:30.203" v="12983" actId="207"/>
          <ac:spMkLst>
            <pc:docMk/>
            <pc:sldMk cId="57299759" sldId="392"/>
            <ac:spMk id="7" creationId="{F11031D3-037F-4D67-8F30-E2BDD85579F2}"/>
          </ac:spMkLst>
        </pc:spChg>
        <pc:picChg chg="del">
          <ac:chgData name="Jonathan Loo" userId="d2d72d48b56f45d8" providerId="LiveId" clId="{56556B2D-CF3C-44D5-9250-420FFB72D6F7}" dt="2020-10-24T19:13:13.318" v="7130" actId="478"/>
          <ac:picMkLst>
            <pc:docMk/>
            <pc:sldMk cId="57299759" sldId="392"/>
            <ac:picMk id="1026" creationId="{0DDB5357-C70F-4582-95EA-E40A181EDFBE}"/>
          </ac:picMkLst>
        </pc:picChg>
        <pc:picChg chg="add mod">
          <ac:chgData name="Jonathan Loo" userId="d2d72d48b56f45d8" providerId="LiveId" clId="{56556B2D-CF3C-44D5-9250-420FFB72D6F7}" dt="2020-11-11T09:25:26.889" v="13113" actId="1076"/>
          <ac:picMkLst>
            <pc:docMk/>
            <pc:sldMk cId="57299759" sldId="392"/>
            <ac:picMk id="1026" creationId="{CCC72DD5-D8C2-49E4-973B-04AE44ADE509}"/>
          </ac:picMkLst>
        </pc:picChg>
        <pc:picChg chg="del">
          <ac:chgData name="Jonathan Loo" userId="d2d72d48b56f45d8" providerId="LiveId" clId="{56556B2D-CF3C-44D5-9250-420FFB72D6F7}" dt="2020-11-11T09:19:39.142" v="12984" actId="478"/>
          <ac:picMkLst>
            <pc:docMk/>
            <pc:sldMk cId="57299759" sldId="392"/>
            <ac:picMk id="10246" creationId="{B7F8BDA5-9AE8-4C59-A588-96EA5978786E}"/>
          </ac:picMkLst>
        </pc:picChg>
        <pc:picChg chg="del">
          <ac:chgData name="Jonathan Loo" userId="d2d72d48b56f45d8" providerId="LiveId" clId="{56556B2D-CF3C-44D5-9250-420FFB72D6F7}" dt="2020-11-11T09:24:59.554" v="13102" actId="478"/>
          <ac:picMkLst>
            <pc:docMk/>
            <pc:sldMk cId="57299759" sldId="392"/>
            <ac:picMk id="10248" creationId="{4C656F80-C44B-4742-86EE-CFFEEA65A83C}"/>
          </ac:picMkLst>
        </pc:picChg>
        <pc:picChg chg="del">
          <ac:chgData name="Jonathan Loo" userId="d2d72d48b56f45d8" providerId="LiveId" clId="{56556B2D-CF3C-44D5-9250-420FFB72D6F7}" dt="2020-11-11T09:25:00.158" v="13103" actId="478"/>
          <ac:picMkLst>
            <pc:docMk/>
            <pc:sldMk cId="57299759" sldId="392"/>
            <ac:picMk id="10250" creationId="{62ABA32E-D6EB-411A-9FD4-F07298600E4A}"/>
          </ac:picMkLst>
        </pc:picChg>
      </pc:sldChg>
      <pc:sldChg chg="add del">
        <pc:chgData name="Jonathan Loo" userId="d2d72d48b56f45d8" providerId="LiveId" clId="{56556B2D-CF3C-44D5-9250-420FFB72D6F7}" dt="2020-10-24T14:19:33.663" v="7002" actId="47"/>
        <pc:sldMkLst>
          <pc:docMk/>
          <pc:sldMk cId="1576976984" sldId="392"/>
        </pc:sldMkLst>
      </pc:sldChg>
      <pc:sldChg chg="addSp delSp modSp add del mod">
        <pc:chgData name="Jonathan Loo" userId="d2d72d48b56f45d8" providerId="LiveId" clId="{56556B2D-CF3C-44D5-9250-420FFB72D6F7}" dt="2020-10-24T19:21:01.881" v="7237" actId="47"/>
        <pc:sldMkLst>
          <pc:docMk/>
          <pc:sldMk cId="642665604" sldId="393"/>
        </pc:sldMkLst>
        <pc:picChg chg="add mod">
          <ac:chgData name="Jonathan Loo" userId="d2d72d48b56f45d8" providerId="LiveId" clId="{56556B2D-CF3C-44D5-9250-420FFB72D6F7}" dt="2020-10-24T19:14:35.061" v="7145" actId="1076"/>
          <ac:picMkLst>
            <pc:docMk/>
            <pc:sldMk cId="642665604" sldId="393"/>
            <ac:picMk id="4" creationId="{AB05B296-D08E-4DF3-A13B-957D228D9B8C}"/>
          </ac:picMkLst>
        </pc:picChg>
        <pc:picChg chg="del mod">
          <ac:chgData name="Jonathan Loo" userId="d2d72d48b56f45d8" providerId="LiveId" clId="{56556B2D-CF3C-44D5-9250-420FFB72D6F7}" dt="2020-10-24T19:14:06.228" v="7141" actId="478"/>
          <ac:picMkLst>
            <pc:docMk/>
            <pc:sldMk cId="642665604" sldId="393"/>
            <ac:picMk id="1027" creationId="{EE1B064D-03A3-4F12-9C62-2E2DA67A4A49}"/>
          </ac:picMkLst>
        </pc:picChg>
      </pc:sldChg>
      <pc:sldChg chg="addSp delSp modSp add del mod">
        <pc:chgData name="Jonathan Loo" userId="d2d72d48b56f45d8" providerId="LiveId" clId="{56556B2D-CF3C-44D5-9250-420FFB72D6F7}" dt="2020-10-24T19:47:25.094" v="7951" actId="47"/>
        <pc:sldMkLst>
          <pc:docMk/>
          <pc:sldMk cId="2362507958" sldId="393"/>
        </pc:sldMkLst>
        <pc:spChg chg="mod">
          <ac:chgData name="Jonathan Loo" userId="d2d72d48b56f45d8" providerId="LiveId" clId="{56556B2D-CF3C-44D5-9250-420FFB72D6F7}" dt="2020-10-24T19:30:31.300" v="7505"/>
          <ac:spMkLst>
            <pc:docMk/>
            <pc:sldMk cId="2362507958" sldId="393"/>
            <ac:spMk id="3" creationId="{7DEAB6A3-F3CE-4F49-9258-7165052C0542}"/>
          </ac:spMkLst>
        </pc:spChg>
        <pc:spChg chg="mod">
          <ac:chgData name="Jonathan Loo" userId="d2d72d48b56f45d8" providerId="LiveId" clId="{56556B2D-CF3C-44D5-9250-420FFB72D6F7}" dt="2020-10-24T19:32:07.016" v="7616" actId="255"/>
          <ac:spMkLst>
            <pc:docMk/>
            <pc:sldMk cId="2362507958" sldId="393"/>
            <ac:spMk id="4" creationId="{1D67496C-A2BD-410E-B6AD-F056D0388A00}"/>
          </ac:spMkLst>
        </pc:spChg>
        <pc:spChg chg="del">
          <ac:chgData name="Jonathan Loo" userId="d2d72d48b56f45d8" providerId="LiveId" clId="{56556B2D-CF3C-44D5-9250-420FFB72D6F7}" dt="2020-10-24T19:40:44.650" v="7803" actId="478"/>
          <ac:spMkLst>
            <pc:docMk/>
            <pc:sldMk cId="2362507958" sldId="393"/>
            <ac:spMk id="7" creationId="{0EB4E393-B6F4-4D90-934D-AE4863AD7B6B}"/>
          </ac:spMkLst>
        </pc:spChg>
        <pc:spChg chg="add del mod">
          <ac:chgData name="Jonathan Loo" userId="d2d72d48b56f45d8" providerId="LiveId" clId="{56556B2D-CF3C-44D5-9250-420FFB72D6F7}" dt="2020-10-24T19:25:41.157" v="7361"/>
          <ac:spMkLst>
            <pc:docMk/>
            <pc:sldMk cId="2362507958" sldId="393"/>
            <ac:spMk id="12" creationId="{3E238296-D0EE-4538-97CE-067FEC8C4873}"/>
          </ac:spMkLst>
        </pc:spChg>
        <pc:spChg chg="add del mod">
          <ac:chgData name="Jonathan Loo" userId="d2d72d48b56f45d8" providerId="LiveId" clId="{56556B2D-CF3C-44D5-9250-420FFB72D6F7}" dt="2020-10-24T19:25:41.157" v="7361"/>
          <ac:spMkLst>
            <pc:docMk/>
            <pc:sldMk cId="2362507958" sldId="393"/>
            <ac:spMk id="13" creationId="{5BF63112-AC86-43F2-BB3C-8F9F8B780AEF}"/>
          </ac:spMkLst>
        </pc:spChg>
        <pc:spChg chg="add del mod">
          <ac:chgData name="Jonathan Loo" userId="d2d72d48b56f45d8" providerId="LiveId" clId="{56556B2D-CF3C-44D5-9250-420FFB72D6F7}" dt="2020-10-24T19:30:31.300" v="7505"/>
          <ac:spMkLst>
            <pc:docMk/>
            <pc:sldMk cId="2362507958" sldId="393"/>
            <ac:spMk id="14" creationId="{21860663-6F2F-4F97-BABE-DF126CBE45A9}"/>
          </ac:spMkLst>
        </pc:spChg>
        <pc:spChg chg="add del mod">
          <ac:chgData name="Jonathan Loo" userId="d2d72d48b56f45d8" providerId="LiveId" clId="{56556B2D-CF3C-44D5-9250-420FFB72D6F7}" dt="2020-10-24T19:30:31.300" v="7505"/>
          <ac:spMkLst>
            <pc:docMk/>
            <pc:sldMk cId="2362507958" sldId="393"/>
            <ac:spMk id="15" creationId="{14F3F719-7372-4F8D-B793-5FC29C1AF06A}"/>
          </ac:spMkLst>
        </pc:spChg>
        <pc:spChg chg="mod topLvl">
          <ac:chgData name="Jonathan Loo" userId="d2d72d48b56f45d8" providerId="LiveId" clId="{56556B2D-CF3C-44D5-9250-420FFB72D6F7}" dt="2020-10-24T19:31:32.863" v="7611" actId="1036"/>
          <ac:spMkLst>
            <pc:docMk/>
            <pc:sldMk cId="2362507958" sldId="393"/>
            <ac:spMk id="25" creationId="{23E6E42B-FBD1-4FAC-A705-17BB5E4E6E3C}"/>
          </ac:spMkLst>
        </pc:spChg>
        <pc:spChg chg="del">
          <ac:chgData name="Jonathan Loo" userId="d2d72d48b56f45d8" providerId="LiveId" clId="{56556B2D-CF3C-44D5-9250-420FFB72D6F7}" dt="2020-10-24T19:24:49.620" v="7345" actId="478"/>
          <ac:spMkLst>
            <pc:docMk/>
            <pc:sldMk cId="2362507958" sldId="393"/>
            <ac:spMk id="28" creationId="{BE3E9A1D-FA87-488C-860E-0FDF9A64A736}"/>
          </ac:spMkLst>
        </pc:spChg>
        <pc:spChg chg="del">
          <ac:chgData name="Jonathan Loo" userId="d2d72d48b56f45d8" providerId="LiveId" clId="{56556B2D-CF3C-44D5-9250-420FFB72D6F7}" dt="2020-10-24T19:24:52.058" v="7346" actId="478"/>
          <ac:spMkLst>
            <pc:docMk/>
            <pc:sldMk cId="2362507958" sldId="393"/>
            <ac:spMk id="32" creationId="{50735204-A37A-4592-9C8D-2AC5AAC08387}"/>
          </ac:spMkLst>
        </pc:spChg>
        <pc:spChg chg="del">
          <ac:chgData name="Jonathan Loo" userId="d2d72d48b56f45d8" providerId="LiveId" clId="{56556B2D-CF3C-44D5-9250-420FFB72D6F7}" dt="2020-10-24T19:24:54.185" v="7347" actId="478"/>
          <ac:spMkLst>
            <pc:docMk/>
            <pc:sldMk cId="2362507958" sldId="393"/>
            <ac:spMk id="33" creationId="{3A6A14A8-3255-41B5-BB5D-5013D42AFACB}"/>
          </ac:spMkLst>
        </pc:spChg>
        <pc:spChg chg="mod topLvl">
          <ac:chgData name="Jonathan Loo" userId="d2d72d48b56f45d8" providerId="LiveId" clId="{56556B2D-CF3C-44D5-9250-420FFB72D6F7}" dt="2020-10-24T19:31:32.863" v="7611" actId="1036"/>
          <ac:spMkLst>
            <pc:docMk/>
            <pc:sldMk cId="2362507958" sldId="393"/>
            <ac:spMk id="34" creationId="{8C3E50E4-3AF0-44BA-A316-B5A2BB00AF09}"/>
          </ac:spMkLst>
        </pc:spChg>
        <pc:spChg chg="mod topLvl">
          <ac:chgData name="Jonathan Loo" userId="d2d72d48b56f45d8" providerId="LiveId" clId="{56556B2D-CF3C-44D5-9250-420FFB72D6F7}" dt="2020-10-24T19:31:32.863" v="7611" actId="1036"/>
          <ac:spMkLst>
            <pc:docMk/>
            <pc:sldMk cId="2362507958" sldId="393"/>
            <ac:spMk id="35" creationId="{C99C09F3-56A1-46B1-9D84-88A6E744821F}"/>
          </ac:spMkLst>
        </pc:spChg>
        <pc:grpChg chg="del">
          <ac:chgData name="Jonathan Loo" userId="d2d72d48b56f45d8" providerId="LiveId" clId="{56556B2D-CF3C-44D5-9250-420FFB72D6F7}" dt="2020-10-24T19:24:23.919" v="7333" actId="478"/>
          <ac:grpSpMkLst>
            <pc:docMk/>
            <pc:sldMk cId="2362507958" sldId="393"/>
            <ac:grpSpMk id="10" creationId="{3A0EA189-99AF-4584-8D7A-166F691EE33A}"/>
          </ac:grpSpMkLst>
        </pc:grpChg>
        <pc:grpChg chg="del">
          <ac:chgData name="Jonathan Loo" userId="d2d72d48b56f45d8" providerId="LiveId" clId="{56556B2D-CF3C-44D5-9250-420FFB72D6F7}" dt="2020-10-24T19:24:23.325" v="7332" actId="478"/>
          <ac:grpSpMkLst>
            <pc:docMk/>
            <pc:sldMk cId="2362507958" sldId="393"/>
            <ac:grpSpMk id="11" creationId="{1F2A309D-617C-4A4A-B03C-46949D4B1FEC}"/>
          </ac:grpSpMkLst>
        </pc:grpChg>
        <pc:grpChg chg="add del mod">
          <ac:chgData name="Jonathan Loo" userId="d2d72d48b56f45d8" providerId="LiveId" clId="{56556B2D-CF3C-44D5-9250-420FFB72D6F7}" dt="2020-10-24T19:25:01.449" v="7350" actId="165"/>
          <ac:grpSpMkLst>
            <pc:docMk/>
            <pc:sldMk cId="2362507958" sldId="393"/>
            <ac:grpSpMk id="24" creationId="{694C5F7F-76D4-4E21-945D-8F61B54F651B}"/>
          </ac:grpSpMkLst>
        </pc:grpChg>
        <pc:picChg chg="add mod">
          <ac:chgData name="Jonathan Loo" userId="d2d72d48b56f45d8" providerId="LiveId" clId="{56556B2D-CF3C-44D5-9250-420FFB72D6F7}" dt="2020-10-24T19:30:50.045" v="7512" actId="1076"/>
          <ac:picMkLst>
            <pc:docMk/>
            <pc:sldMk cId="2362507958" sldId="393"/>
            <ac:picMk id="2" creationId="{D2C76593-0824-4784-AF58-564E24F67601}"/>
          </ac:picMkLst>
        </pc:picChg>
        <pc:cxnChg chg="mod topLvl">
          <ac:chgData name="Jonathan Loo" userId="d2d72d48b56f45d8" providerId="LiveId" clId="{56556B2D-CF3C-44D5-9250-420FFB72D6F7}" dt="2020-10-24T19:31:32.863" v="7611" actId="1036"/>
          <ac:cxnSpMkLst>
            <pc:docMk/>
            <pc:sldMk cId="2362507958" sldId="393"/>
            <ac:cxnSpMk id="26" creationId="{DB24123A-7D47-4C90-BC21-3616B3DC0F3C}"/>
          </ac:cxnSpMkLst>
        </pc:cxnChg>
        <pc:cxnChg chg="mod topLvl">
          <ac:chgData name="Jonathan Loo" userId="d2d72d48b56f45d8" providerId="LiveId" clId="{56556B2D-CF3C-44D5-9250-420FFB72D6F7}" dt="2020-10-24T19:31:32.863" v="7611" actId="1036"/>
          <ac:cxnSpMkLst>
            <pc:docMk/>
            <pc:sldMk cId="2362507958" sldId="393"/>
            <ac:cxnSpMk id="27" creationId="{5E4FD7F4-0192-4B40-9903-3C241F2F0916}"/>
          </ac:cxnSpMkLst>
        </pc:cxnChg>
        <pc:cxnChg chg="del mod topLvl">
          <ac:chgData name="Jonathan Loo" userId="d2d72d48b56f45d8" providerId="LiveId" clId="{56556B2D-CF3C-44D5-9250-420FFB72D6F7}" dt="2020-10-24T19:25:04.652" v="7353" actId="478"/>
          <ac:cxnSpMkLst>
            <pc:docMk/>
            <pc:sldMk cId="2362507958" sldId="393"/>
            <ac:cxnSpMk id="29" creationId="{49EAF0C5-710D-4F29-A965-00C03E6C05DC}"/>
          </ac:cxnSpMkLst>
        </pc:cxnChg>
        <pc:cxnChg chg="del mod topLvl">
          <ac:chgData name="Jonathan Loo" userId="d2d72d48b56f45d8" providerId="LiveId" clId="{56556B2D-CF3C-44D5-9250-420FFB72D6F7}" dt="2020-10-24T19:25:04.052" v="7352" actId="478"/>
          <ac:cxnSpMkLst>
            <pc:docMk/>
            <pc:sldMk cId="2362507958" sldId="393"/>
            <ac:cxnSpMk id="30" creationId="{2BD49A0E-D525-4ED6-93B5-740F1F0A4195}"/>
          </ac:cxnSpMkLst>
        </pc:cxnChg>
        <pc:cxnChg chg="del mod topLvl">
          <ac:chgData name="Jonathan Loo" userId="d2d72d48b56f45d8" providerId="LiveId" clId="{56556B2D-CF3C-44D5-9250-420FFB72D6F7}" dt="2020-10-24T19:25:03.285" v="7351" actId="478"/>
          <ac:cxnSpMkLst>
            <pc:docMk/>
            <pc:sldMk cId="2362507958" sldId="393"/>
            <ac:cxnSpMk id="31" creationId="{6EA8D39C-773E-4AB9-B68F-6C9DD1553A94}"/>
          </ac:cxnSpMkLst>
        </pc:cxnChg>
      </pc:sldChg>
      <pc:sldChg chg="addSp delSp modSp add del mod">
        <pc:chgData name="Jonathan Loo" userId="d2d72d48b56f45d8" providerId="LiveId" clId="{56556B2D-CF3C-44D5-9250-420FFB72D6F7}" dt="2020-10-24T19:21:02.258" v="7238" actId="47"/>
        <pc:sldMkLst>
          <pc:docMk/>
          <pc:sldMk cId="793204946" sldId="394"/>
        </pc:sldMkLst>
        <pc:spChg chg="del">
          <ac:chgData name="Jonathan Loo" userId="d2d72d48b56f45d8" providerId="LiveId" clId="{56556B2D-CF3C-44D5-9250-420FFB72D6F7}" dt="2020-10-24T19:16:17.666" v="7164" actId="478"/>
          <ac:spMkLst>
            <pc:docMk/>
            <pc:sldMk cId="793204946" sldId="394"/>
            <ac:spMk id="3" creationId="{D56BDCC2-DAEA-4BC4-BD85-1C2077A86882}"/>
          </ac:spMkLst>
        </pc:spChg>
        <pc:picChg chg="mod">
          <ac:chgData name="Jonathan Loo" userId="d2d72d48b56f45d8" providerId="LiveId" clId="{56556B2D-CF3C-44D5-9250-420FFB72D6F7}" dt="2020-10-24T19:16:41.254" v="7168" actId="14100"/>
          <ac:picMkLst>
            <pc:docMk/>
            <pc:sldMk cId="793204946" sldId="394"/>
            <ac:picMk id="4" creationId="{AB05B296-D08E-4DF3-A13B-957D228D9B8C}"/>
          </ac:picMkLst>
        </pc:picChg>
        <pc:picChg chg="add mod">
          <ac:chgData name="Jonathan Loo" userId="d2d72d48b56f45d8" providerId="LiveId" clId="{56556B2D-CF3C-44D5-9250-420FFB72D6F7}" dt="2020-10-24T19:17:37.617" v="7178" actId="14100"/>
          <ac:picMkLst>
            <pc:docMk/>
            <pc:sldMk cId="793204946" sldId="394"/>
            <ac:picMk id="6" creationId="{D3F4E423-2EE0-4963-9E05-E07C9FC7FC8A}"/>
          </ac:picMkLst>
        </pc:picChg>
      </pc:sldChg>
      <pc:sldChg chg="delSp modSp add mod modNotesTx">
        <pc:chgData name="Jonathan Loo" userId="d2d72d48b56f45d8" providerId="LiveId" clId="{56556B2D-CF3C-44D5-9250-420FFB72D6F7}" dt="2020-10-24T20:04:40.820" v="8623" actId="20577"/>
        <pc:sldMkLst>
          <pc:docMk/>
          <pc:sldMk cId="885333001" sldId="394"/>
        </pc:sldMkLst>
        <pc:spChg chg="mod">
          <ac:chgData name="Jonathan Loo" userId="d2d72d48b56f45d8" providerId="LiveId" clId="{56556B2D-CF3C-44D5-9250-420FFB72D6F7}" dt="2020-10-24T20:04:40.820" v="8623" actId="20577"/>
          <ac:spMkLst>
            <pc:docMk/>
            <pc:sldMk cId="885333001" sldId="394"/>
            <ac:spMk id="4" creationId="{1D67496C-A2BD-410E-B6AD-F056D0388A00}"/>
          </ac:spMkLst>
        </pc:spChg>
        <pc:spChg chg="del mod">
          <ac:chgData name="Jonathan Loo" userId="d2d72d48b56f45d8" providerId="LiveId" clId="{56556B2D-CF3C-44D5-9250-420FFB72D6F7}" dt="2020-10-24T19:31:04.623" v="7518"/>
          <ac:spMkLst>
            <pc:docMk/>
            <pc:sldMk cId="885333001" sldId="394"/>
            <ac:spMk id="7" creationId="{0EB4E393-B6F4-4D90-934D-AE4863AD7B6B}"/>
          </ac:spMkLst>
        </pc:spChg>
        <pc:grpChg chg="mod">
          <ac:chgData name="Jonathan Loo" userId="d2d72d48b56f45d8" providerId="LiveId" clId="{56556B2D-CF3C-44D5-9250-420FFB72D6F7}" dt="2020-10-24T19:31:24.675" v="7563" actId="1035"/>
          <ac:grpSpMkLst>
            <pc:docMk/>
            <pc:sldMk cId="885333001" sldId="394"/>
            <ac:grpSpMk id="24" creationId="{694C5F7F-76D4-4E21-945D-8F61B54F651B}"/>
          </ac:grpSpMkLst>
        </pc:grpChg>
      </pc:sldChg>
      <pc:sldChg chg="addSp delSp modSp add mod addCm delCm modCm">
        <pc:chgData name="Jonathan Loo" userId="d2d72d48b56f45d8" providerId="LiveId" clId="{56556B2D-CF3C-44D5-9250-420FFB72D6F7}" dt="2020-10-24T20:12:49.672" v="8728" actId="1076"/>
        <pc:sldMkLst>
          <pc:docMk/>
          <pc:sldMk cId="2014846231" sldId="395"/>
        </pc:sldMkLst>
        <pc:spChg chg="mod">
          <ac:chgData name="Jonathan Loo" userId="d2d72d48b56f45d8" providerId="LiveId" clId="{56556B2D-CF3C-44D5-9250-420FFB72D6F7}" dt="2020-10-24T19:52:30.173" v="8255"/>
          <ac:spMkLst>
            <pc:docMk/>
            <pc:sldMk cId="2014846231" sldId="395"/>
            <ac:spMk id="3" creationId="{7DEAB6A3-F3CE-4F49-9258-7165052C0542}"/>
          </ac:spMkLst>
        </pc:spChg>
        <pc:spChg chg="mod">
          <ac:chgData name="Jonathan Loo" userId="d2d72d48b56f45d8" providerId="LiveId" clId="{56556B2D-CF3C-44D5-9250-420FFB72D6F7}" dt="2020-10-24T20:12:38.260" v="8722" actId="255"/>
          <ac:spMkLst>
            <pc:docMk/>
            <pc:sldMk cId="2014846231" sldId="395"/>
            <ac:spMk id="4" creationId="{1D67496C-A2BD-410E-B6AD-F056D0388A00}"/>
          </ac:spMkLst>
        </pc:spChg>
        <pc:spChg chg="add del mod">
          <ac:chgData name="Jonathan Loo" userId="d2d72d48b56f45d8" providerId="LiveId" clId="{56556B2D-CF3C-44D5-9250-420FFB72D6F7}" dt="2020-10-24T20:08:46.081" v="8645" actId="478"/>
          <ac:spMkLst>
            <pc:docMk/>
            <pc:sldMk cId="2014846231" sldId="395"/>
            <ac:spMk id="6" creationId="{5BC1ABCC-7774-4DF2-AF51-A9A37851D864}"/>
          </ac:spMkLst>
        </pc:spChg>
        <pc:spChg chg="del">
          <ac:chgData name="Jonathan Loo" userId="d2d72d48b56f45d8" providerId="LiveId" clId="{56556B2D-CF3C-44D5-9250-420FFB72D6F7}" dt="2020-10-24T19:47:53.970" v="7957" actId="478"/>
          <ac:spMkLst>
            <pc:docMk/>
            <pc:sldMk cId="2014846231" sldId="395"/>
            <ac:spMk id="7" creationId="{0EB4E393-B6F4-4D90-934D-AE4863AD7B6B}"/>
          </ac:spMkLst>
        </pc:spChg>
        <pc:spChg chg="add del mod">
          <ac:chgData name="Jonathan Loo" userId="d2d72d48b56f45d8" providerId="LiveId" clId="{56556B2D-CF3C-44D5-9250-420FFB72D6F7}" dt="2020-10-24T20:08:46.081" v="8645" actId="478"/>
          <ac:spMkLst>
            <pc:docMk/>
            <pc:sldMk cId="2014846231" sldId="395"/>
            <ac:spMk id="16" creationId="{14F641A4-E233-4F27-85CD-FC6BF5EBD842}"/>
          </ac:spMkLst>
        </pc:spChg>
        <pc:spChg chg="add del mod">
          <ac:chgData name="Jonathan Loo" userId="d2d72d48b56f45d8" providerId="LiveId" clId="{56556B2D-CF3C-44D5-9250-420FFB72D6F7}" dt="2020-10-24T20:08:46.081" v="8645" actId="478"/>
          <ac:spMkLst>
            <pc:docMk/>
            <pc:sldMk cId="2014846231" sldId="395"/>
            <ac:spMk id="17" creationId="{B84BF261-7F46-4C86-A3A9-1DD2DE199926}"/>
          </ac:spMkLst>
        </pc:spChg>
        <pc:spChg chg="add del mod">
          <ac:chgData name="Jonathan Loo" userId="d2d72d48b56f45d8" providerId="LiveId" clId="{56556B2D-CF3C-44D5-9250-420FFB72D6F7}" dt="2020-10-24T20:08:46.081" v="8645" actId="478"/>
          <ac:spMkLst>
            <pc:docMk/>
            <pc:sldMk cId="2014846231" sldId="395"/>
            <ac:spMk id="19" creationId="{DBF82FC0-3398-47EE-8EB8-7CD82AA5CEB3}"/>
          </ac:spMkLst>
        </pc:spChg>
        <pc:spChg chg="add del mod">
          <ac:chgData name="Jonathan Loo" userId="d2d72d48b56f45d8" providerId="LiveId" clId="{56556B2D-CF3C-44D5-9250-420FFB72D6F7}" dt="2020-10-24T20:08:46.081" v="8645" actId="478"/>
          <ac:spMkLst>
            <pc:docMk/>
            <pc:sldMk cId="2014846231" sldId="395"/>
            <ac:spMk id="20" creationId="{E0EB795F-8077-4133-969D-13EA53F8462D}"/>
          </ac:spMkLst>
        </pc:spChg>
        <pc:spChg chg="del mod">
          <ac:chgData name="Jonathan Loo" userId="d2d72d48b56f45d8" providerId="LiveId" clId="{56556B2D-CF3C-44D5-9250-420FFB72D6F7}" dt="2020-10-24T20:08:46.081" v="8645" actId="478"/>
          <ac:spMkLst>
            <pc:docMk/>
            <pc:sldMk cId="2014846231" sldId="395"/>
            <ac:spMk id="25" creationId="{23E6E42B-FBD1-4FAC-A705-17BB5E4E6E3C}"/>
          </ac:spMkLst>
        </pc:spChg>
        <pc:spChg chg="del mod">
          <ac:chgData name="Jonathan Loo" userId="d2d72d48b56f45d8" providerId="LiveId" clId="{56556B2D-CF3C-44D5-9250-420FFB72D6F7}" dt="2020-10-24T20:08:46.081" v="8645" actId="478"/>
          <ac:spMkLst>
            <pc:docMk/>
            <pc:sldMk cId="2014846231" sldId="395"/>
            <ac:spMk id="34" creationId="{8C3E50E4-3AF0-44BA-A316-B5A2BB00AF09}"/>
          </ac:spMkLst>
        </pc:spChg>
        <pc:spChg chg="del mod">
          <ac:chgData name="Jonathan Loo" userId="d2d72d48b56f45d8" providerId="LiveId" clId="{56556B2D-CF3C-44D5-9250-420FFB72D6F7}" dt="2020-10-24T20:08:46.081" v="8645" actId="478"/>
          <ac:spMkLst>
            <pc:docMk/>
            <pc:sldMk cId="2014846231" sldId="395"/>
            <ac:spMk id="35" creationId="{C99C09F3-56A1-46B1-9D84-88A6E744821F}"/>
          </ac:spMkLst>
        </pc:spChg>
        <pc:spChg chg="add del mod">
          <ac:chgData name="Jonathan Loo" userId="d2d72d48b56f45d8" providerId="LiveId" clId="{56556B2D-CF3C-44D5-9250-420FFB72D6F7}" dt="2020-10-24T20:08:46.081" v="8645" actId="478"/>
          <ac:spMkLst>
            <pc:docMk/>
            <pc:sldMk cId="2014846231" sldId="395"/>
            <ac:spMk id="40" creationId="{4EB44A03-A545-4501-BB49-6643153C3E48}"/>
          </ac:spMkLst>
        </pc:spChg>
        <pc:spChg chg="add del mod">
          <ac:chgData name="Jonathan Loo" userId="d2d72d48b56f45d8" providerId="LiveId" clId="{56556B2D-CF3C-44D5-9250-420FFB72D6F7}" dt="2020-10-24T19:47:36.274" v="7954" actId="478"/>
          <ac:spMkLst>
            <pc:docMk/>
            <pc:sldMk cId="2014846231" sldId="395"/>
            <ac:spMk id="47" creationId="{6E915F99-93A2-4DF3-B2E7-96FAFB9616FA}"/>
          </ac:spMkLst>
        </pc:spChg>
        <pc:spChg chg="add del mod">
          <ac:chgData name="Jonathan Loo" userId="d2d72d48b56f45d8" providerId="LiveId" clId="{56556B2D-CF3C-44D5-9250-420FFB72D6F7}" dt="2020-10-24T19:52:30.173" v="8255"/>
          <ac:spMkLst>
            <pc:docMk/>
            <pc:sldMk cId="2014846231" sldId="395"/>
            <ac:spMk id="48" creationId="{5B8DB9F1-339A-4B53-BDD2-C9377877A545}"/>
          </ac:spMkLst>
        </pc:spChg>
        <pc:spChg chg="add del mod">
          <ac:chgData name="Jonathan Loo" userId="d2d72d48b56f45d8" providerId="LiveId" clId="{56556B2D-CF3C-44D5-9250-420FFB72D6F7}" dt="2020-10-24T19:56:55.145" v="8400" actId="478"/>
          <ac:spMkLst>
            <pc:docMk/>
            <pc:sldMk cId="2014846231" sldId="395"/>
            <ac:spMk id="49" creationId="{D1F4017E-9E3B-4928-B10F-FAF89F2CE968}"/>
          </ac:spMkLst>
        </pc:spChg>
        <pc:spChg chg="add del mod">
          <ac:chgData name="Jonathan Loo" userId="d2d72d48b56f45d8" providerId="LiveId" clId="{56556B2D-CF3C-44D5-9250-420FFB72D6F7}" dt="2020-10-24T19:52:30.173" v="8255"/>
          <ac:spMkLst>
            <pc:docMk/>
            <pc:sldMk cId="2014846231" sldId="395"/>
            <ac:spMk id="50" creationId="{0EC67227-8F43-43B1-AE5E-400E014412DB}"/>
          </ac:spMkLst>
        </pc:spChg>
        <pc:spChg chg="add del mod">
          <ac:chgData name="Jonathan Loo" userId="d2d72d48b56f45d8" providerId="LiveId" clId="{56556B2D-CF3C-44D5-9250-420FFB72D6F7}" dt="2020-10-24T20:11:54.352" v="8701"/>
          <ac:spMkLst>
            <pc:docMk/>
            <pc:sldMk cId="2014846231" sldId="395"/>
            <ac:spMk id="55" creationId="{52BB20C6-B5E9-46B4-86E6-AA92736014C1}"/>
          </ac:spMkLst>
        </pc:spChg>
        <pc:picChg chg="del">
          <ac:chgData name="Jonathan Loo" userId="d2d72d48b56f45d8" providerId="LiveId" clId="{56556B2D-CF3C-44D5-9250-420FFB72D6F7}" dt="2020-10-24T19:32:51.946" v="7623" actId="478"/>
          <ac:picMkLst>
            <pc:docMk/>
            <pc:sldMk cId="2014846231" sldId="395"/>
            <ac:picMk id="2" creationId="{D2C76593-0824-4784-AF58-564E24F67601}"/>
          </ac:picMkLst>
        </pc:picChg>
        <pc:picChg chg="add del mod">
          <ac:chgData name="Jonathan Loo" userId="d2d72d48b56f45d8" providerId="LiveId" clId="{56556B2D-CF3C-44D5-9250-420FFB72D6F7}" dt="2020-10-24T19:40:20.564" v="7798" actId="478"/>
          <ac:picMkLst>
            <pc:docMk/>
            <pc:sldMk cId="2014846231" sldId="395"/>
            <ac:picMk id="5" creationId="{BC97FABF-0CAA-42EB-86DC-7028A77A74E1}"/>
          </ac:picMkLst>
        </pc:picChg>
        <pc:picChg chg="add del mod">
          <ac:chgData name="Jonathan Loo" userId="d2d72d48b56f45d8" providerId="LiveId" clId="{56556B2D-CF3C-44D5-9250-420FFB72D6F7}" dt="2020-10-24T19:56:52.153" v="8399" actId="478"/>
          <ac:picMkLst>
            <pc:docMk/>
            <pc:sldMk cId="2014846231" sldId="395"/>
            <ac:picMk id="43" creationId="{F0D8F057-F286-4C38-9717-165DA7D5BAB9}"/>
          </ac:picMkLst>
        </pc:picChg>
        <pc:picChg chg="add mod">
          <ac:chgData name="Jonathan Loo" userId="d2d72d48b56f45d8" providerId="LiveId" clId="{56556B2D-CF3C-44D5-9250-420FFB72D6F7}" dt="2020-10-24T20:12:49.672" v="8728" actId="1076"/>
          <ac:picMkLst>
            <pc:docMk/>
            <pc:sldMk cId="2014846231" sldId="395"/>
            <ac:picMk id="2050" creationId="{8C36ECEA-CFCC-46C3-AAA3-0AD70440E4F4}"/>
          </ac:picMkLst>
        </pc:picChg>
        <pc:picChg chg="add mod">
          <ac:chgData name="Jonathan Loo" userId="d2d72d48b56f45d8" providerId="LiveId" clId="{56556B2D-CF3C-44D5-9250-420FFB72D6F7}" dt="2020-10-24T20:12:46.731" v="8727" actId="1076"/>
          <ac:picMkLst>
            <pc:docMk/>
            <pc:sldMk cId="2014846231" sldId="395"/>
            <ac:picMk id="2052" creationId="{ECDED04A-E5C1-4E01-8D97-BE9EF5CD24B9}"/>
          </ac:picMkLst>
        </pc:picChg>
        <pc:picChg chg="add del mod">
          <ac:chgData name="Jonathan Loo" userId="d2d72d48b56f45d8" providerId="LiveId" clId="{56556B2D-CF3C-44D5-9250-420FFB72D6F7}" dt="2020-10-24T19:58:47.309" v="8410" actId="478"/>
          <ac:picMkLst>
            <pc:docMk/>
            <pc:sldMk cId="2014846231" sldId="395"/>
            <ac:picMk id="2054" creationId="{528770BE-8A99-4C00-9564-F54C207EEADC}"/>
          </ac:picMkLst>
        </pc:picChg>
        <pc:cxnChg chg="add del mod">
          <ac:chgData name="Jonathan Loo" userId="d2d72d48b56f45d8" providerId="LiveId" clId="{56556B2D-CF3C-44D5-9250-420FFB72D6F7}" dt="2020-10-24T20:08:46.081" v="8645" actId="478"/>
          <ac:cxnSpMkLst>
            <pc:docMk/>
            <pc:sldMk cId="2014846231" sldId="395"/>
            <ac:cxnSpMk id="9" creationId="{E6BB11CE-B29C-47C5-BF70-9EB93E45428D}"/>
          </ac:cxnSpMkLst>
        </pc:cxnChg>
        <pc:cxnChg chg="add del mod">
          <ac:chgData name="Jonathan Loo" userId="d2d72d48b56f45d8" providerId="LiveId" clId="{56556B2D-CF3C-44D5-9250-420FFB72D6F7}" dt="2020-10-24T19:37:39.983" v="7719" actId="478"/>
          <ac:cxnSpMkLst>
            <pc:docMk/>
            <pc:sldMk cId="2014846231" sldId="395"/>
            <ac:cxnSpMk id="18" creationId="{FE6F0F36-D7C9-4EC3-8C35-FF457E9D3156}"/>
          </ac:cxnSpMkLst>
        </pc:cxnChg>
        <pc:cxnChg chg="add del mod">
          <ac:chgData name="Jonathan Loo" userId="d2d72d48b56f45d8" providerId="LiveId" clId="{56556B2D-CF3C-44D5-9250-420FFB72D6F7}" dt="2020-10-24T20:08:46.081" v="8645" actId="478"/>
          <ac:cxnSpMkLst>
            <pc:docMk/>
            <pc:sldMk cId="2014846231" sldId="395"/>
            <ac:cxnSpMk id="22" creationId="{354C80D2-8AF7-4E6C-B887-EB2FD5C85DB0}"/>
          </ac:cxnSpMkLst>
        </pc:cxnChg>
        <pc:cxnChg chg="del mod">
          <ac:chgData name="Jonathan Loo" userId="d2d72d48b56f45d8" providerId="LiveId" clId="{56556B2D-CF3C-44D5-9250-420FFB72D6F7}" dt="2020-10-24T19:40:20.096" v="7797" actId="478"/>
          <ac:cxnSpMkLst>
            <pc:docMk/>
            <pc:sldMk cId="2014846231" sldId="395"/>
            <ac:cxnSpMk id="26" creationId="{DB24123A-7D47-4C90-BC21-3616B3DC0F3C}"/>
          </ac:cxnSpMkLst>
        </pc:cxnChg>
        <pc:cxnChg chg="del mod">
          <ac:chgData name="Jonathan Loo" userId="d2d72d48b56f45d8" providerId="LiveId" clId="{56556B2D-CF3C-44D5-9250-420FFB72D6F7}" dt="2020-10-24T19:40:18.079" v="7796" actId="478"/>
          <ac:cxnSpMkLst>
            <pc:docMk/>
            <pc:sldMk cId="2014846231" sldId="395"/>
            <ac:cxnSpMk id="27" creationId="{5E4FD7F4-0192-4B40-9903-3C241F2F0916}"/>
          </ac:cxnSpMkLst>
        </pc:cxnChg>
        <pc:cxnChg chg="add del mod">
          <ac:chgData name="Jonathan Loo" userId="d2d72d48b56f45d8" providerId="LiveId" clId="{56556B2D-CF3C-44D5-9250-420FFB72D6F7}" dt="2020-10-24T20:08:46.081" v="8645" actId="478"/>
          <ac:cxnSpMkLst>
            <pc:docMk/>
            <pc:sldMk cId="2014846231" sldId="395"/>
            <ac:cxnSpMk id="30" creationId="{8C884F35-129B-4DB3-A291-F71490632B3F}"/>
          </ac:cxnSpMkLst>
        </pc:cxnChg>
      </pc:sldChg>
      <pc:sldChg chg="addSp delSp modSp add mod">
        <pc:chgData name="Jonathan Loo" userId="d2d72d48b56f45d8" providerId="LiveId" clId="{56556B2D-CF3C-44D5-9250-420FFB72D6F7}" dt="2020-10-24T20:04:51.310" v="8624" actId="255"/>
        <pc:sldMkLst>
          <pc:docMk/>
          <pc:sldMk cId="1090069438" sldId="396"/>
        </pc:sldMkLst>
        <pc:spChg chg="mod">
          <ac:chgData name="Jonathan Loo" userId="d2d72d48b56f45d8" providerId="LiveId" clId="{56556B2D-CF3C-44D5-9250-420FFB72D6F7}" dt="2020-10-24T19:47:00.562" v="7941"/>
          <ac:spMkLst>
            <pc:docMk/>
            <pc:sldMk cId="1090069438" sldId="396"/>
            <ac:spMk id="3" creationId="{7DEAB6A3-F3CE-4F49-9258-7165052C0542}"/>
          </ac:spMkLst>
        </pc:spChg>
        <pc:spChg chg="mod">
          <ac:chgData name="Jonathan Loo" userId="d2d72d48b56f45d8" providerId="LiveId" clId="{56556B2D-CF3C-44D5-9250-420FFB72D6F7}" dt="2020-10-24T20:04:51.310" v="8624" actId="255"/>
          <ac:spMkLst>
            <pc:docMk/>
            <pc:sldMk cId="1090069438" sldId="396"/>
            <ac:spMk id="4" creationId="{1D67496C-A2BD-410E-B6AD-F056D0388A00}"/>
          </ac:spMkLst>
        </pc:spChg>
        <pc:spChg chg="add del mod">
          <ac:chgData name="Jonathan Loo" userId="d2d72d48b56f45d8" providerId="LiveId" clId="{56556B2D-CF3C-44D5-9250-420FFB72D6F7}" dt="2020-10-24T19:46:08.678" v="7927"/>
          <ac:spMkLst>
            <pc:docMk/>
            <pc:sldMk cId="1090069438" sldId="396"/>
            <ac:spMk id="5" creationId="{4A0A0815-6A4B-42BB-BE78-C963BCBD0867}"/>
          </ac:spMkLst>
        </pc:spChg>
        <pc:spChg chg="add del mod">
          <ac:chgData name="Jonathan Loo" userId="d2d72d48b56f45d8" providerId="LiveId" clId="{56556B2D-CF3C-44D5-9250-420FFB72D6F7}" dt="2020-10-24T19:46:08.678" v="7927"/>
          <ac:spMkLst>
            <pc:docMk/>
            <pc:sldMk cId="1090069438" sldId="396"/>
            <ac:spMk id="6" creationId="{DB5A8D51-F0E2-46A5-8975-1431099BF5B0}"/>
          </ac:spMkLst>
        </pc:spChg>
        <pc:spChg chg="add del mod">
          <ac:chgData name="Jonathan Loo" userId="d2d72d48b56f45d8" providerId="LiveId" clId="{56556B2D-CF3C-44D5-9250-420FFB72D6F7}" dt="2020-10-24T19:47:00.562" v="7941"/>
          <ac:spMkLst>
            <pc:docMk/>
            <pc:sldMk cId="1090069438" sldId="396"/>
            <ac:spMk id="7" creationId="{34319575-0F4A-4BFF-9DE0-B7EB53D17566}"/>
          </ac:spMkLst>
        </pc:spChg>
        <pc:spChg chg="add del mod">
          <ac:chgData name="Jonathan Loo" userId="d2d72d48b56f45d8" providerId="LiveId" clId="{56556B2D-CF3C-44D5-9250-420FFB72D6F7}" dt="2020-10-24T19:47:00.562" v="7941"/>
          <ac:spMkLst>
            <pc:docMk/>
            <pc:sldMk cId="1090069438" sldId="396"/>
            <ac:spMk id="8" creationId="{5243B35E-69D4-4B87-A5C4-C6E0358C9456}"/>
          </ac:spMkLst>
        </pc:spChg>
        <pc:spChg chg="mod">
          <ac:chgData name="Jonathan Loo" userId="d2d72d48b56f45d8" providerId="LiveId" clId="{56556B2D-CF3C-44D5-9250-420FFB72D6F7}" dt="2020-10-24T19:47:15.946" v="7948" actId="1076"/>
          <ac:spMkLst>
            <pc:docMk/>
            <pc:sldMk cId="1090069438" sldId="396"/>
            <ac:spMk id="25" creationId="{23E6E42B-FBD1-4FAC-A705-17BB5E4E6E3C}"/>
          </ac:spMkLst>
        </pc:spChg>
        <pc:spChg chg="mod">
          <ac:chgData name="Jonathan Loo" userId="d2d72d48b56f45d8" providerId="LiveId" clId="{56556B2D-CF3C-44D5-9250-420FFB72D6F7}" dt="2020-10-24T19:47:15.946" v="7948" actId="1076"/>
          <ac:spMkLst>
            <pc:docMk/>
            <pc:sldMk cId="1090069438" sldId="396"/>
            <ac:spMk id="34" creationId="{8C3E50E4-3AF0-44BA-A316-B5A2BB00AF09}"/>
          </ac:spMkLst>
        </pc:spChg>
        <pc:spChg chg="mod">
          <ac:chgData name="Jonathan Loo" userId="d2d72d48b56f45d8" providerId="LiveId" clId="{56556B2D-CF3C-44D5-9250-420FFB72D6F7}" dt="2020-10-24T19:47:15.946" v="7948" actId="1076"/>
          <ac:spMkLst>
            <pc:docMk/>
            <pc:sldMk cId="1090069438" sldId="396"/>
            <ac:spMk id="35" creationId="{C99C09F3-56A1-46B1-9D84-88A6E744821F}"/>
          </ac:spMkLst>
        </pc:spChg>
        <pc:picChg chg="mod">
          <ac:chgData name="Jonathan Loo" userId="d2d72d48b56f45d8" providerId="LiveId" clId="{56556B2D-CF3C-44D5-9250-420FFB72D6F7}" dt="2020-10-24T19:47:22.197" v="7950" actId="1076"/>
          <ac:picMkLst>
            <pc:docMk/>
            <pc:sldMk cId="1090069438" sldId="396"/>
            <ac:picMk id="2" creationId="{D2C76593-0824-4784-AF58-564E24F67601}"/>
          </ac:picMkLst>
        </pc:picChg>
        <pc:cxnChg chg="mod">
          <ac:chgData name="Jonathan Loo" userId="d2d72d48b56f45d8" providerId="LiveId" clId="{56556B2D-CF3C-44D5-9250-420FFB72D6F7}" dt="2020-10-24T19:47:15.946" v="7948" actId="1076"/>
          <ac:cxnSpMkLst>
            <pc:docMk/>
            <pc:sldMk cId="1090069438" sldId="396"/>
            <ac:cxnSpMk id="26" creationId="{DB24123A-7D47-4C90-BC21-3616B3DC0F3C}"/>
          </ac:cxnSpMkLst>
        </pc:cxnChg>
        <pc:cxnChg chg="mod">
          <ac:chgData name="Jonathan Loo" userId="d2d72d48b56f45d8" providerId="LiveId" clId="{56556B2D-CF3C-44D5-9250-420FFB72D6F7}" dt="2020-10-24T19:47:15.946" v="7948" actId="1076"/>
          <ac:cxnSpMkLst>
            <pc:docMk/>
            <pc:sldMk cId="1090069438" sldId="396"/>
            <ac:cxnSpMk id="27" creationId="{5E4FD7F4-0192-4B40-9903-3C241F2F0916}"/>
          </ac:cxnSpMkLst>
        </pc:cxnChg>
      </pc:sldChg>
      <pc:sldChg chg="addSp delSp modSp new mod modClrScheme chgLayout modNotesTx">
        <pc:chgData name="Jonathan Loo" userId="d2d72d48b56f45d8" providerId="LiveId" clId="{56556B2D-CF3C-44D5-9250-420FFB72D6F7}" dt="2020-10-24T21:26:24.504" v="10554" actId="1076"/>
        <pc:sldMkLst>
          <pc:docMk/>
          <pc:sldMk cId="2995802584" sldId="397"/>
        </pc:sldMkLst>
        <pc:spChg chg="add del">
          <ac:chgData name="Jonathan Loo" userId="d2d72d48b56f45d8" providerId="LiveId" clId="{56556B2D-CF3C-44D5-9250-420FFB72D6F7}" dt="2020-10-24T20:16:45.134" v="8764" actId="478"/>
          <ac:spMkLst>
            <pc:docMk/>
            <pc:sldMk cId="2995802584" sldId="397"/>
            <ac:spMk id="2" creationId="{EB1C812D-128C-4DB7-AE21-19389DE45502}"/>
          </ac:spMkLst>
        </pc:spChg>
        <pc:spChg chg="add del">
          <ac:chgData name="Jonathan Loo" userId="d2d72d48b56f45d8" providerId="LiveId" clId="{56556B2D-CF3C-44D5-9250-420FFB72D6F7}" dt="2020-10-24T20:16:51.723" v="8766" actId="478"/>
          <ac:spMkLst>
            <pc:docMk/>
            <pc:sldMk cId="2995802584" sldId="397"/>
            <ac:spMk id="3" creationId="{8FE0A9A3-4FB9-471C-BE8C-B9845B5E71B4}"/>
          </ac:spMkLst>
        </pc:spChg>
        <pc:spChg chg="mod">
          <ac:chgData name="Jonathan Loo" userId="d2d72d48b56f45d8" providerId="LiveId" clId="{56556B2D-CF3C-44D5-9250-420FFB72D6F7}" dt="2020-10-24T20:19:01.417" v="8805"/>
          <ac:spMkLst>
            <pc:docMk/>
            <pc:sldMk cId="2995802584" sldId="397"/>
            <ac:spMk id="6" creationId="{FE5529E6-7581-4552-8A94-E22F118A853E}"/>
          </ac:spMkLst>
        </pc:spChg>
        <pc:spChg chg="mod">
          <ac:chgData name="Jonathan Loo" userId="d2d72d48b56f45d8" providerId="LiveId" clId="{56556B2D-CF3C-44D5-9250-420FFB72D6F7}" dt="2020-10-24T20:19:01.418" v="8806"/>
          <ac:spMkLst>
            <pc:docMk/>
            <pc:sldMk cId="2995802584" sldId="397"/>
            <ac:spMk id="7" creationId="{1B9E8AFA-E6DB-4B8C-AB21-DC141080465F}"/>
          </ac:spMkLst>
        </pc:spChg>
        <pc:spChg chg="mod">
          <ac:chgData name="Jonathan Loo" userId="d2d72d48b56f45d8" providerId="LiveId" clId="{56556B2D-CF3C-44D5-9250-420FFB72D6F7}" dt="2020-10-24T20:19:01.418" v="8807"/>
          <ac:spMkLst>
            <pc:docMk/>
            <pc:sldMk cId="2995802584" sldId="397"/>
            <ac:spMk id="9" creationId="{5C8F0C4A-3BF1-4900-8647-3E2E25A230BA}"/>
          </ac:spMkLst>
        </pc:spChg>
        <pc:spChg chg="mod">
          <ac:chgData name="Jonathan Loo" userId="d2d72d48b56f45d8" providerId="LiveId" clId="{56556B2D-CF3C-44D5-9250-420FFB72D6F7}" dt="2020-10-24T20:19:01.419" v="8808"/>
          <ac:spMkLst>
            <pc:docMk/>
            <pc:sldMk cId="2995802584" sldId="397"/>
            <ac:spMk id="10" creationId="{EF549BA6-0E5B-46FB-A8EB-1CDD90C4340F}"/>
          </ac:spMkLst>
        </pc:spChg>
        <pc:spChg chg="mod">
          <ac:chgData name="Jonathan Loo" userId="d2d72d48b56f45d8" providerId="LiveId" clId="{56556B2D-CF3C-44D5-9250-420FFB72D6F7}" dt="2020-10-24T20:19:01.419" v="8809"/>
          <ac:spMkLst>
            <pc:docMk/>
            <pc:sldMk cId="2995802584" sldId="397"/>
            <ac:spMk id="12" creationId="{BE93A1C9-1EFB-478B-8556-84135A74BF43}"/>
          </ac:spMkLst>
        </pc:spChg>
        <pc:spChg chg="mod">
          <ac:chgData name="Jonathan Loo" userId="d2d72d48b56f45d8" providerId="LiveId" clId="{56556B2D-CF3C-44D5-9250-420FFB72D6F7}" dt="2020-10-24T20:19:01.420" v="8810"/>
          <ac:spMkLst>
            <pc:docMk/>
            <pc:sldMk cId="2995802584" sldId="397"/>
            <ac:spMk id="13" creationId="{4BC05270-E804-4881-A910-21692ED539D3}"/>
          </ac:spMkLst>
        </pc:spChg>
        <pc:spChg chg="add mod ord">
          <ac:chgData name="Jonathan Loo" userId="d2d72d48b56f45d8" providerId="LiveId" clId="{56556B2D-CF3C-44D5-9250-420FFB72D6F7}" dt="2020-10-24T21:21:09.990" v="10410" actId="1076"/>
          <ac:spMkLst>
            <pc:docMk/>
            <pc:sldMk cId="2995802584" sldId="397"/>
            <ac:spMk id="21" creationId="{4A50BC19-5CEE-4535-B810-B4FBA81B7540}"/>
          </ac:spMkLst>
        </pc:spChg>
        <pc:spChg chg="add mod ord">
          <ac:chgData name="Jonathan Loo" userId="d2d72d48b56f45d8" providerId="LiveId" clId="{56556B2D-CF3C-44D5-9250-420FFB72D6F7}" dt="2020-10-24T21:21:09.212" v="10409" actId="404"/>
          <ac:spMkLst>
            <pc:docMk/>
            <pc:sldMk cId="2995802584" sldId="397"/>
            <ac:spMk id="22" creationId="{CE57201C-891E-45E0-B82F-DDA15EE2DBD5}"/>
          </ac:spMkLst>
        </pc:spChg>
        <pc:spChg chg="add mod">
          <ac:chgData name="Jonathan Loo" userId="d2d72d48b56f45d8" providerId="LiveId" clId="{56556B2D-CF3C-44D5-9250-420FFB72D6F7}" dt="2020-10-24T21:21:27.121" v="10413" actId="1076"/>
          <ac:spMkLst>
            <pc:docMk/>
            <pc:sldMk cId="2995802584" sldId="397"/>
            <ac:spMk id="23" creationId="{7EDFC325-C0A5-49DB-8945-75F8EBF5B9EF}"/>
          </ac:spMkLst>
        </pc:spChg>
        <pc:spChg chg="add mod">
          <ac:chgData name="Jonathan Loo" userId="d2d72d48b56f45d8" providerId="LiveId" clId="{56556B2D-CF3C-44D5-9250-420FFB72D6F7}" dt="2020-10-24T21:21:35.264" v="10414" actId="1076"/>
          <ac:spMkLst>
            <pc:docMk/>
            <pc:sldMk cId="2995802584" sldId="397"/>
            <ac:spMk id="24" creationId="{7F27F530-E139-4779-A120-045EC8C04438}"/>
          </ac:spMkLst>
        </pc:spChg>
        <pc:spChg chg="add mod">
          <ac:chgData name="Jonathan Loo" userId="d2d72d48b56f45d8" providerId="LiveId" clId="{56556B2D-CF3C-44D5-9250-420FFB72D6F7}" dt="2020-10-24T21:21:21.305" v="10412" actId="1076"/>
          <ac:spMkLst>
            <pc:docMk/>
            <pc:sldMk cId="2995802584" sldId="397"/>
            <ac:spMk id="26" creationId="{87AB4B35-A7FD-488B-9587-6B6485318042}"/>
          </ac:spMkLst>
        </pc:spChg>
        <pc:spChg chg="mod">
          <ac:chgData name="Jonathan Loo" userId="d2d72d48b56f45d8" providerId="LiveId" clId="{56556B2D-CF3C-44D5-9250-420FFB72D6F7}" dt="2020-10-24T21:18:46.337" v="10357"/>
          <ac:spMkLst>
            <pc:docMk/>
            <pc:sldMk cId="2995802584" sldId="397"/>
            <ac:spMk id="84" creationId="{8D6C64F5-7C4A-4F05-96E9-96C4B214CD57}"/>
          </ac:spMkLst>
        </pc:spChg>
        <pc:spChg chg="mod">
          <ac:chgData name="Jonathan Loo" userId="d2d72d48b56f45d8" providerId="LiveId" clId="{56556B2D-CF3C-44D5-9250-420FFB72D6F7}" dt="2020-10-24T21:18:46.337" v="10357"/>
          <ac:spMkLst>
            <pc:docMk/>
            <pc:sldMk cId="2995802584" sldId="397"/>
            <ac:spMk id="85" creationId="{8148D285-D97B-4DB0-8AD9-BB5582D2F17C}"/>
          </ac:spMkLst>
        </pc:spChg>
        <pc:spChg chg="add mod">
          <ac:chgData name="Jonathan Loo" userId="d2d72d48b56f45d8" providerId="LiveId" clId="{56556B2D-CF3C-44D5-9250-420FFB72D6F7}" dt="2020-10-24T21:26:24.504" v="10554" actId="1076"/>
          <ac:spMkLst>
            <pc:docMk/>
            <pc:sldMk cId="2995802584" sldId="397"/>
            <ac:spMk id="89" creationId="{A8B87B0F-4E31-4961-888A-BF100E33B5BF}"/>
          </ac:spMkLst>
        </pc:spChg>
        <pc:spChg chg="add mod">
          <ac:chgData name="Jonathan Loo" userId="d2d72d48b56f45d8" providerId="LiveId" clId="{56556B2D-CF3C-44D5-9250-420FFB72D6F7}" dt="2020-10-24T21:21:15.230" v="10411" actId="1076"/>
          <ac:spMkLst>
            <pc:docMk/>
            <pc:sldMk cId="2995802584" sldId="397"/>
            <ac:spMk id="3091" creationId="{4313F1E5-8692-485E-AC20-61C480FCDEDE}"/>
          </ac:spMkLst>
        </pc:spChg>
        <pc:spChg chg="add mod">
          <ac:chgData name="Jonathan Loo" userId="d2d72d48b56f45d8" providerId="LiveId" clId="{56556B2D-CF3C-44D5-9250-420FFB72D6F7}" dt="2020-10-24T21:26:21.636" v="10553" actId="1076"/>
          <ac:spMkLst>
            <pc:docMk/>
            <pc:sldMk cId="2995802584" sldId="397"/>
            <ac:spMk id="3093" creationId="{6474423B-9D7E-4D39-8EE8-F2CC3DB8D8E5}"/>
          </ac:spMkLst>
        </pc:spChg>
        <pc:spChg chg="add mod">
          <ac:chgData name="Jonathan Loo" userId="d2d72d48b56f45d8" providerId="LiveId" clId="{56556B2D-CF3C-44D5-9250-420FFB72D6F7}" dt="2020-10-24T21:26:16.866" v="10552" actId="1076"/>
          <ac:spMkLst>
            <pc:docMk/>
            <pc:sldMk cId="2995802584" sldId="397"/>
            <ac:spMk id="3094" creationId="{60D7BD75-1668-4AAF-BA60-ABA8E9ABA466}"/>
          </ac:spMkLst>
        </pc:spChg>
        <pc:grpChg chg="add mod">
          <ac:chgData name="Jonathan Loo" userId="d2d72d48b56f45d8" providerId="LiveId" clId="{56556B2D-CF3C-44D5-9250-420FFB72D6F7}" dt="2020-10-24T21:21:27.121" v="10413" actId="1076"/>
          <ac:grpSpMkLst>
            <pc:docMk/>
            <pc:sldMk cId="2995802584" sldId="397"/>
            <ac:grpSpMk id="5" creationId="{8508D688-3774-4306-8D42-2E6212270B6D}"/>
          </ac:grpSpMkLst>
        </pc:grpChg>
        <pc:grpChg chg="add mod">
          <ac:chgData name="Jonathan Loo" userId="d2d72d48b56f45d8" providerId="LiveId" clId="{56556B2D-CF3C-44D5-9250-420FFB72D6F7}" dt="2020-10-24T21:21:35.264" v="10414" actId="1076"/>
          <ac:grpSpMkLst>
            <pc:docMk/>
            <pc:sldMk cId="2995802584" sldId="397"/>
            <ac:grpSpMk id="8" creationId="{FA09C669-C559-4425-A636-40BDD50E872A}"/>
          </ac:grpSpMkLst>
        </pc:grpChg>
        <pc:grpChg chg="add mod">
          <ac:chgData name="Jonathan Loo" userId="d2d72d48b56f45d8" providerId="LiveId" clId="{56556B2D-CF3C-44D5-9250-420FFB72D6F7}" dt="2020-10-24T21:21:21.305" v="10412" actId="1076"/>
          <ac:grpSpMkLst>
            <pc:docMk/>
            <pc:sldMk cId="2995802584" sldId="397"/>
            <ac:grpSpMk id="11" creationId="{5EE2287A-10CF-4B9E-8B2D-50746BD9CFF7}"/>
          </ac:grpSpMkLst>
        </pc:grpChg>
        <pc:grpChg chg="add mod">
          <ac:chgData name="Jonathan Loo" userId="d2d72d48b56f45d8" providerId="LiveId" clId="{56556B2D-CF3C-44D5-9250-420FFB72D6F7}" dt="2020-10-24T21:21:15.230" v="10411" actId="1076"/>
          <ac:grpSpMkLst>
            <pc:docMk/>
            <pc:sldMk cId="2995802584" sldId="397"/>
            <ac:grpSpMk id="83" creationId="{05AB01EB-2258-4772-89B2-5E3BCA8AF375}"/>
          </ac:grpSpMkLst>
        </pc:grpChg>
        <pc:picChg chg="add del mod">
          <ac:chgData name="Jonathan Loo" userId="d2d72d48b56f45d8" providerId="LiveId" clId="{56556B2D-CF3C-44D5-9250-420FFB72D6F7}" dt="2020-10-24T20:40:47.679" v="9862" actId="478"/>
          <ac:picMkLst>
            <pc:docMk/>
            <pc:sldMk cId="2995802584" sldId="397"/>
            <ac:picMk id="4" creationId="{9FD4350B-A3E8-4D2C-9476-384668B9FB95}"/>
          </ac:picMkLst>
        </pc:picChg>
        <pc:picChg chg="add del mod">
          <ac:chgData name="Jonathan Loo" userId="d2d72d48b56f45d8" providerId="LiveId" clId="{56556B2D-CF3C-44D5-9250-420FFB72D6F7}" dt="2020-10-24T20:19:24.344" v="8823" actId="478"/>
          <ac:picMkLst>
            <pc:docMk/>
            <pc:sldMk cId="2995802584" sldId="397"/>
            <ac:picMk id="15" creationId="{BAB44107-760C-490E-A106-F71AFA1072B7}"/>
          </ac:picMkLst>
        </pc:picChg>
        <pc:picChg chg="add del mod">
          <ac:chgData name="Jonathan Loo" userId="d2d72d48b56f45d8" providerId="LiveId" clId="{56556B2D-CF3C-44D5-9250-420FFB72D6F7}" dt="2020-10-24T20:41:08.707" v="9901" actId="478"/>
          <ac:picMkLst>
            <pc:docMk/>
            <pc:sldMk cId="2995802584" sldId="397"/>
            <ac:picMk id="17" creationId="{C3A4714A-9C2A-4B0C-90E5-0D90681B36B5}"/>
          </ac:picMkLst>
        </pc:picChg>
        <pc:picChg chg="del mod ord">
          <ac:chgData name="Jonathan Loo" userId="d2d72d48b56f45d8" providerId="LiveId" clId="{56556B2D-CF3C-44D5-9250-420FFB72D6F7}" dt="2020-10-24T20:40:57.622" v="9882" actId="478"/>
          <ac:picMkLst>
            <pc:docMk/>
            <pc:sldMk cId="2995802584" sldId="397"/>
            <ac:picMk id="20" creationId="{480C9635-E3BC-4E9C-9468-E481B21C9164}"/>
          </ac:picMkLst>
        </pc:picChg>
        <pc:picChg chg="mod ord">
          <ac:chgData name="Jonathan Loo" userId="d2d72d48b56f45d8" providerId="LiveId" clId="{56556B2D-CF3C-44D5-9250-420FFB72D6F7}" dt="2020-10-24T21:21:43.431" v="10417" actId="1076"/>
          <ac:picMkLst>
            <pc:docMk/>
            <pc:sldMk cId="2995802584" sldId="397"/>
            <ac:picMk id="29" creationId="{A9A79FF0-88AD-408B-9E3D-DB3E9B7ABE91}"/>
          </ac:picMkLst>
        </pc:picChg>
        <pc:picChg chg="del mod ord">
          <ac:chgData name="Jonathan Loo" userId="d2d72d48b56f45d8" providerId="LiveId" clId="{56556B2D-CF3C-44D5-9250-420FFB72D6F7}" dt="2020-10-24T20:43:43.600" v="9960" actId="478"/>
          <ac:picMkLst>
            <pc:docMk/>
            <pc:sldMk cId="2995802584" sldId="397"/>
            <ac:picMk id="31" creationId="{24056A3B-83AF-4588-BAF1-E26125D6F92B}"/>
          </ac:picMkLst>
        </pc:picChg>
        <pc:picChg chg="mod ord">
          <ac:chgData name="Jonathan Loo" userId="d2d72d48b56f45d8" providerId="LiveId" clId="{56556B2D-CF3C-44D5-9250-420FFB72D6F7}" dt="2020-10-24T21:21:41.802" v="10416" actId="1076"/>
          <ac:picMkLst>
            <pc:docMk/>
            <pc:sldMk cId="2995802584" sldId="397"/>
            <ac:picMk id="33" creationId="{3B21B729-BCE6-4E4B-A98E-06C7B8C1DA17}"/>
          </ac:picMkLst>
        </pc:picChg>
        <pc:picChg chg="del mod ord">
          <ac:chgData name="Jonathan Loo" userId="d2d72d48b56f45d8" providerId="LiveId" clId="{56556B2D-CF3C-44D5-9250-420FFB72D6F7}" dt="2020-10-24T20:43:58.940" v="9980" actId="478"/>
          <ac:picMkLst>
            <pc:docMk/>
            <pc:sldMk cId="2995802584" sldId="397"/>
            <ac:picMk id="35" creationId="{8F0CF7AE-6AB8-44A9-A38C-0362915D0AEE}"/>
          </ac:picMkLst>
        </pc:picChg>
        <pc:picChg chg="del mod ord">
          <ac:chgData name="Jonathan Loo" userId="d2d72d48b56f45d8" providerId="LiveId" clId="{56556B2D-CF3C-44D5-9250-420FFB72D6F7}" dt="2020-10-24T20:44:27.512" v="10000" actId="478"/>
          <ac:picMkLst>
            <pc:docMk/>
            <pc:sldMk cId="2995802584" sldId="397"/>
            <ac:picMk id="37" creationId="{802D502B-62ED-45CE-AEE1-73AA492A1411}"/>
          </ac:picMkLst>
        </pc:picChg>
        <pc:picChg chg="mod ord">
          <ac:chgData name="Jonathan Loo" userId="d2d72d48b56f45d8" providerId="LiveId" clId="{56556B2D-CF3C-44D5-9250-420FFB72D6F7}" dt="2020-10-24T21:21:38.021" v="10415" actId="1076"/>
          <ac:picMkLst>
            <pc:docMk/>
            <pc:sldMk cId="2995802584" sldId="397"/>
            <ac:picMk id="39" creationId="{32B34705-9258-49BE-B29D-9E984D7C4C48}"/>
          </ac:picMkLst>
        </pc:picChg>
        <pc:picChg chg="add del mod">
          <ac:chgData name="Jonathan Loo" userId="d2d72d48b56f45d8" providerId="LiveId" clId="{56556B2D-CF3C-44D5-9250-420FFB72D6F7}" dt="2020-10-24T21:00:58.212" v="10022" actId="478"/>
          <ac:picMkLst>
            <pc:docMk/>
            <pc:sldMk cId="2995802584" sldId="397"/>
            <ac:picMk id="40" creationId="{5513D2C3-1869-47A0-8D13-ECD4E2A38689}"/>
          </ac:picMkLst>
        </pc:picChg>
        <pc:picChg chg="del mod ord">
          <ac:chgData name="Jonathan Loo" userId="d2d72d48b56f45d8" providerId="LiveId" clId="{56556B2D-CF3C-44D5-9250-420FFB72D6F7}" dt="2020-10-24T21:01:19.916" v="10037" actId="478"/>
          <ac:picMkLst>
            <pc:docMk/>
            <pc:sldMk cId="2995802584" sldId="397"/>
            <ac:picMk id="43" creationId="{1E73155B-C39C-4951-A4B3-AFA674B7F849}"/>
          </ac:picMkLst>
        </pc:picChg>
        <pc:picChg chg="del mod ord">
          <ac:chgData name="Jonathan Loo" userId="d2d72d48b56f45d8" providerId="LiveId" clId="{56556B2D-CF3C-44D5-9250-420FFB72D6F7}" dt="2020-10-24T21:01:44.757" v="10052" actId="478"/>
          <ac:picMkLst>
            <pc:docMk/>
            <pc:sldMk cId="2995802584" sldId="397"/>
            <ac:picMk id="45" creationId="{EF65AAF8-441D-46B1-8296-690E03B19478}"/>
          </ac:picMkLst>
        </pc:picChg>
        <pc:picChg chg="add del mod ord">
          <ac:chgData name="Jonathan Loo" userId="d2d72d48b56f45d8" providerId="LiveId" clId="{56556B2D-CF3C-44D5-9250-420FFB72D6F7}" dt="2020-10-24T21:02:53.229" v="10096" actId="478"/>
          <ac:picMkLst>
            <pc:docMk/>
            <pc:sldMk cId="2995802584" sldId="397"/>
            <ac:picMk id="47" creationId="{E6B0B548-8373-4D99-BBAC-B68D6960DA7B}"/>
          </ac:picMkLst>
        </pc:picChg>
        <pc:picChg chg="del mod ord">
          <ac:chgData name="Jonathan Loo" userId="d2d72d48b56f45d8" providerId="LiveId" clId="{56556B2D-CF3C-44D5-9250-420FFB72D6F7}" dt="2020-10-24T21:02:29.073" v="10084"/>
          <ac:picMkLst>
            <pc:docMk/>
            <pc:sldMk cId="2995802584" sldId="397"/>
            <ac:picMk id="49" creationId="{2BF9FB10-CB15-47F9-AF70-A7C12E25C3CE}"/>
          </ac:picMkLst>
        </pc:picChg>
        <pc:picChg chg="del mod ord">
          <ac:chgData name="Jonathan Loo" userId="d2d72d48b56f45d8" providerId="LiveId" clId="{56556B2D-CF3C-44D5-9250-420FFB72D6F7}" dt="2020-10-24T21:03:10.008" v="10110" actId="478"/>
          <ac:picMkLst>
            <pc:docMk/>
            <pc:sldMk cId="2995802584" sldId="397"/>
            <ac:picMk id="51" creationId="{6D80E188-0FFE-4ABC-8250-57D6CCCE8E42}"/>
          </ac:picMkLst>
        </pc:picChg>
        <pc:picChg chg="del mod ord">
          <ac:chgData name="Jonathan Loo" userId="d2d72d48b56f45d8" providerId="LiveId" clId="{56556B2D-CF3C-44D5-9250-420FFB72D6F7}" dt="2020-10-24T21:06:01.513" v="10124" actId="478"/>
          <ac:picMkLst>
            <pc:docMk/>
            <pc:sldMk cId="2995802584" sldId="397"/>
            <ac:picMk id="53" creationId="{90BEAE00-B587-47B0-BEE8-8A88697C5947}"/>
          </ac:picMkLst>
        </pc:picChg>
        <pc:picChg chg="del mod ord">
          <ac:chgData name="Jonathan Loo" userId="d2d72d48b56f45d8" providerId="LiveId" clId="{56556B2D-CF3C-44D5-9250-420FFB72D6F7}" dt="2020-10-24T21:07:57.144" v="10140" actId="478"/>
          <ac:picMkLst>
            <pc:docMk/>
            <pc:sldMk cId="2995802584" sldId="397"/>
            <ac:picMk id="55" creationId="{CFCE0416-279C-40FE-A924-7C239EE62981}"/>
          </ac:picMkLst>
        </pc:picChg>
        <pc:picChg chg="del mod ord">
          <ac:chgData name="Jonathan Loo" userId="d2d72d48b56f45d8" providerId="LiveId" clId="{56556B2D-CF3C-44D5-9250-420FFB72D6F7}" dt="2020-10-24T21:08:06.418" v="10155" actId="478"/>
          <ac:picMkLst>
            <pc:docMk/>
            <pc:sldMk cId="2995802584" sldId="397"/>
            <ac:picMk id="57" creationId="{442652CF-9888-4D51-A942-037130244FEE}"/>
          </ac:picMkLst>
        </pc:picChg>
        <pc:picChg chg="del mod ord">
          <ac:chgData name="Jonathan Loo" userId="d2d72d48b56f45d8" providerId="LiveId" clId="{56556B2D-CF3C-44D5-9250-420FFB72D6F7}" dt="2020-10-24T21:08:46.348" v="10169" actId="478"/>
          <ac:picMkLst>
            <pc:docMk/>
            <pc:sldMk cId="2995802584" sldId="397"/>
            <ac:picMk id="59" creationId="{2922334F-F12A-43F9-AB69-84B08E8BE160}"/>
          </ac:picMkLst>
        </pc:picChg>
        <pc:picChg chg="del mod ord">
          <ac:chgData name="Jonathan Loo" userId="d2d72d48b56f45d8" providerId="LiveId" clId="{56556B2D-CF3C-44D5-9250-420FFB72D6F7}" dt="2020-10-24T21:10:59.535" v="10183" actId="478"/>
          <ac:picMkLst>
            <pc:docMk/>
            <pc:sldMk cId="2995802584" sldId="397"/>
            <ac:picMk id="61" creationId="{F586F932-4CE9-4020-8395-074171FCF772}"/>
          </ac:picMkLst>
        </pc:picChg>
        <pc:picChg chg="del mod ord">
          <ac:chgData name="Jonathan Loo" userId="d2d72d48b56f45d8" providerId="LiveId" clId="{56556B2D-CF3C-44D5-9250-420FFB72D6F7}" dt="2020-10-24T21:11:46.660" v="10197" actId="478"/>
          <ac:picMkLst>
            <pc:docMk/>
            <pc:sldMk cId="2995802584" sldId="397"/>
            <ac:picMk id="63" creationId="{DDEB908B-5913-4BB6-B259-FC78AF1CC077}"/>
          </ac:picMkLst>
        </pc:picChg>
        <pc:picChg chg="add del mod ord">
          <ac:chgData name="Jonathan Loo" userId="d2d72d48b56f45d8" providerId="LiveId" clId="{56556B2D-CF3C-44D5-9250-420FFB72D6F7}" dt="2020-10-24T21:14:36.166" v="10242" actId="478"/>
          <ac:picMkLst>
            <pc:docMk/>
            <pc:sldMk cId="2995802584" sldId="397"/>
            <ac:picMk id="3073" creationId="{5C723CD3-203E-460E-8BC5-D6B24DB5EB75}"/>
          </ac:picMkLst>
        </pc:picChg>
        <pc:picChg chg="add del">
          <ac:chgData name="Jonathan Loo" userId="d2d72d48b56f45d8" providerId="LiveId" clId="{56556B2D-CF3C-44D5-9250-420FFB72D6F7}" dt="2020-10-24T20:16:40.908" v="8762" actId="478"/>
          <ac:picMkLst>
            <pc:docMk/>
            <pc:sldMk cId="2995802584" sldId="397"/>
            <ac:picMk id="3074" creationId="{7178F1F2-84F7-47F5-8A4C-72BC82EC52EA}"/>
          </ac:picMkLst>
        </pc:picChg>
        <pc:picChg chg="del mod ord">
          <ac:chgData name="Jonathan Loo" userId="d2d72d48b56f45d8" providerId="LiveId" clId="{56556B2D-CF3C-44D5-9250-420FFB72D6F7}" dt="2020-10-24T21:12:21.732" v="10229"/>
          <ac:picMkLst>
            <pc:docMk/>
            <pc:sldMk cId="2995802584" sldId="397"/>
            <ac:picMk id="3076" creationId="{388E8C98-07C4-4AD3-833C-E09DA4CCB468}"/>
          </ac:picMkLst>
        </pc:picChg>
        <pc:picChg chg="del mod ord">
          <ac:chgData name="Jonathan Loo" userId="d2d72d48b56f45d8" providerId="LiveId" clId="{56556B2D-CF3C-44D5-9250-420FFB72D6F7}" dt="2020-10-24T21:15:38.777" v="10256" actId="478"/>
          <ac:picMkLst>
            <pc:docMk/>
            <pc:sldMk cId="2995802584" sldId="397"/>
            <ac:picMk id="3078" creationId="{B307619E-227C-4108-B5B9-21F6D95DD14F}"/>
          </ac:picMkLst>
        </pc:picChg>
        <pc:picChg chg="del mod ord">
          <ac:chgData name="Jonathan Loo" userId="d2d72d48b56f45d8" providerId="LiveId" clId="{56556B2D-CF3C-44D5-9250-420FFB72D6F7}" dt="2020-10-24T21:16:34.457" v="10271" actId="478"/>
          <ac:picMkLst>
            <pc:docMk/>
            <pc:sldMk cId="2995802584" sldId="397"/>
            <ac:picMk id="3080" creationId="{BA73D363-7149-4F94-8A6F-C2B2D22930F1}"/>
          </ac:picMkLst>
        </pc:picChg>
        <pc:picChg chg="del mod ord">
          <ac:chgData name="Jonathan Loo" userId="d2d72d48b56f45d8" providerId="LiveId" clId="{56556B2D-CF3C-44D5-9250-420FFB72D6F7}" dt="2020-10-24T21:16:44.264" v="10285" actId="478"/>
          <ac:picMkLst>
            <pc:docMk/>
            <pc:sldMk cId="2995802584" sldId="397"/>
            <ac:picMk id="3082" creationId="{EE2C481E-10BD-42F2-8D86-CD38A71A97A1}"/>
          </ac:picMkLst>
        </pc:picChg>
        <pc:picChg chg="del mod ord">
          <ac:chgData name="Jonathan Loo" userId="d2d72d48b56f45d8" providerId="LiveId" clId="{56556B2D-CF3C-44D5-9250-420FFB72D6F7}" dt="2020-10-24T21:16:55.508" v="10299" actId="478"/>
          <ac:picMkLst>
            <pc:docMk/>
            <pc:sldMk cId="2995802584" sldId="397"/>
            <ac:picMk id="3084" creationId="{03BB9DBF-40D0-4DA5-8E32-A3423AD1D778}"/>
          </ac:picMkLst>
        </pc:picChg>
        <pc:picChg chg="del mod ord">
          <ac:chgData name="Jonathan Loo" userId="d2d72d48b56f45d8" providerId="LiveId" clId="{56556B2D-CF3C-44D5-9250-420FFB72D6F7}" dt="2020-10-24T21:17:22.069" v="10313" actId="478"/>
          <ac:picMkLst>
            <pc:docMk/>
            <pc:sldMk cId="2995802584" sldId="397"/>
            <ac:picMk id="3086" creationId="{FE7C9418-38FF-4A3A-822B-749C30EC58D0}"/>
          </ac:picMkLst>
        </pc:picChg>
        <pc:picChg chg="del mod ord">
          <ac:chgData name="Jonathan Loo" userId="d2d72d48b56f45d8" providerId="LiveId" clId="{56556B2D-CF3C-44D5-9250-420FFB72D6F7}" dt="2020-10-24T21:18:08.744" v="10328" actId="478"/>
          <ac:picMkLst>
            <pc:docMk/>
            <pc:sldMk cId="2995802584" sldId="397"/>
            <ac:picMk id="3088" creationId="{6B661EBA-7F42-45CB-9D94-AC65125DEAE6}"/>
          </ac:picMkLst>
        </pc:picChg>
        <pc:picChg chg="mod ord">
          <ac:chgData name="Jonathan Loo" userId="d2d72d48b56f45d8" providerId="LiveId" clId="{56556B2D-CF3C-44D5-9250-420FFB72D6F7}" dt="2020-10-24T21:21:15.230" v="10411" actId="1076"/>
          <ac:picMkLst>
            <pc:docMk/>
            <pc:sldMk cId="2995802584" sldId="397"/>
            <ac:picMk id="3090" creationId="{F142DF71-F8F3-405E-BCDF-F89FA4287C27}"/>
          </ac:picMkLst>
        </pc:picChg>
      </pc:sldChg>
      <pc:sldChg chg="addSp delSp modSp add mod">
        <pc:chgData name="Jonathan Loo" userId="d2d72d48b56f45d8" providerId="LiveId" clId="{56556B2D-CF3C-44D5-9250-420FFB72D6F7}" dt="2020-10-24T21:38:42.468" v="10620" actId="1076"/>
        <pc:sldMkLst>
          <pc:docMk/>
          <pc:sldMk cId="2501297844" sldId="398"/>
        </pc:sldMkLst>
        <pc:spChg chg="mod">
          <ac:chgData name="Jonathan Loo" userId="d2d72d48b56f45d8" providerId="LiveId" clId="{56556B2D-CF3C-44D5-9250-420FFB72D6F7}" dt="2020-10-24T21:28:27.748" v="10569" actId="20577"/>
          <ac:spMkLst>
            <pc:docMk/>
            <pc:sldMk cId="2501297844" sldId="398"/>
            <ac:spMk id="4" creationId="{9281B4FF-8B89-4D7B-9CA0-E5A80B7FD7FE}"/>
          </ac:spMkLst>
        </pc:spChg>
        <pc:picChg chg="add mod">
          <ac:chgData name="Jonathan Loo" userId="d2d72d48b56f45d8" providerId="LiveId" clId="{56556B2D-CF3C-44D5-9250-420FFB72D6F7}" dt="2020-10-24T21:38:42.468" v="10620" actId="1076"/>
          <ac:picMkLst>
            <pc:docMk/>
            <pc:sldMk cId="2501297844" sldId="398"/>
            <ac:picMk id="3" creationId="{084AA79D-4B44-485A-B63A-561A54173C92}"/>
          </ac:picMkLst>
        </pc:picChg>
        <pc:picChg chg="del">
          <ac:chgData name="Jonathan Loo" userId="d2d72d48b56f45d8" providerId="LiveId" clId="{56556B2D-CF3C-44D5-9250-420FFB72D6F7}" dt="2020-10-24T21:38:17.414" v="10612" actId="478"/>
          <ac:picMkLst>
            <pc:docMk/>
            <pc:sldMk cId="2501297844" sldId="398"/>
            <ac:picMk id="10" creationId="{261B3019-7552-4807-8396-BBFBDC01B753}"/>
          </ac:picMkLst>
        </pc:picChg>
      </pc:sldChg>
      <pc:sldChg chg="addSp delSp add del setBg delDesignElem">
        <pc:chgData name="Jonathan Loo" userId="d2d72d48b56f45d8" providerId="LiveId" clId="{56556B2D-CF3C-44D5-9250-420FFB72D6F7}" dt="2020-10-24T21:28:12.386" v="10560"/>
        <pc:sldMkLst>
          <pc:docMk/>
          <pc:sldMk cId="3571475026" sldId="398"/>
        </pc:sldMkLst>
        <pc:spChg chg="add del">
          <ac:chgData name="Jonathan Loo" userId="d2d72d48b56f45d8" providerId="LiveId" clId="{56556B2D-CF3C-44D5-9250-420FFB72D6F7}" dt="2020-10-24T21:28:12.386" v="10560"/>
          <ac:spMkLst>
            <pc:docMk/>
            <pc:sldMk cId="3571475026" sldId="398"/>
            <ac:spMk id="13" creationId="{ACBE1851-2230-47A9-B000-CE9046EA61B9}"/>
          </ac:spMkLst>
        </pc:spChg>
        <pc:cxnChg chg="add del">
          <ac:chgData name="Jonathan Loo" userId="d2d72d48b56f45d8" providerId="LiveId" clId="{56556B2D-CF3C-44D5-9250-420FFB72D6F7}" dt="2020-10-24T21:28:12.386" v="10560"/>
          <ac:cxnSpMkLst>
            <pc:docMk/>
            <pc:sldMk cId="3571475026" sldId="398"/>
            <ac:cxnSpMk id="16" creationId="{23B93832-6514-44F4-849B-5EE2C8A2337D}"/>
          </ac:cxnSpMkLst>
        </pc:cxnChg>
      </pc:sldChg>
      <pc:sldChg chg="addSp delSp modSp add mod">
        <pc:chgData name="Jonathan Loo" userId="d2d72d48b56f45d8" providerId="LiveId" clId="{56556B2D-CF3C-44D5-9250-420FFB72D6F7}" dt="2020-10-24T21:45:12.622" v="10646" actId="1076"/>
        <pc:sldMkLst>
          <pc:docMk/>
          <pc:sldMk cId="2631742036" sldId="399"/>
        </pc:sldMkLst>
        <pc:spChg chg="mod">
          <ac:chgData name="Jonathan Loo" userId="d2d72d48b56f45d8" providerId="LiveId" clId="{56556B2D-CF3C-44D5-9250-420FFB72D6F7}" dt="2020-10-24T21:28:53.316" v="10583" actId="20577"/>
          <ac:spMkLst>
            <pc:docMk/>
            <pc:sldMk cId="2631742036" sldId="399"/>
            <ac:spMk id="4" creationId="{9281B4FF-8B89-4D7B-9CA0-E5A80B7FD7FE}"/>
          </ac:spMkLst>
        </pc:spChg>
        <pc:picChg chg="add del mod">
          <ac:chgData name="Jonathan Loo" userId="d2d72d48b56f45d8" providerId="LiveId" clId="{56556B2D-CF3C-44D5-9250-420FFB72D6F7}" dt="2020-10-24T21:44:02.012" v="10632" actId="478"/>
          <ac:picMkLst>
            <pc:docMk/>
            <pc:sldMk cId="2631742036" sldId="399"/>
            <ac:picMk id="3" creationId="{6608ED47-A819-49B5-815E-C755843F9D35}"/>
          </ac:picMkLst>
        </pc:picChg>
        <pc:picChg chg="add del mod">
          <ac:chgData name="Jonathan Loo" userId="d2d72d48b56f45d8" providerId="LiveId" clId="{56556B2D-CF3C-44D5-9250-420FFB72D6F7}" dt="2020-10-24T21:45:00.073" v="10640" actId="478"/>
          <ac:picMkLst>
            <pc:docMk/>
            <pc:sldMk cId="2631742036" sldId="399"/>
            <ac:picMk id="7" creationId="{1E87BA28-2EA5-4200-B1F5-5678D85EBF5C}"/>
          </ac:picMkLst>
        </pc:picChg>
        <pc:picChg chg="add mod">
          <ac:chgData name="Jonathan Loo" userId="d2d72d48b56f45d8" providerId="LiveId" clId="{56556B2D-CF3C-44D5-9250-420FFB72D6F7}" dt="2020-10-24T21:45:12.622" v="10646" actId="1076"/>
          <ac:picMkLst>
            <pc:docMk/>
            <pc:sldMk cId="2631742036" sldId="399"/>
            <ac:picMk id="9" creationId="{13E170C1-7EF9-4854-914B-C359DDE12580}"/>
          </ac:picMkLst>
        </pc:picChg>
        <pc:picChg chg="del">
          <ac:chgData name="Jonathan Loo" userId="d2d72d48b56f45d8" providerId="LiveId" clId="{56556B2D-CF3C-44D5-9250-420FFB72D6F7}" dt="2020-10-24T21:38:49.165" v="10621" actId="478"/>
          <ac:picMkLst>
            <pc:docMk/>
            <pc:sldMk cId="2631742036" sldId="399"/>
            <ac:picMk id="10" creationId="{261B3019-7552-4807-8396-BBFBDC01B753}"/>
          </ac:picMkLst>
        </pc:picChg>
      </pc:sldChg>
      <pc:sldChg chg="addSp delSp modSp add del mod">
        <pc:chgData name="Jonathan Loo" userId="d2d72d48b56f45d8" providerId="LiveId" clId="{56556B2D-CF3C-44D5-9250-420FFB72D6F7}" dt="2020-10-27T12:41:59.096" v="11711" actId="47"/>
        <pc:sldMkLst>
          <pc:docMk/>
          <pc:sldMk cId="558729555" sldId="400"/>
        </pc:sldMkLst>
        <pc:spChg chg="add mod">
          <ac:chgData name="Jonathan Loo" userId="d2d72d48b56f45d8" providerId="LiveId" clId="{56556B2D-CF3C-44D5-9250-420FFB72D6F7}" dt="2020-10-24T22:16:04.561" v="10984" actId="207"/>
          <ac:spMkLst>
            <pc:docMk/>
            <pc:sldMk cId="558729555" sldId="400"/>
            <ac:spMk id="2" creationId="{2BA39B85-F194-40E5-840A-321919054281}"/>
          </ac:spMkLst>
        </pc:spChg>
        <pc:spChg chg="add mod">
          <ac:chgData name="Jonathan Loo" userId="d2d72d48b56f45d8" providerId="LiveId" clId="{56556B2D-CF3C-44D5-9250-420FFB72D6F7}" dt="2020-10-24T22:16:23.317" v="10991" actId="1076"/>
          <ac:spMkLst>
            <pc:docMk/>
            <pc:sldMk cId="558729555" sldId="400"/>
            <ac:spMk id="3" creationId="{B02AF3B9-31CF-4712-B281-F5BAECB35770}"/>
          </ac:spMkLst>
        </pc:spChg>
        <pc:spChg chg="add mod">
          <ac:chgData name="Jonathan Loo" userId="d2d72d48b56f45d8" providerId="LiveId" clId="{56556B2D-CF3C-44D5-9250-420FFB72D6F7}" dt="2020-10-24T22:16:29.160" v="10992" actId="1076"/>
          <ac:spMkLst>
            <pc:docMk/>
            <pc:sldMk cId="558729555" sldId="400"/>
            <ac:spMk id="4" creationId="{6CC17EE4-D38E-449D-B25B-95035221B2A7}"/>
          </ac:spMkLst>
        </pc:spChg>
        <pc:spChg chg="add mod">
          <ac:chgData name="Jonathan Loo" userId="d2d72d48b56f45d8" providerId="LiveId" clId="{56556B2D-CF3C-44D5-9250-420FFB72D6F7}" dt="2020-10-24T22:16:32.562" v="10993" actId="1076"/>
          <ac:spMkLst>
            <pc:docMk/>
            <pc:sldMk cId="558729555" sldId="400"/>
            <ac:spMk id="5" creationId="{175071DE-401A-45BA-8558-412004E4B7DF}"/>
          </ac:spMkLst>
        </pc:spChg>
        <pc:spChg chg="add mod">
          <ac:chgData name="Jonathan Loo" userId="d2d72d48b56f45d8" providerId="LiveId" clId="{56556B2D-CF3C-44D5-9250-420FFB72D6F7}" dt="2020-10-24T22:16:54.273" v="10998" actId="1076"/>
          <ac:spMkLst>
            <pc:docMk/>
            <pc:sldMk cId="558729555" sldId="400"/>
            <ac:spMk id="6" creationId="{122E6CA7-43F2-45B5-A9E3-EF182E34D9CE}"/>
          </ac:spMkLst>
        </pc:spChg>
        <pc:spChg chg="add mod">
          <ac:chgData name="Jonathan Loo" userId="d2d72d48b56f45d8" providerId="LiveId" clId="{56556B2D-CF3C-44D5-9250-420FFB72D6F7}" dt="2020-10-24T22:17:10.814" v="11001" actId="1076"/>
          <ac:spMkLst>
            <pc:docMk/>
            <pc:sldMk cId="558729555" sldId="400"/>
            <ac:spMk id="17" creationId="{FCBD171C-04F4-43DC-8108-82604A5D0358}"/>
          </ac:spMkLst>
        </pc:spChg>
        <pc:spChg chg="add mod">
          <ac:chgData name="Jonathan Loo" userId="d2d72d48b56f45d8" providerId="LiveId" clId="{56556B2D-CF3C-44D5-9250-420FFB72D6F7}" dt="2020-10-24T22:17:13.830" v="11003" actId="1076"/>
          <ac:spMkLst>
            <pc:docMk/>
            <pc:sldMk cId="558729555" sldId="400"/>
            <ac:spMk id="19" creationId="{A75BB320-5A9D-47FC-8F71-EBADA5C655DB}"/>
          </ac:spMkLst>
        </pc:spChg>
        <pc:spChg chg="add mod">
          <ac:chgData name="Jonathan Loo" userId="d2d72d48b56f45d8" providerId="LiveId" clId="{56556B2D-CF3C-44D5-9250-420FFB72D6F7}" dt="2020-10-24T22:17:19.143" v="11005" actId="1076"/>
          <ac:spMkLst>
            <pc:docMk/>
            <pc:sldMk cId="558729555" sldId="400"/>
            <ac:spMk id="21" creationId="{EEA0B3D1-6751-4FAF-A02B-76278BF66FE5}"/>
          </ac:spMkLst>
        </pc:spChg>
        <pc:spChg chg="add mod">
          <ac:chgData name="Jonathan Loo" userId="d2d72d48b56f45d8" providerId="LiveId" clId="{56556B2D-CF3C-44D5-9250-420FFB72D6F7}" dt="2020-10-24T22:20:27.383" v="11029" actId="1076"/>
          <ac:spMkLst>
            <pc:docMk/>
            <pc:sldMk cId="558729555" sldId="400"/>
            <ac:spMk id="27" creationId="{B2F1FA1A-39A0-4C8D-9227-1E3036324C0E}"/>
          </ac:spMkLst>
        </pc:spChg>
        <pc:spChg chg="del">
          <ac:chgData name="Jonathan Loo" userId="d2d72d48b56f45d8" providerId="LiveId" clId="{56556B2D-CF3C-44D5-9250-420FFB72D6F7}" dt="2020-10-24T22:15:36.520" v="10979" actId="478"/>
          <ac:spMkLst>
            <pc:docMk/>
            <pc:sldMk cId="558729555" sldId="400"/>
            <ac:spMk id="69" creationId="{00000000-0000-0000-0000-000000000000}"/>
          </ac:spMkLst>
        </pc:spChg>
        <pc:spChg chg="del">
          <ac:chgData name="Jonathan Loo" userId="d2d72d48b56f45d8" providerId="LiveId" clId="{56556B2D-CF3C-44D5-9250-420FFB72D6F7}" dt="2020-10-24T22:15:36.520" v="10979" actId="478"/>
          <ac:spMkLst>
            <pc:docMk/>
            <pc:sldMk cId="558729555" sldId="400"/>
            <ac:spMk id="70" creationId="{00000000-0000-0000-0000-000000000000}"/>
          </ac:spMkLst>
        </pc:spChg>
        <pc:spChg chg="del">
          <ac:chgData name="Jonathan Loo" userId="d2d72d48b56f45d8" providerId="LiveId" clId="{56556B2D-CF3C-44D5-9250-420FFB72D6F7}" dt="2020-10-24T22:15:36.520" v="10979" actId="478"/>
          <ac:spMkLst>
            <pc:docMk/>
            <pc:sldMk cId="558729555" sldId="400"/>
            <ac:spMk id="71" creationId="{00000000-0000-0000-0000-000000000000}"/>
          </ac:spMkLst>
        </pc:spChg>
        <pc:picChg chg="mod">
          <ac:chgData name="Jonathan Loo" userId="d2d72d48b56f45d8" providerId="LiveId" clId="{56556B2D-CF3C-44D5-9250-420FFB72D6F7}" dt="2020-10-24T22:15:41.770" v="10981" actId="1076"/>
          <ac:picMkLst>
            <pc:docMk/>
            <pc:sldMk cId="558729555" sldId="400"/>
            <ac:picMk id="11270" creationId="{D464149D-42A1-4749-B0E6-C739F6F54D54}"/>
          </ac:picMkLst>
        </pc:picChg>
        <pc:cxnChg chg="add del mod">
          <ac:chgData name="Jonathan Loo" userId="d2d72d48b56f45d8" providerId="LiveId" clId="{56556B2D-CF3C-44D5-9250-420FFB72D6F7}" dt="2020-10-24T22:18:48.735" v="11016" actId="14100"/>
          <ac:cxnSpMkLst>
            <pc:docMk/>
            <pc:sldMk cId="558729555" sldId="400"/>
            <ac:cxnSpMk id="9" creationId="{10AAB8EC-A126-48FA-9218-591CD0D70F72}"/>
          </ac:cxnSpMkLst>
        </pc:cxnChg>
        <pc:cxnChg chg="add mod">
          <ac:chgData name="Jonathan Loo" userId="d2d72d48b56f45d8" providerId="LiveId" clId="{56556B2D-CF3C-44D5-9250-420FFB72D6F7}" dt="2020-10-24T22:21:42.932" v="11040" actId="14100"/>
          <ac:cxnSpMkLst>
            <pc:docMk/>
            <pc:sldMk cId="558729555" sldId="400"/>
            <ac:cxnSpMk id="13" creationId="{C6F3CF42-8CFC-4183-ADA2-C7B118AD0AC6}"/>
          </ac:cxnSpMkLst>
        </pc:cxnChg>
        <pc:cxnChg chg="add del mod">
          <ac:chgData name="Jonathan Loo" userId="d2d72d48b56f45d8" providerId="LiveId" clId="{56556B2D-CF3C-44D5-9250-420FFB72D6F7}" dt="2020-10-24T22:17:39.277" v="11008" actId="478"/>
          <ac:cxnSpMkLst>
            <pc:docMk/>
            <pc:sldMk cId="558729555" sldId="400"/>
            <ac:cxnSpMk id="15" creationId="{D6FFF812-DD55-4A5D-A133-CC712BB37EF5}"/>
          </ac:cxnSpMkLst>
        </pc:cxnChg>
        <pc:cxnChg chg="add mod">
          <ac:chgData name="Jonathan Loo" userId="d2d72d48b56f45d8" providerId="LiveId" clId="{56556B2D-CF3C-44D5-9250-420FFB72D6F7}" dt="2020-10-24T22:17:10.814" v="11001" actId="1076"/>
          <ac:cxnSpMkLst>
            <pc:docMk/>
            <pc:sldMk cId="558729555" sldId="400"/>
            <ac:cxnSpMk id="18" creationId="{E06C36E3-30AE-4C14-858D-EAB6341D026C}"/>
          </ac:cxnSpMkLst>
        </pc:cxnChg>
        <pc:cxnChg chg="add mod">
          <ac:chgData name="Jonathan Loo" userId="d2d72d48b56f45d8" providerId="LiveId" clId="{56556B2D-CF3C-44D5-9250-420FFB72D6F7}" dt="2020-10-24T22:17:13.830" v="11003" actId="1076"/>
          <ac:cxnSpMkLst>
            <pc:docMk/>
            <pc:sldMk cId="558729555" sldId="400"/>
            <ac:cxnSpMk id="20" creationId="{716463C1-6973-4D9A-8DE5-1494701EE28D}"/>
          </ac:cxnSpMkLst>
        </pc:cxnChg>
        <pc:cxnChg chg="add mod">
          <ac:chgData name="Jonathan Loo" userId="d2d72d48b56f45d8" providerId="LiveId" clId="{56556B2D-CF3C-44D5-9250-420FFB72D6F7}" dt="2020-10-24T22:17:19.143" v="11005" actId="1076"/>
          <ac:cxnSpMkLst>
            <pc:docMk/>
            <pc:sldMk cId="558729555" sldId="400"/>
            <ac:cxnSpMk id="22" creationId="{E29538A0-38D8-40B0-9341-DDB590F309CD}"/>
          </ac:cxnSpMkLst>
        </pc:cxnChg>
        <pc:cxnChg chg="add del mod">
          <ac:chgData name="Jonathan Loo" userId="d2d72d48b56f45d8" providerId="LiveId" clId="{56556B2D-CF3C-44D5-9250-420FFB72D6F7}" dt="2020-10-24T22:18:51.739" v="11018" actId="11529"/>
          <ac:cxnSpMkLst>
            <pc:docMk/>
            <pc:sldMk cId="558729555" sldId="400"/>
            <ac:cxnSpMk id="23" creationId="{D8A26140-3764-450D-9B5B-86BB0F4F75C9}"/>
          </ac:cxnSpMkLst>
        </pc:cxnChg>
        <pc:cxnChg chg="add mod">
          <ac:chgData name="Jonathan Loo" userId="d2d72d48b56f45d8" providerId="LiveId" clId="{56556B2D-CF3C-44D5-9250-420FFB72D6F7}" dt="2020-10-24T22:21:38.783" v="11039" actId="14100"/>
          <ac:cxnSpMkLst>
            <pc:docMk/>
            <pc:sldMk cId="558729555" sldId="400"/>
            <ac:cxnSpMk id="38" creationId="{9238FF3A-EDEF-48E2-A8F6-4BB435758F3C}"/>
          </ac:cxnSpMkLst>
        </pc:cxnChg>
      </pc:sldChg>
      <pc:sldChg chg="addSp delSp modSp mod">
        <pc:chgData name="Jonathan Loo" userId="d2d72d48b56f45d8" providerId="LiveId" clId="{56556B2D-CF3C-44D5-9250-420FFB72D6F7}" dt="2020-11-10T17:37:29.722" v="12856"/>
        <pc:sldMkLst>
          <pc:docMk/>
          <pc:sldMk cId="503928626" sldId="401"/>
        </pc:sldMkLst>
        <pc:spChg chg="mod">
          <ac:chgData name="Jonathan Loo" userId="d2d72d48b56f45d8" providerId="LiveId" clId="{56556B2D-CF3C-44D5-9250-420FFB72D6F7}" dt="2020-11-10T17:37:29.722" v="12856"/>
          <ac:spMkLst>
            <pc:docMk/>
            <pc:sldMk cId="503928626" sldId="401"/>
            <ac:spMk id="2" creationId="{81F295F8-3C93-417E-B682-246AA1D8315D}"/>
          </ac:spMkLst>
        </pc:spChg>
        <pc:spChg chg="mod">
          <ac:chgData name="Jonathan Loo" userId="d2d72d48b56f45d8" providerId="LiveId" clId="{56556B2D-CF3C-44D5-9250-420FFB72D6F7}" dt="2020-11-10T17:37:29.722" v="12856"/>
          <ac:spMkLst>
            <pc:docMk/>
            <pc:sldMk cId="503928626" sldId="401"/>
            <ac:spMk id="3" creationId="{F5B6D6F6-87F3-4C09-AB3E-BC24FECF4B7F}"/>
          </ac:spMkLst>
        </pc:spChg>
        <pc:spChg chg="add del mod">
          <ac:chgData name="Jonathan Loo" userId="d2d72d48b56f45d8" providerId="LiveId" clId="{56556B2D-CF3C-44D5-9250-420FFB72D6F7}" dt="2020-10-26T15:30:05.994" v="11146"/>
          <ac:spMkLst>
            <pc:docMk/>
            <pc:sldMk cId="503928626" sldId="401"/>
            <ac:spMk id="4" creationId="{0117C014-F777-453B-AB6A-358139B69F82}"/>
          </ac:spMkLst>
        </pc:spChg>
        <pc:spChg chg="add del mod">
          <ac:chgData name="Jonathan Loo" userId="d2d72d48b56f45d8" providerId="LiveId" clId="{56556B2D-CF3C-44D5-9250-420FFB72D6F7}" dt="2020-11-10T17:37:29.722" v="12856"/>
          <ac:spMkLst>
            <pc:docMk/>
            <pc:sldMk cId="503928626" sldId="401"/>
            <ac:spMk id="4" creationId="{680EEB2D-E5ED-4DBC-9B69-C131557AAD21}"/>
          </ac:spMkLst>
        </pc:spChg>
        <pc:spChg chg="add del mod">
          <ac:chgData name="Jonathan Loo" userId="d2d72d48b56f45d8" providerId="LiveId" clId="{56556B2D-CF3C-44D5-9250-420FFB72D6F7}" dt="2020-10-26T15:30:05.994" v="11146"/>
          <ac:spMkLst>
            <pc:docMk/>
            <pc:sldMk cId="503928626" sldId="401"/>
            <ac:spMk id="5" creationId="{603064A5-18A8-4225-8560-81DB69DFD50D}"/>
          </ac:spMkLst>
        </pc:spChg>
        <pc:spChg chg="add del mod">
          <ac:chgData name="Jonathan Loo" userId="d2d72d48b56f45d8" providerId="LiveId" clId="{56556B2D-CF3C-44D5-9250-420FFB72D6F7}" dt="2020-11-10T17:37:29.722" v="12856"/>
          <ac:spMkLst>
            <pc:docMk/>
            <pc:sldMk cId="503928626" sldId="401"/>
            <ac:spMk id="5" creationId="{7E2893C8-7870-4D65-9C17-3CA73AEBD738}"/>
          </ac:spMkLst>
        </pc:spChg>
        <pc:spChg chg="add del mod">
          <ac:chgData name="Jonathan Loo" userId="d2d72d48b56f45d8" providerId="LiveId" clId="{56556B2D-CF3C-44D5-9250-420FFB72D6F7}" dt="2020-10-26T15:30:31.656" v="11150"/>
          <ac:spMkLst>
            <pc:docMk/>
            <pc:sldMk cId="503928626" sldId="401"/>
            <ac:spMk id="6" creationId="{8B94A0D8-02B0-4124-B87F-B0424D7513CB}"/>
          </ac:spMkLst>
        </pc:spChg>
        <pc:spChg chg="add del mod">
          <ac:chgData name="Jonathan Loo" userId="d2d72d48b56f45d8" providerId="LiveId" clId="{56556B2D-CF3C-44D5-9250-420FFB72D6F7}" dt="2020-10-26T15:30:31.656" v="11150"/>
          <ac:spMkLst>
            <pc:docMk/>
            <pc:sldMk cId="503928626" sldId="401"/>
            <ac:spMk id="11" creationId="{1BE711F9-57CA-4241-923A-790F5D21C043}"/>
          </ac:spMkLst>
        </pc:spChg>
      </pc:sldChg>
      <pc:sldChg chg="addSp delSp modSp del mod modClrScheme delAnim modAnim chgLayout">
        <pc:chgData name="Jonathan Loo" userId="d2d72d48b56f45d8" providerId="LiveId" clId="{56556B2D-CF3C-44D5-9250-420FFB72D6F7}" dt="2020-11-10T17:36:04.767" v="12827" actId="47"/>
        <pc:sldMkLst>
          <pc:docMk/>
          <pc:sldMk cId="119705760" sldId="402"/>
        </pc:sldMkLst>
        <pc:spChg chg="mod ord">
          <ac:chgData name="Jonathan Loo" userId="d2d72d48b56f45d8" providerId="LiveId" clId="{56556B2D-CF3C-44D5-9250-420FFB72D6F7}" dt="2020-11-10T17:36:01.451" v="12826"/>
          <ac:spMkLst>
            <pc:docMk/>
            <pc:sldMk cId="119705760" sldId="402"/>
            <ac:spMk id="2" creationId="{00000000-0000-0000-0000-000000000000}"/>
          </ac:spMkLst>
        </pc:spChg>
        <pc:spChg chg="add del mod">
          <ac:chgData name="Jonathan Loo" userId="d2d72d48b56f45d8" providerId="LiveId" clId="{56556B2D-CF3C-44D5-9250-420FFB72D6F7}" dt="2020-11-10T17:36:01.451" v="12826"/>
          <ac:spMkLst>
            <pc:docMk/>
            <pc:sldMk cId="119705760" sldId="402"/>
            <ac:spMk id="3" creationId="{D1D575BF-0B31-4200-B767-F8AD37A2CDF8}"/>
          </ac:spMkLst>
        </pc:spChg>
        <pc:spChg chg="add del mod">
          <ac:chgData name="Jonathan Loo" userId="d2d72d48b56f45d8" providerId="LiveId" clId="{56556B2D-CF3C-44D5-9250-420FFB72D6F7}" dt="2020-11-10T17:36:01.451" v="12826"/>
          <ac:spMkLst>
            <pc:docMk/>
            <pc:sldMk cId="119705760" sldId="402"/>
            <ac:spMk id="4" creationId="{744B055D-9DDD-4C81-9E2D-56B7D297A526}"/>
          </ac:spMkLst>
        </pc:spChg>
        <pc:spChg chg="del">
          <ac:chgData name="Jonathan Loo" userId="d2d72d48b56f45d8" providerId="LiveId" clId="{56556B2D-CF3C-44D5-9250-420FFB72D6F7}" dt="2020-10-27T10:23:24.916" v="11196" actId="478"/>
          <ac:spMkLst>
            <pc:docMk/>
            <pc:sldMk cId="119705760" sldId="402"/>
            <ac:spMk id="5" creationId="{00000000-0000-0000-0000-000000000000}"/>
          </ac:spMkLst>
        </pc:spChg>
        <pc:spChg chg="add del mod ord">
          <ac:chgData name="Jonathan Loo" userId="d2d72d48b56f45d8" providerId="LiveId" clId="{56556B2D-CF3C-44D5-9250-420FFB72D6F7}" dt="2020-11-10T17:36:01.451" v="12826"/>
          <ac:spMkLst>
            <pc:docMk/>
            <pc:sldMk cId="119705760" sldId="402"/>
            <ac:spMk id="9" creationId="{C8F42E19-41E1-47BD-8017-CC9CBC417E31}"/>
          </ac:spMkLst>
        </pc:spChg>
        <pc:spChg chg="add mod">
          <ac:chgData name="Jonathan Loo" userId="d2d72d48b56f45d8" providerId="LiveId" clId="{56556B2D-CF3C-44D5-9250-420FFB72D6F7}" dt="2020-10-27T10:28:01.872" v="11329" actId="1038"/>
          <ac:spMkLst>
            <pc:docMk/>
            <pc:sldMk cId="119705760" sldId="402"/>
            <ac:spMk id="11" creationId="{6B93F061-C4DA-46F6-B432-E00964D86B92}"/>
          </ac:spMkLst>
        </pc:spChg>
        <pc:spChg chg="add mod">
          <ac:chgData name="Jonathan Loo" userId="d2d72d48b56f45d8" providerId="LiveId" clId="{56556B2D-CF3C-44D5-9250-420FFB72D6F7}" dt="2020-10-27T10:28:01.872" v="11329" actId="1038"/>
          <ac:spMkLst>
            <pc:docMk/>
            <pc:sldMk cId="119705760" sldId="402"/>
            <ac:spMk id="12" creationId="{B2D9E5FF-0A31-471E-979A-9FE5A92C2420}"/>
          </ac:spMkLst>
        </pc:spChg>
        <pc:spChg chg="add mod">
          <ac:chgData name="Jonathan Loo" userId="d2d72d48b56f45d8" providerId="LiveId" clId="{56556B2D-CF3C-44D5-9250-420FFB72D6F7}" dt="2020-10-27T10:28:01.872" v="11329" actId="1038"/>
          <ac:spMkLst>
            <pc:docMk/>
            <pc:sldMk cId="119705760" sldId="402"/>
            <ac:spMk id="13" creationId="{06BE4803-8CC2-41CB-BAEA-545744BDC772}"/>
          </ac:spMkLst>
        </pc:spChg>
        <pc:spChg chg="add mod">
          <ac:chgData name="Jonathan Loo" userId="d2d72d48b56f45d8" providerId="LiveId" clId="{56556B2D-CF3C-44D5-9250-420FFB72D6F7}" dt="2020-10-27T10:28:01.872" v="11329" actId="1038"/>
          <ac:spMkLst>
            <pc:docMk/>
            <pc:sldMk cId="119705760" sldId="402"/>
            <ac:spMk id="14" creationId="{2E064386-F6B7-4B8D-9379-94F186BAF70D}"/>
          </ac:spMkLst>
        </pc:spChg>
        <pc:spChg chg="add mod">
          <ac:chgData name="Jonathan Loo" userId="d2d72d48b56f45d8" providerId="LiveId" clId="{56556B2D-CF3C-44D5-9250-420FFB72D6F7}" dt="2020-10-27T10:28:01.872" v="11329" actId="1038"/>
          <ac:spMkLst>
            <pc:docMk/>
            <pc:sldMk cId="119705760" sldId="402"/>
            <ac:spMk id="15" creationId="{6BE136C4-01EE-433F-9649-620F7D5DF989}"/>
          </ac:spMkLst>
        </pc:spChg>
        <pc:spChg chg="add mod">
          <ac:chgData name="Jonathan Loo" userId="d2d72d48b56f45d8" providerId="LiveId" clId="{56556B2D-CF3C-44D5-9250-420FFB72D6F7}" dt="2020-10-27T10:28:01.872" v="11329" actId="1038"/>
          <ac:spMkLst>
            <pc:docMk/>
            <pc:sldMk cId="119705760" sldId="402"/>
            <ac:spMk id="16" creationId="{97D9047B-A68A-4985-8526-492DED5FBA73}"/>
          </ac:spMkLst>
        </pc:spChg>
        <pc:spChg chg="add mod">
          <ac:chgData name="Jonathan Loo" userId="d2d72d48b56f45d8" providerId="LiveId" clId="{56556B2D-CF3C-44D5-9250-420FFB72D6F7}" dt="2020-10-27T10:28:01.872" v="11329" actId="1038"/>
          <ac:spMkLst>
            <pc:docMk/>
            <pc:sldMk cId="119705760" sldId="402"/>
            <ac:spMk id="17" creationId="{1066893B-1BC5-452C-934A-385C7330BE5A}"/>
          </ac:spMkLst>
        </pc:spChg>
        <pc:spChg chg="add mod">
          <ac:chgData name="Jonathan Loo" userId="d2d72d48b56f45d8" providerId="LiveId" clId="{56556B2D-CF3C-44D5-9250-420FFB72D6F7}" dt="2020-10-27T10:28:01.872" v="11329" actId="1038"/>
          <ac:spMkLst>
            <pc:docMk/>
            <pc:sldMk cId="119705760" sldId="402"/>
            <ac:spMk id="18" creationId="{E5FE4DAA-20A1-4E0A-BA92-12EB74107D6D}"/>
          </ac:spMkLst>
        </pc:spChg>
        <pc:spChg chg="add mod">
          <ac:chgData name="Jonathan Loo" userId="d2d72d48b56f45d8" providerId="LiveId" clId="{56556B2D-CF3C-44D5-9250-420FFB72D6F7}" dt="2020-10-27T10:28:01.872" v="11329" actId="1038"/>
          <ac:spMkLst>
            <pc:docMk/>
            <pc:sldMk cId="119705760" sldId="402"/>
            <ac:spMk id="19" creationId="{DEE8F2AF-AEE5-4F0A-988A-EED67602699F}"/>
          </ac:spMkLst>
        </pc:spChg>
        <pc:spChg chg="add mod">
          <ac:chgData name="Jonathan Loo" userId="d2d72d48b56f45d8" providerId="LiveId" clId="{56556B2D-CF3C-44D5-9250-420FFB72D6F7}" dt="2020-10-27T10:28:01.872" v="11329" actId="1038"/>
          <ac:spMkLst>
            <pc:docMk/>
            <pc:sldMk cId="119705760" sldId="402"/>
            <ac:spMk id="20" creationId="{AF6AF063-6A00-4702-82F8-EF757FD8E109}"/>
          </ac:spMkLst>
        </pc:spChg>
        <pc:spChg chg="add del mod">
          <ac:chgData name="Jonathan Loo" userId="d2d72d48b56f45d8" providerId="LiveId" clId="{56556B2D-CF3C-44D5-9250-420FFB72D6F7}" dt="2020-10-27T10:27:56.551" v="11311" actId="478"/>
          <ac:spMkLst>
            <pc:docMk/>
            <pc:sldMk cId="119705760" sldId="402"/>
            <ac:spMk id="21" creationId="{13BDD164-72AA-456A-AC5C-99F35EEB42BD}"/>
          </ac:spMkLst>
        </pc:spChg>
        <pc:spChg chg="add del mod">
          <ac:chgData name="Jonathan Loo" userId="d2d72d48b56f45d8" providerId="LiveId" clId="{56556B2D-CF3C-44D5-9250-420FFB72D6F7}" dt="2020-10-27T10:34:40.431" v="11509" actId="21"/>
          <ac:spMkLst>
            <pc:docMk/>
            <pc:sldMk cId="119705760" sldId="402"/>
            <ac:spMk id="23" creationId="{E3B3085B-A21E-4157-B85D-74B744DA6FD2}"/>
          </ac:spMkLst>
        </pc:spChg>
        <pc:picChg chg="add del mod">
          <ac:chgData name="Jonathan Loo" userId="d2d72d48b56f45d8" providerId="LiveId" clId="{56556B2D-CF3C-44D5-9250-420FFB72D6F7}" dt="2020-10-27T10:24:50.151" v="11261" actId="478"/>
          <ac:picMkLst>
            <pc:docMk/>
            <pc:sldMk cId="119705760" sldId="402"/>
            <ac:picMk id="3" creationId="{7911F792-3DA2-49A8-9A02-9C96EE659904}"/>
          </ac:picMkLst>
        </pc:picChg>
        <pc:picChg chg="add del mod">
          <ac:chgData name="Jonathan Loo" userId="d2d72d48b56f45d8" providerId="LiveId" clId="{56556B2D-CF3C-44D5-9250-420FFB72D6F7}" dt="2020-10-27T10:25:51.631" v="11275" actId="478"/>
          <ac:picMkLst>
            <pc:docMk/>
            <pc:sldMk cId="119705760" sldId="402"/>
            <ac:picMk id="4" creationId="{43E5BAD5-1527-4A0B-AE2B-4F4F529AEE95}"/>
          </ac:picMkLst>
        </pc:picChg>
        <pc:picChg chg="add del mod">
          <ac:chgData name="Jonathan Loo" userId="d2d72d48b56f45d8" providerId="LiveId" clId="{56556B2D-CF3C-44D5-9250-420FFB72D6F7}" dt="2020-10-27T10:26:14.708" v="11278" actId="478"/>
          <ac:picMkLst>
            <pc:docMk/>
            <pc:sldMk cId="119705760" sldId="402"/>
            <ac:picMk id="7" creationId="{E9CA6723-E5A4-4695-BE8B-DADF46749D4A}"/>
          </ac:picMkLst>
        </pc:picChg>
        <pc:picChg chg="add del mod">
          <ac:chgData name="Jonathan Loo" userId="d2d72d48b56f45d8" providerId="LiveId" clId="{56556B2D-CF3C-44D5-9250-420FFB72D6F7}" dt="2020-10-27T10:26:15.375" v="11280" actId="478"/>
          <ac:picMkLst>
            <pc:docMk/>
            <pc:sldMk cId="119705760" sldId="402"/>
            <ac:picMk id="8" creationId="{F4176FB8-152B-4805-A54F-5D55E0593636}"/>
          </ac:picMkLst>
        </pc:picChg>
        <pc:picChg chg="add del mod">
          <ac:chgData name="Jonathan Loo" userId="d2d72d48b56f45d8" providerId="LiveId" clId="{56556B2D-CF3C-44D5-9250-420FFB72D6F7}" dt="2020-11-10T17:34:42.397" v="12800" actId="478"/>
          <ac:picMkLst>
            <pc:docMk/>
            <pc:sldMk cId="119705760" sldId="402"/>
            <ac:picMk id="10" creationId="{51E3227F-E2A7-426F-94D1-C36D51C3D25C}"/>
          </ac:picMkLst>
        </pc:picChg>
      </pc:sldChg>
      <pc:sldChg chg="add del">
        <pc:chgData name="Jonathan Loo" userId="d2d72d48b56f45d8" providerId="LiveId" clId="{56556B2D-CF3C-44D5-9250-420FFB72D6F7}" dt="2020-10-27T10:34:16.685" v="11506" actId="47"/>
        <pc:sldMkLst>
          <pc:docMk/>
          <pc:sldMk cId="1863636123" sldId="403"/>
        </pc:sldMkLst>
      </pc:sldChg>
      <pc:sldChg chg="addSp modSp new mod">
        <pc:chgData name="Jonathan Loo" userId="d2d72d48b56f45d8" providerId="LiveId" clId="{56556B2D-CF3C-44D5-9250-420FFB72D6F7}" dt="2020-10-27T11:51:56.409" v="11710" actId="1076"/>
        <pc:sldMkLst>
          <pc:docMk/>
          <pc:sldMk cId="3637425873" sldId="403"/>
        </pc:sldMkLst>
        <pc:spChg chg="mod">
          <ac:chgData name="Jonathan Loo" userId="d2d72d48b56f45d8" providerId="LiveId" clId="{56556B2D-CF3C-44D5-9250-420FFB72D6F7}" dt="2020-10-27T11:51:41.619" v="11708" actId="20577"/>
          <ac:spMkLst>
            <pc:docMk/>
            <pc:sldMk cId="3637425873" sldId="403"/>
            <ac:spMk id="2" creationId="{FA279929-12E0-4AEA-82EA-C986BE186C40}"/>
          </ac:spMkLst>
        </pc:spChg>
        <pc:picChg chg="add mod">
          <ac:chgData name="Jonathan Loo" userId="d2d72d48b56f45d8" providerId="LiveId" clId="{56556B2D-CF3C-44D5-9250-420FFB72D6F7}" dt="2020-10-27T11:51:56.409" v="11710" actId="1076"/>
          <ac:picMkLst>
            <pc:docMk/>
            <pc:sldMk cId="3637425873" sldId="403"/>
            <ac:picMk id="4" creationId="{319F76F6-2FDD-49DA-A5BC-4C7ECDF412C6}"/>
          </ac:picMkLst>
        </pc:picChg>
      </pc:sldChg>
      <pc:sldChg chg="addSp delSp modSp new del mod modClrScheme delAnim modAnim chgLayout">
        <pc:chgData name="Jonathan Loo" userId="d2d72d48b56f45d8" providerId="LiveId" clId="{56556B2D-CF3C-44D5-9250-420FFB72D6F7}" dt="2020-10-27T10:34:13.797" v="11505" actId="47"/>
        <pc:sldMkLst>
          <pc:docMk/>
          <pc:sldMk cId="681525118" sldId="404"/>
        </pc:sldMkLst>
        <pc:spChg chg="mod ord">
          <ac:chgData name="Jonathan Loo" userId="d2d72d48b56f45d8" providerId="LiveId" clId="{56556B2D-CF3C-44D5-9250-420FFB72D6F7}" dt="2020-10-27T10:29:59.386" v="11479" actId="700"/>
          <ac:spMkLst>
            <pc:docMk/>
            <pc:sldMk cId="681525118" sldId="404"/>
            <ac:spMk id="2" creationId="{32190340-BB22-4F6F-A122-DBAE94ACBD36}"/>
          </ac:spMkLst>
        </pc:spChg>
        <pc:spChg chg="del mod ord">
          <ac:chgData name="Jonathan Loo" userId="d2d72d48b56f45d8" providerId="LiveId" clId="{56556B2D-CF3C-44D5-9250-420FFB72D6F7}" dt="2020-10-27T10:29:59.386" v="11479" actId="700"/>
          <ac:spMkLst>
            <pc:docMk/>
            <pc:sldMk cId="681525118" sldId="404"/>
            <ac:spMk id="3" creationId="{5E06E060-5E6E-4E58-B6B7-6F16905E4718}"/>
          </ac:spMkLst>
        </pc:spChg>
        <pc:spChg chg="add mod ord">
          <ac:chgData name="Jonathan Loo" userId="d2d72d48b56f45d8" providerId="LiveId" clId="{56556B2D-CF3C-44D5-9250-420FFB72D6F7}" dt="2020-10-27T10:29:59.386" v="11479" actId="700"/>
          <ac:spMkLst>
            <pc:docMk/>
            <pc:sldMk cId="681525118" sldId="404"/>
            <ac:spMk id="4" creationId="{BF27F2D8-EEB9-43B4-81FF-1321BF4C2690}"/>
          </ac:spMkLst>
        </pc:spChg>
        <pc:spChg chg="add mod">
          <ac:chgData name="Jonathan Loo" userId="d2d72d48b56f45d8" providerId="LiveId" clId="{56556B2D-CF3C-44D5-9250-420FFB72D6F7}" dt="2020-10-27T10:32:46.298" v="11503" actId="1076"/>
          <ac:spMkLst>
            <pc:docMk/>
            <pc:sldMk cId="681525118" sldId="404"/>
            <ac:spMk id="8" creationId="{2F806547-039B-41F5-B4D6-F7C35B7B7410}"/>
          </ac:spMkLst>
        </pc:spChg>
        <pc:spChg chg="add del mod">
          <ac:chgData name="Jonathan Loo" userId="d2d72d48b56f45d8" providerId="LiveId" clId="{56556B2D-CF3C-44D5-9250-420FFB72D6F7}" dt="2020-10-27T10:30:30.355" v="11489" actId="478"/>
          <ac:spMkLst>
            <pc:docMk/>
            <pc:sldMk cId="681525118" sldId="404"/>
            <ac:spMk id="9" creationId="{FBB76F6A-CD5C-4A24-AA11-2C14CD17E88E}"/>
          </ac:spMkLst>
        </pc:spChg>
        <pc:spChg chg="add del mod">
          <ac:chgData name="Jonathan Loo" userId="d2d72d48b56f45d8" providerId="LiveId" clId="{56556B2D-CF3C-44D5-9250-420FFB72D6F7}" dt="2020-10-27T10:30:31.588" v="11490" actId="478"/>
          <ac:spMkLst>
            <pc:docMk/>
            <pc:sldMk cId="681525118" sldId="404"/>
            <ac:spMk id="10" creationId="{9AA36189-E464-4D55-BB87-07C55A688A82}"/>
          </ac:spMkLst>
        </pc:spChg>
        <pc:spChg chg="add mod">
          <ac:chgData name="Jonathan Loo" userId="d2d72d48b56f45d8" providerId="LiveId" clId="{56556B2D-CF3C-44D5-9250-420FFB72D6F7}" dt="2020-10-27T10:32:51.951" v="11504" actId="1076"/>
          <ac:spMkLst>
            <pc:docMk/>
            <pc:sldMk cId="681525118" sldId="404"/>
            <ac:spMk id="11" creationId="{FC2A6209-5610-484D-97CF-00C849109651}"/>
          </ac:spMkLst>
        </pc:spChg>
        <pc:spChg chg="add del mod">
          <ac:chgData name="Jonathan Loo" userId="d2d72d48b56f45d8" providerId="LiveId" clId="{56556B2D-CF3C-44D5-9250-420FFB72D6F7}" dt="2020-10-27T10:30:27.564" v="11487" actId="478"/>
          <ac:spMkLst>
            <pc:docMk/>
            <pc:sldMk cId="681525118" sldId="404"/>
            <ac:spMk id="12" creationId="{3BBED385-2DCD-4FDE-ACDE-B1DB6F6690FE}"/>
          </ac:spMkLst>
        </pc:spChg>
        <pc:spChg chg="add del mod">
          <ac:chgData name="Jonathan Loo" userId="d2d72d48b56f45d8" providerId="LiveId" clId="{56556B2D-CF3C-44D5-9250-420FFB72D6F7}" dt="2020-10-27T10:30:28.445" v="11488" actId="478"/>
          <ac:spMkLst>
            <pc:docMk/>
            <pc:sldMk cId="681525118" sldId="404"/>
            <ac:spMk id="13" creationId="{CC214FDC-60CA-4984-9F0C-96A1D519795D}"/>
          </ac:spMkLst>
        </pc:spChg>
        <pc:spChg chg="add mod">
          <ac:chgData name="Jonathan Loo" userId="d2d72d48b56f45d8" providerId="LiveId" clId="{56556B2D-CF3C-44D5-9250-420FFB72D6F7}" dt="2020-10-27T10:32:37.621" v="11501" actId="1076"/>
          <ac:spMkLst>
            <pc:docMk/>
            <pc:sldMk cId="681525118" sldId="404"/>
            <ac:spMk id="14" creationId="{0FBC63FF-FAEE-4E53-B024-11AC8539E1A7}"/>
          </ac:spMkLst>
        </pc:spChg>
        <pc:spChg chg="add mod">
          <ac:chgData name="Jonathan Loo" userId="d2d72d48b56f45d8" providerId="LiveId" clId="{56556B2D-CF3C-44D5-9250-420FFB72D6F7}" dt="2020-10-27T10:32:41.488" v="11502" actId="1076"/>
          <ac:spMkLst>
            <pc:docMk/>
            <pc:sldMk cId="681525118" sldId="404"/>
            <ac:spMk id="15" creationId="{AC033AE4-B776-411D-8240-43F3CDE42CA7}"/>
          </ac:spMkLst>
        </pc:spChg>
        <pc:spChg chg="add del mod">
          <ac:chgData name="Jonathan Loo" userId="d2d72d48b56f45d8" providerId="LiveId" clId="{56556B2D-CF3C-44D5-9250-420FFB72D6F7}" dt="2020-10-27T10:32:27.092" v="11498" actId="478"/>
          <ac:spMkLst>
            <pc:docMk/>
            <pc:sldMk cId="681525118" sldId="404"/>
            <ac:spMk id="16" creationId="{527E8F5A-3E8C-4A6C-BA2B-D16D6BA7A7C0}"/>
          </ac:spMkLst>
        </pc:spChg>
        <pc:spChg chg="add del mod">
          <ac:chgData name="Jonathan Loo" userId="d2d72d48b56f45d8" providerId="LiveId" clId="{56556B2D-CF3C-44D5-9250-420FFB72D6F7}" dt="2020-10-27T10:30:16.055" v="11484" actId="478"/>
          <ac:spMkLst>
            <pc:docMk/>
            <pc:sldMk cId="681525118" sldId="404"/>
            <ac:spMk id="17" creationId="{10F48999-915A-43A2-877E-8B66372BD416}"/>
          </ac:spMkLst>
        </pc:spChg>
        <pc:spChg chg="add del mod">
          <ac:chgData name="Jonathan Loo" userId="d2d72d48b56f45d8" providerId="LiveId" clId="{56556B2D-CF3C-44D5-9250-420FFB72D6F7}" dt="2020-10-27T10:30:19.035" v="11485" actId="478"/>
          <ac:spMkLst>
            <pc:docMk/>
            <pc:sldMk cId="681525118" sldId="404"/>
            <ac:spMk id="18" creationId="{B6C37F14-C743-4E11-848A-4A0BA5816DFC}"/>
          </ac:spMkLst>
        </pc:spChg>
        <pc:picChg chg="add del">
          <ac:chgData name="Jonathan Loo" userId="d2d72d48b56f45d8" providerId="LiveId" clId="{56556B2D-CF3C-44D5-9250-420FFB72D6F7}" dt="2020-10-27T10:30:02.103" v="11481" actId="22"/>
          <ac:picMkLst>
            <pc:docMk/>
            <pc:sldMk cId="681525118" sldId="404"/>
            <ac:picMk id="6" creationId="{F99DB9CB-23D7-41F5-A662-99932A10811E}"/>
          </ac:picMkLst>
        </pc:picChg>
        <pc:picChg chg="add del mod">
          <ac:chgData name="Jonathan Loo" userId="d2d72d48b56f45d8" providerId="LiveId" clId="{56556B2D-CF3C-44D5-9250-420FFB72D6F7}" dt="2020-10-27T10:32:04.866" v="11491" actId="478"/>
          <ac:picMkLst>
            <pc:docMk/>
            <pc:sldMk cId="681525118" sldId="404"/>
            <ac:picMk id="7" creationId="{BE8C9343-2699-4746-AE19-F48EBAD38340}"/>
          </ac:picMkLst>
        </pc:picChg>
        <pc:picChg chg="add mod ord">
          <ac:chgData name="Jonathan Loo" userId="d2d72d48b56f45d8" providerId="LiveId" clId="{56556B2D-CF3C-44D5-9250-420FFB72D6F7}" dt="2020-10-27T10:32:25.033" v="11497" actId="1076"/>
          <ac:picMkLst>
            <pc:docMk/>
            <pc:sldMk cId="681525118" sldId="404"/>
            <ac:picMk id="19" creationId="{FFEA7529-CF52-445C-8C9A-667AEDC076EF}"/>
          </ac:picMkLst>
        </pc:picChg>
      </pc:sldChg>
      <pc:sldChg chg="addSp delSp modSp add mod">
        <pc:chgData name="Jonathan Loo" userId="d2d72d48b56f45d8" providerId="LiveId" clId="{56556B2D-CF3C-44D5-9250-420FFB72D6F7}" dt="2020-10-27T13:06:18.001" v="12042" actId="962"/>
        <pc:sldMkLst>
          <pc:docMk/>
          <pc:sldMk cId="1155410275" sldId="404"/>
        </pc:sldMkLst>
        <pc:spChg chg="mod">
          <ac:chgData name="Jonathan Loo" userId="d2d72d48b56f45d8" providerId="LiveId" clId="{56556B2D-CF3C-44D5-9250-420FFB72D6F7}" dt="2020-10-27T13:06:17.982" v="12027" actId="368"/>
          <ac:spMkLst>
            <pc:docMk/>
            <pc:sldMk cId="1155410275" sldId="404"/>
            <ac:spMk id="2" creationId="{2009CCC4-3E51-40F3-9893-E6979BDDFCD2}"/>
          </ac:spMkLst>
        </pc:spChg>
        <pc:spChg chg="add mod">
          <ac:chgData name="Jonathan Loo" userId="d2d72d48b56f45d8" providerId="LiveId" clId="{56556B2D-CF3C-44D5-9250-420FFB72D6F7}" dt="2020-10-27T12:49:54.249" v="11852" actId="1076"/>
          <ac:spMkLst>
            <pc:docMk/>
            <pc:sldMk cId="1155410275" sldId="404"/>
            <ac:spMk id="3" creationId="{2DC1EA0C-C6F8-4EED-8D8F-0958E82F42CD}"/>
          </ac:spMkLst>
        </pc:spChg>
        <pc:spChg chg="add mod">
          <ac:chgData name="Jonathan Loo" userId="d2d72d48b56f45d8" providerId="LiveId" clId="{56556B2D-CF3C-44D5-9250-420FFB72D6F7}" dt="2020-10-27T12:48:19.109" v="11793" actId="1076"/>
          <ac:spMkLst>
            <pc:docMk/>
            <pc:sldMk cId="1155410275" sldId="404"/>
            <ac:spMk id="4" creationId="{2C150663-479B-4F7C-9F83-D71BF37D6AC2}"/>
          </ac:spMkLst>
        </pc:spChg>
        <pc:spChg chg="add mod">
          <ac:chgData name="Jonathan Loo" userId="d2d72d48b56f45d8" providerId="LiveId" clId="{56556B2D-CF3C-44D5-9250-420FFB72D6F7}" dt="2020-10-27T12:48:37.334" v="11795" actId="1076"/>
          <ac:spMkLst>
            <pc:docMk/>
            <pc:sldMk cId="1155410275" sldId="404"/>
            <ac:spMk id="5" creationId="{8F766104-1A2C-44D0-BD06-174E8EE25226}"/>
          </ac:spMkLst>
        </pc:spChg>
        <pc:spChg chg="add mod">
          <ac:chgData name="Jonathan Loo" userId="d2d72d48b56f45d8" providerId="LiveId" clId="{56556B2D-CF3C-44D5-9250-420FFB72D6F7}" dt="2020-10-27T12:48:42" v="11797" actId="1076"/>
          <ac:spMkLst>
            <pc:docMk/>
            <pc:sldMk cId="1155410275" sldId="404"/>
            <ac:spMk id="13" creationId="{18F0107E-2F06-40E1-B572-DF8664ECB6B8}"/>
          </ac:spMkLst>
        </pc:spChg>
        <pc:spChg chg="add mod">
          <ac:chgData name="Jonathan Loo" userId="d2d72d48b56f45d8" providerId="LiveId" clId="{56556B2D-CF3C-44D5-9250-420FFB72D6F7}" dt="2020-10-27T12:54:10.432" v="11977" actId="1037"/>
          <ac:spMkLst>
            <pc:docMk/>
            <pc:sldMk cId="1155410275" sldId="404"/>
            <ac:spMk id="44" creationId="{B7BBCAE5-8FE2-4694-8488-C4A013D498A1}"/>
          </ac:spMkLst>
        </pc:spChg>
        <pc:grpChg chg="add del mod">
          <ac:chgData name="Jonathan Loo" userId="d2d72d48b56f45d8" providerId="LiveId" clId="{56556B2D-CF3C-44D5-9250-420FFB72D6F7}" dt="2020-10-27T12:47:30.996" v="11783" actId="478"/>
          <ac:grpSpMkLst>
            <pc:docMk/>
            <pc:sldMk cId="1155410275" sldId="404"/>
            <ac:grpSpMk id="6" creationId="{4E83B25E-6CA2-4CC8-A550-B5C453EF2FAD}"/>
          </ac:grpSpMkLst>
        </pc:grpChg>
        <pc:grpChg chg="del mod">
          <ac:chgData name="Jonathan Loo" userId="d2d72d48b56f45d8" providerId="LiveId" clId="{56556B2D-CF3C-44D5-9250-420FFB72D6F7}" dt="2020-10-27T12:47:28.911" v="11782" actId="478"/>
          <ac:grpSpMkLst>
            <pc:docMk/>
            <pc:sldMk cId="1155410275" sldId="404"/>
            <ac:grpSpMk id="7" creationId="{2B5D245A-A4BC-4E42-9914-384611048852}"/>
          </ac:grpSpMkLst>
        </pc:grpChg>
        <pc:picChg chg="mod">
          <ac:chgData name="Jonathan Loo" userId="d2d72d48b56f45d8" providerId="LiveId" clId="{56556B2D-CF3C-44D5-9250-420FFB72D6F7}" dt="2020-10-27T12:47:28.911" v="11782" actId="478"/>
          <ac:picMkLst>
            <pc:docMk/>
            <pc:sldMk cId="1155410275" sldId="404"/>
            <ac:picMk id="8" creationId="{180BF05E-C5FB-428C-B3E8-4F848A1488B1}"/>
          </ac:picMkLst>
        </pc:picChg>
        <pc:picChg chg="del mod">
          <ac:chgData name="Jonathan Loo" userId="d2d72d48b56f45d8" providerId="LiveId" clId="{56556B2D-CF3C-44D5-9250-420FFB72D6F7}" dt="2020-10-27T12:47:28.911" v="11782" actId="478"/>
          <ac:picMkLst>
            <pc:docMk/>
            <pc:sldMk cId="1155410275" sldId="404"/>
            <ac:picMk id="9" creationId="{19F00F83-6769-48F4-849A-A51A90339202}"/>
          </ac:picMkLst>
        </pc:picChg>
        <pc:picChg chg="del">
          <ac:chgData name="Jonathan Loo" userId="d2d72d48b56f45d8" providerId="LiveId" clId="{56556B2D-CF3C-44D5-9250-420FFB72D6F7}" dt="2020-10-27T12:46:57.720" v="11776" actId="478"/>
          <ac:picMkLst>
            <pc:docMk/>
            <pc:sldMk cId="1155410275" sldId="404"/>
            <ac:picMk id="10" creationId="{4F54C171-5F5D-40B1-B8F7-85E41DA429A4}"/>
          </ac:picMkLst>
        </pc:picChg>
        <pc:picChg chg="mod">
          <ac:chgData name="Jonathan Loo" userId="d2d72d48b56f45d8" providerId="LiveId" clId="{56556B2D-CF3C-44D5-9250-420FFB72D6F7}" dt="2020-10-27T12:47:28.911" v="11782" actId="478"/>
          <ac:picMkLst>
            <pc:docMk/>
            <pc:sldMk cId="1155410275" sldId="404"/>
            <ac:picMk id="11" creationId="{16442EA7-D777-4181-B724-393285C849E8}"/>
          </ac:picMkLst>
        </pc:picChg>
        <pc:picChg chg="mod">
          <ac:chgData name="Jonathan Loo" userId="d2d72d48b56f45d8" providerId="LiveId" clId="{56556B2D-CF3C-44D5-9250-420FFB72D6F7}" dt="2020-10-27T12:49:08.975" v="11810" actId="1076"/>
          <ac:picMkLst>
            <pc:docMk/>
            <pc:sldMk cId="1155410275" sldId="404"/>
            <ac:picMk id="17" creationId="{9B8B3B88-AF9D-4CD2-A1B0-C0F975C7559D}"/>
          </ac:picMkLst>
        </pc:picChg>
        <pc:picChg chg="del mod">
          <ac:chgData name="Jonathan Loo" userId="d2d72d48b56f45d8" providerId="LiveId" clId="{56556B2D-CF3C-44D5-9250-420FFB72D6F7}" dt="2020-10-27T12:46:58.546" v="11778" actId="478"/>
          <ac:picMkLst>
            <pc:docMk/>
            <pc:sldMk cId="1155410275" sldId="404"/>
            <ac:picMk id="18" creationId="{478CABC1-0723-400C-B1FE-7B8B1A0C9A5C}"/>
          </ac:picMkLst>
        </pc:picChg>
        <pc:picChg chg="add del mod">
          <ac:chgData name="Jonathan Loo" userId="d2d72d48b56f45d8" providerId="LiveId" clId="{56556B2D-CF3C-44D5-9250-420FFB72D6F7}" dt="2020-10-27T12:49:41.188" v="11832" actId="478"/>
          <ac:picMkLst>
            <pc:docMk/>
            <pc:sldMk cId="1155410275" sldId="404"/>
            <ac:picMk id="19" creationId="{2A47FBFF-CC60-401F-8FE8-5D500AA4B20B}"/>
          </ac:picMkLst>
        </pc:picChg>
        <pc:picChg chg="add del mod">
          <ac:chgData name="Jonathan Loo" userId="d2d72d48b56f45d8" providerId="LiveId" clId="{56556B2D-CF3C-44D5-9250-420FFB72D6F7}" dt="2020-10-27T12:49:50.198" v="11849" actId="478"/>
          <ac:picMkLst>
            <pc:docMk/>
            <pc:sldMk cId="1155410275" sldId="404"/>
            <ac:picMk id="21" creationId="{0756068A-9B35-4F99-9411-C0834798AED6}"/>
          </ac:picMkLst>
        </pc:picChg>
        <pc:picChg chg="mod ord">
          <ac:chgData name="Jonathan Loo" userId="d2d72d48b56f45d8" providerId="LiveId" clId="{56556B2D-CF3C-44D5-9250-420FFB72D6F7}" dt="2020-10-27T12:49:41.190" v="11834" actId="962"/>
          <ac:picMkLst>
            <pc:docMk/>
            <pc:sldMk cId="1155410275" sldId="404"/>
            <ac:picMk id="24" creationId="{35A5627F-B620-4903-9748-8FDBA2B1B25F}"/>
          </ac:picMkLst>
        </pc:picChg>
        <pc:picChg chg="del mod ord">
          <ac:chgData name="Jonathan Loo" userId="d2d72d48b56f45d8" providerId="LiveId" clId="{56556B2D-CF3C-44D5-9250-420FFB72D6F7}" dt="2020-10-27T12:53:22.795" v="11913" actId="478"/>
          <ac:picMkLst>
            <pc:docMk/>
            <pc:sldMk cId="1155410275" sldId="404"/>
            <ac:picMk id="26" creationId="{0832E8CE-771F-403B-80C3-0A386D6CCEEA}"/>
          </ac:picMkLst>
        </pc:picChg>
        <pc:picChg chg="add del mod">
          <ac:chgData name="Jonathan Loo" userId="d2d72d48b56f45d8" providerId="LiveId" clId="{56556B2D-CF3C-44D5-9250-420FFB72D6F7}" dt="2020-10-27T12:52:34.859" v="11873" actId="478"/>
          <ac:picMkLst>
            <pc:docMk/>
            <pc:sldMk cId="1155410275" sldId="404"/>
            <ac:picMk id="34" creationId="{1489EEAA-F85C-4ACC-BDF4-F56294E01AB1}"/>
          </ac:picMkLst>
        </pc:picChg>
        <pc:picChg chg="del mod ord">
          <ac:chgData name="Jonathan Loo" userId="d2d72d48b56f45d8" providerId="LiveId" clId="{56556B2D-CF3C-44D5-9250-420FFB72D6F7}" dt="2020-10-27T12:52:56.279" v="11891" actId="478"/>
          <ac:picMkLst>
            <pc:docMk/>
            <pc:sldMk cId="1155410275" sldId="404"/>
            <ac:picMk id="37" creationId="{C3C9B602-AAA3-4915-B54F-F68D6F08F79A}"/>
          </ac:picMkLst>
        </pc:picChg>
        <pc:picChg chg="del mod ord">
          <ac:chgData name="Jonathan Loo" userId="d2d72d48b56f45d8" providerId="LiveId" clId="{56556B2D-CF3C-44D5-9250-420FFB72D6F7}" dt="2020-10-27T12:53:28.830" v="11930" actId="478"/>
          <ac:picMkLst>
            <pc:docMk/>
            <pc:sldMk cId="1155410275" sldId="404"/>
            <ac:picMk id="39" creationId="{C6C4FAEA-22D6-464F-B013-502B8CF09005}"/>
          </ac:picMkLst>
        </pc:picChg>
        <pc:picChg chg="mod ord">
          <ac:chgData name="Jonathan Loo" userId="d2d72d48b56f45d8" providerId="LiveId" clId="{56556B2D-CF3C-44D5-9250-420FFB72D6F7}" dt="2020-10-27T12:53:22.797" v="11915" actId="962"/>
          <ac:picMkLst>
            <pc:docMk/>
            <pc:sldMk cId="1155410275" sldId="404"/>
            <ac:picMk id="41" creationId="{C257F18E-0D2E-4F6D-B97F-3BDC21515B46}"/>
          </ac:picMkLst>
        </pc:picChg>
        <pc:picChg chg="del mod ord">
          <ac:chgData name="Jonathan Loo" userId="d2d72d48b56f45d8" providerId="LiveId" clId="{56556B2D-CF3C-44D5-9250-420FFB72D6F7}" dt="2020-10-27T13:05:12.366" v="12020" actId="478"/>
          <ac:picMkLst>
            <pc:docMk/>
            <pc:sldMk cId="1155410275" sldId="404"/>
            <ac:picMk id="43" creationId="{EE6016A3-2BB2-459D-9751-6CC45FC5B074}"/>
          </ac:picMkLst>
        </pc:picChg>
        <pc:picChg chg="add del mod">
          <ac:chgData name="Jonathan Loo" userId="d2d72d48b56f45d8" providerId="LiveId" clId="{56556B2D-CF3C-44D5-9250-420FFB72D6F7}" dt="2020-10-27T12:54:21.670" v="11994" actId="478"/>
          <ac:picMkLst>
            <pc:docMk/>
            <pc:sldMk cId="1155410275" sldId="404"/>
            <ac:picMk id="46" creationId="{DDF6DD97-F636-4E69-B80F-2B89BB75536C}"/>
          </ac:picMkLst>
        </pc:picChg>
        <pc:picChg chg="mod ord">
          <ac:chgData name="Jonathan Loo" userId="d2d72d48b56f45d8" providerId="LiveId" clId="{56556B2D-CF3C-44D5-9250-420FFB72D6F7}" dt="2020-10-27T12:54:23.925" v="11997" actId="1076"/>
          <ac:picMkLst>
            <pc:docMk/>
            <pc:sldMk cId="1155410275" sldId="404"/>
            <ac:picMk id="51" creationId="{09E72216-C43C-4976-9757-D81D7D47D90F}"/>
          </ac:picMkLst>
        </pc:picChg>
        <pc:picChg chg="add del mod">
          <ac:chgData name="Jonathan Loo" userId="d2d72d48b56f45d8" providerId="LiveId" clId="{56556B2D-CF3C-44D5-9250-420FFB72D6F7}" dt="2020-10-27T13:03:53.215" v="12002" actId="478"/>
          <ac:picMkLst>
            <pc:docMk/>
            <pc:sldMk cId="1155410275" sldId="404"/>
            <ac:picMk id="52" creationId="{458AAE7B-2E8C-4648-AA07-38C9501AB645}"/>
          </ac:picMkLst>
        </pc:picChg>
        <pc:picChg chg="del mod ord">
          <ac:chgData name="Jonathan Loo" userId="d2d72d48b56f45d8" providerId="LiveId" clId="{56556B2D-CF3C-44D5-9250-420FFB72D6F7}" dt="2020-10-27T13:06:17.999" v="12040" actId="478"/>
          <ac:picMkLst>
            <pc:docMk/>
            <pc:sldMk cId="1155410275" sldId="404"/>
            <ac:picMk id="55" creationId="{B65DB2AD-EBDF-4CF1-AD3A-8BA22E68FDB4}"/>
          </ac:picMkLst>
        </pc:picChg>
        <pc:picChg chg="mod ord">
          <ac:chgData name="Jonathan Loo" userId="d2d72d48b56f45d8" providerId="LiveId" clId="{56556B2D-CF3C-44D5-9250-420FFB72D6F7}" dt="2020-10-27T13:06:18.001" v="12042" actId="962"/>
          <ac:picMkLst>
            <pc:docMk/>
            <pc:sldMk cId="1155410275" sldId="404"/>
            <ac:picMk id="57" creationId="{8C5CC209-712B-4FCD-84E8-3A253D549BB2}"/>
          </ac:picMkLst>
        </pc:picChg>
        <pc:picChg chg="add del">
          <ac:chgData name="Jonathan Loo" userId="d2d72d48b56f45d8" providerId="LiveId" clId="{56556B2D-CF3C-44D5-9250-420FFB72D6F7}" dt="2020-10-27T13:03:18.739" v="11999" actId="478"/>
          <ac:picMkLst>
            <pc:docMk/>
            <pc:sldMk cId="1155410275" sldId="404"/>
            <ac:picMk id="1026" creationId="{E506FE73-7DE8-4A9B-B34E-A5D8A8B780C8}"/>
          </ac:picMkLst>
        </pc:picChg>
        <pc:picChg chg="del">
          <ac:chgData name="Jonathan Loo" userId="d2d72d48b56f45d8" providerId="LiveId" clId="{56556B2D-CF3C-44D5-9250-420FFB72D6F7}" dt="2020-10-27T12:46:56.230" v="11775" actId="478"/>
          <ac:picMkLst>
            <pc:docMk/>
            <pc:sldMk cId="1155410275" sldId="404"/>
            <ac:picMk id="16386" creationId="{755D4792-8DFA-493B-B4A0-80B9FBCBAD5A}"/>
          </ac:picMkLst>
        </pc:picChg>
        <pc:cxnChg chg="add mod">
          <ac:chgData name="Jonathan Loo" userId="d2d72d48b56f45d8" providerId="LiveId" clId="{56556B2D-CF3C-44D5-9250-420FFB72D6F7}" dt="2020-10-27T12:50:11.763" v="11855" actId="14100"/>
          <ac:cxnSpMkLst>
            <pc:docMk/>
            <pc:sldMk cId="1155410275" sldId="404"/>
            <ac:cxnSpMk id="28" creationId="{21BD7453-4D4E-4732-B333-9568CB7E0A63}"/>
          </ac:cxnSpMkLst>
        </pc:cxnChg>
        <pc:cxnChg chg="add">
          <ac:chgData name="Jonathan Loo" userId="d2d72d48b56f45d8" providerId="LiveId" clId="{56556B2D-CF3C-44D5-9250-420FFB72D6F7}" dt="2020-10-27T12:50:09.566" v="11854" actId="11529"/>
          <ac:cxnSpMkLst>
            <pc:docMk/>
            <pc:sldMk cId="1155410275" sldId="404"/>
            <ac:cxnSpMk id="30" creationId="{87893576-01E7-48F8-8D5D-C8A61870A308}"/>
          </ac:cxnSpMkLst>
        </pc:cxnChg>
        <pc:cxnChg chg="add">
          <ac:chgData name="Jonathan Loo" userId="d2d72d48b56f45d8" providerId="LiveId" clId="{56556B2D-CF3C-44D5-9250-420FFB72D6F7}" dt="2020-10-27T12:50:15.720" v="11856" actId="11529"/>
          <ac:cxnSpMkLst>
            <pc:docMk/>
            <pc:sldMk cId="1155410275" sldId="404"/>
            <ac:cxnSpMk id="33" creationId="{67ECD3A9-D755-415B-9018-3706227B866C}"/>
          </ac:cxnSpMkLst>
        </pc:cxnChg>
        <pc:cxnChg chg="add mod">
          <ac:chgData name="Jonathan Loo" userId="d2d72d48b56f45d8" providerId="LiveId" clId="{56556B2D-CF3C-44D5-9250-420FFB72D6F7}" dt="2020-10-27T12:54:10.432" v="11977" actId="1037"/>
          <ac:cxnSpMkLst>
            <pc:docMk/>
            <pc:sldMk cId="1155410275" sldId="404"/>
            <ac:cxnSpMk id="49" creationId="{9EC32EE8-F256-4A69-B22B-D49C5E80678E}"/>
          </ac:cxnSpMkLst>
        </pc:cxnChg>
      </pc:sldChg>
      <pc:sldChg chg="modSp new del mod">
        <pc:chgData name="Jonathan Loo" userId="d2d72d48b56f45d8" providerId="LiveId" clId="{56556B2D-CF3C-44D5-9250-420FFB72D6F7}" dt="2020-11-10T16:52:23.063" v="12385" actId="47"/>
        <pc:sldMkLst>
          <pc:docMk/>
          <pc:sldMk cId="491320958" sldId="405"/>
        </pc:sldMkLst>
        <pc:spChg chg="mod">
          <ac:chgData name="Jonathan Loo" userId="d2d72d48b56f45d8" providerId="LiveId" clId="{56556B2D-CF3C-44D5-9250-420FFB72D6F7}" dt="2020-11-10T16:52:21.594" v="12384" actId="1076"/>
          <ac:spMkLst>
            <pc:docMk/>
            <pc:sldMk cId="491320958" sldId="405"/>
            <ac:spMk id="2" creationId="{EDDB1E1D-9566-4A3F-93B7-7AF816736BAD}"/>
          </ac:spMkLst>
        </pc:spChg>
      </pc:sldChg>
      <pc:sldChg chg="addSp delSp modSp new mod">
        <pc:chgData name="Jonathan Loo" userId="d2d72d48b56f45d8" providerId="LiveId" clId="{56556B2D-CF3C-44D5-9250-420FFB72D6F7}" dt="2020-11-11T09:23:10.272" v="13058"/>
        <pc:sldMkLst>
          <pc:docMk/>
          <pc:sldMk cId="943352484" sldId="405"/>
        </pc:sldMkLst>
        <pc:spChg chg="mod">
          <ac:chgData name="Jonathan Loo" userId="d2d72d48b56f45d8" providerId="LiveId" clId="{56556B2D-CF3C-44D5-9250-420FFB72D6F7}" dt="2020-11-11T09:23:10.272" v="13058"/>
          <ac:spMkLst>
            <pc:docMk/>
            <pc:sldMk cId="943352484" sldId="405"/>
            <ac:spMk id="2" creationId="{F22079AA-6FCB-4D54-ABC6-BAB033C95EE9}"/>
          </ac:spMkLst>
        </pc:spChg>
        <pc:spChg chg="del">
          <ac:chgData name="Jonathan Loo" userId="d2d72d48b56f45d8" providerId="LiveId" clId="{56556B2D-CF3C-44D5-9250-420FFB72D6F7}" dt="2020-11-10T16:59:51.488" v="12403" actId="478"/>
          <ac:spMkLst>
            <pc:docMk/>
            <pc:sldMk cId="943352484" sldId="405"/>
            <ac:spMk id="3" creationId="{8D92C61E-1D07-4D08-AA73-FB14A9D693F6}"/>
          </ac:spMkLst>
        </pc:spChg>
        <pc:picChg chg="add mod">
          <ac:chgData name="Jonathan Loo" userId="d2d72d48b56f45d8" providerId="LiveId" clId="{56556B2D-CF3C-44D5-9250-420FFB72D6F7}" dt="2020-11-10T17:00:00.049" v="12405" actId="1076"/>
          <ac:picMkLst>
            <pc:docMk/>
            <pc:sldMk cId="943352484" sldId="405"/>
            <ac:picMk id="2050" creationId="{2EFED37F-59AD-4BBE-8295-86E58CAF6989}"/>
          </ac:picMkLst>
        </pc:picChg>
      </pc:sldChg>
      <pc:sldChg chg="addSp delSp modSp add del">
        <pc:chgData name="Jonathan Loo" userId="d2d72d48b56f45d8" providerId="LiveId" clId="{56556B2D-CF3C-44D5-9250-420FFB72D6F7}" dt="2020-11-10T16:48:39.659" v="12370" actId="47"/>
        <pc:sldMkLst>
          <pc:docMk/>
          <pc:sldMk cId="4223091500" sldId="405"/>
        </pc:sldMkLst>
        <pc:picChg chg="add del mod">
          <ac:chgData name="Jonathan Loo" userId="d2d72d48b56f45d8" providerId="LiveId" clId="{56556B2D-CF3C-44D5-9250-420FFB72D6F7}" dt="2020-11-10T16:48:37.569" v="12369" actId="478"/>
          <ac:picMkLst>
            <pc:docMk/>
            <pc:sldMk cId="4223091500" sldId="405"/>
            <ac:picMk id="1026" creationId="{94DDDC6B-5744-43DB-A99F-E616462785C0}"/>
          </ac:picMkLst>
        </pc:picChg>
      </pc:sldChg>
      <pc:sldChg chg="addSp delSp modSp new mod">
        <pc:chgData name="Jonathan Loo" userId="d2d72d48b56f45d8" providerId="LiveId" clId="{56556B2D-CF3C-44D5-9250-420FFB72D6F7}" dt="2020-11-11T09:23:07.038" v="13057"/>
        <pc:sldMkLst>
          <pc:docMk/>
          <pc:sldMk cId="299421435" sldId="406"/>
        </pc:sldMkLst>
        <pc:spChg chg="mod">
          <ac:chgData name="Jonathan Loo" userId="d2d72d48b56f45d8" providerId="LiveId" clId="{56556B2D-CF3C-44D5-9250-420FFB72D6F7}" dt="2020-11-11T09:23:07.038" v="13057"/>
          <ac:spMkLst>
            <pc:docMk/>
            <pc:sldMk cId="299421435" sldId="406"/>
            <ac:spMk id="2" creationId="{DF8F3670-C417-4906-B7DD-85A7980110D3}"/>
          </ac:spMkLst>
        </pc:spChg>
        <pc:spChg chg="del mod">
          <ac:chgData name="Jonathan Loo" userId="d2d72d48b56f45d8" providerId="LiveId" clId="{56556B2D-CF3C-44D5-9250-420FFB72D6F7}" dt="2020-11-10T17:00:27.349" v="12454" actId="478"/>
          <ac:spMkLst>
            <pc:docMk/>
            <pc:sldMk cId="299421435" sldId="406"/>
            <ac:spMk id="3" creationId="{5DCF92BC-AA18-4470-B4B3-12FA237D46A6}"/>
          </ac:spMkLst>
        </pc:spChg>
        <pc:picChg chg="add mod">
          <ac:chgData name="Jonathan Loo" userId="d2d72d48b56f45d8" providerId="LiveId" clId="{56556B2D-CF3C-44D5-9250-420FFB72D6F7}" dt="2020-11-10T17:00:33.567" v="12459" actId="1076"/>
          <ac:picMkLst>
            <pc:docMk/>
            <pc:sldMk cId="299421435" sldId="406"/>
            <ac:picMk id="3074" creationId="{95E8FF85-2407-43CF-83E1-37940A3A2AA5}"/>
          </ac:picMkLst>
        </pc:picChg>
      </pc:sldChg>
      <pc:sldChg chg="addSp delSp modSp new mod">
        <pc:chgData name="Jonathan Loo" userId="d2d72d48b56f45d8" providerId="LiveId" clId="{56556B2D-CF3C-44D5-9250-420FFB72D6F7}" dt="2020-11-11T09:23:56.155" v="13087" actId="6549"/>
        <pc:sldMkLst>
          <pc:docMk/>
          <pc:sldMk cId="3640569586" sldId="407"/>
        </pc:sldMkLst>
        <pc:spChg chg="mod">
          <ac:chgData name="Jonathan Loo" userId="d2d72d48b56f45d8" providerId="LiveId" clId="{56556B2D-CF3C-44D5-9250-420FFB72D6F7}" dt="2020-11-11T09:23:56.155" v="13087" actId="6549"/>
          <ac:spMkLst>
            <pc:docMk/>
            <pc:sldMk cId="3640569586" sldId="407"/>
            <ac:spMk id="2" creationId="{8A6035CB-741C-46EA-819A-73E7AA385EF2}"/>
          </ac:spMkLst>
        </pc:spChg>
        <pc:spChg chg="del">
          <ac:chgData name="Jonathan Loo" userId="d2d72d48b56f45d8" providerId="LiveId" clId="{56556B2D-CF3C-44D5-9250-420FFB72D6F7}" dt="2020-11-10T17:02:28.718" v="12499" actId="478"/>
          <ac:spMkLst>
            <pc:docMk/>
            <pc:sldMk cId="3640569586" sldId="407"/>
            <ac:spMk id="3" creationId="{06721231-A6B7-48B1-913F-DBECBB8666EC}"/>
          </ac:spMkLst>
        </pc:spChg>
        <pc:picChg chg="add mod">
          <ac:chgData name="Jonathan Loo" userId="d2d72d48b56f45d8" providerId="LiveId" clId="{56556B2D-CF3C-44D5-9250-420FFB72D6F7}" dt="2020-11-10T17:03:10.569" v="12557" actId="1038"/>
          <ac:picMkLst>
            <pc:docMk/>
            <pc:sldMk cId="3640569586" sldId="407"/>
            <ac:picMk id="6146" creationId="{64AEDDEE-6097-4050-B7D1-988EEB579CF7}"/>
          </ac:picMkLst>
        </pc:picChg>
      </pc:sldChg>
      <pc:sldChg chg="addSp delSp modSp add mod">
        <pc:chgData name="Jonathan Loo" userId="d2d72d48b56f45d8" providerId="LiveId" clId="{56556B2D-CF3C-44D5-9250-420FFB72D6F7}" dt="2020-11-11T09:23:16.288" v="13059"/>
        <pc:sldMkLst>
          <pc:docMk/>
          <pc:sldMk cId="433696238" sldId="408"/>
        </pc:sldMkLst>
        <pc:spChg chg="mod">
          <ac:chgData name="Jonathan Loo" userId="d2d72d48b56f45d8" providerId="LiveId" clId="{56556B2D-CF3C-44D5-9250-420FFB72D6F7}" dt="2020-11-11T09:23:16.288" v="13059"/>
          <ac:spMkLst>
            <pc:docMk/>
            <pc:sldMk cId="433696238" sldId="408"/>
            <ac:spMk id="2" creationId="{DF8F3670-C417-4906-B7DD-85A7980110D3}"/>
          </ac:spMkLst>
        </pc:spChg>
        <pc:picChg chg="del">
          <ac:chgData name="Jonathan Loo" userId="d2d72d48b56f45d8" providerId="LiveId" clId="{56556B2D-CF3C-44D5-9250-420FFB72D6F7}" dt="2020-11-10T17:00:43.747" v="12462" actId="478"/>
          <ac:picMkLst>
            <pc:docMk/>
            <pc:sldMk cId="433696238" sldId="408"/>
            <ac:picMk id="3074" creationId="{95E8FF85-2407-43CF-83E1-37940A3A2AA5}"/>
          </ac:picMkLst>
        </pc:picChg>
        <pc:picChg chg="add mod">
          <ac:chgData name="Jonathan Loo" userId="d2d72d48b56f45d8" providerId="LiveId" clId="{56556B2D-CF3C-44D5-9250-420FFB72D6F7}" dt="2020-11-10T17:02:11.201" v="12495" actId="1076"/>
          <ac:picMkLst>
            <pc:docMk/>
            <pc:sldMk cId="433696238" sldId="408"/>
            <ac:picMk id="4098" creationId="{F472CD6A-6D75-41E6-A23F-9C95E704E866}"/>
          </ac:picMkLst>
        </pc:picChg>
      </pc:sldChg>
      <pc:sldChg chg="addSp delSp modSp add mod">
        <pc:chgData name="Jonathan Loo" userId="d2d72d48b56f45d8" providerId="LiveId" clId="{56556B2D-CF3C-44D5-9250-420FFB72D6F7}" dt="2020-11-11T09:23:50.918" v="13083" actId="6549"/>
        <pc:sldMkLst>
          <pc:docMk/>
          <pc:sldMk cId="3604935182" sldId="409"/>
        </pc:sldMkLst>
        <pc:spChg chg="mod">
          <ac:chgData name="Jonathan Loo" userId="d2d72d48b56f45d8" providerId="LiveId" clId="{56556B2D-CF3C-44D5-9250-420FFB72D6F7}" dt="2020-11-11T09:23:50.918" v="13083" actId="6549"/>
          <ac:spMkLst>
            <pc:docMk/>
            <pc:sldMk cId="3604935182" sldId="409"/>
            <ac:spMk id="2" creationId="{DF8F3670-C417-4906-B7DD-85A7980110D3}"/>
          </ac:spMkLst>
        </pc:spChg>
        <pc:picChg chg="del">
          <ac:chgData name="Jonathan Loo" userId="d2d72d48b56f45d8" providerId="LiveId" clId="{56556B2D-CF3C-44D5-9250-420FFB72D6F7}" dt="2020-11-10T17:01:33.362" v="12470" actId="478"/>
          <ac:picMkLst>
            <pc:docMk/>
            <pc:sldMk cId="3604935182" sldId="409"/>
            <ac:picMk id="4098" creationId="{F472CD6A-6D75-41E6-A23F-9C95E704E866}"/>
          </ac:picMkLst>
        </pc:picChg>
        <pc:picChg chg="add mod">
          <ac:chgData name="Jonathan Loo" userId="d2d72d48b56f45d8" providerId="LiveId" clId="{56556B2D-CF3C-44D5-9250-420FFB72D6F7}" dt="2020-11-10T17:02:19.622" v="12498" actId="1076"/>
          <ac:picMkLst>
            <pc:docMk/>
            <pc:sldMk cId="3604935182" sldId="409"/>
            <ac:picMk id="5122" creationId="{02634071-C46F-4087-BBC0-02648667DF9F}"/>
          </ac:picMkLst>
        </pc:picChg>
      </pc:sldChg>
      <pc:sldChg chg="addSp delSp modSp add mod">
        <pc:chgData name="Jonathan Loo" userId="d2d72d48b56f45d8" providerId="LiveId" clId="{56556B2D-CF3C-44D5-9250-420FFB72D6F7}" dt="2020-11-11T09:24:00.587" v="13090"/>
        <pc:sldMkLst>
          <pc:docMk/>
          <pc:sldMk cId="1751348005" sldId="410"/>
        </pc:sldMkLst>
        <pc:spChg chg="mod">
          <ac:chgData name="Jonathan Loo" userId="d2d72d48b56f45d8" providerId="LiveId" clId="{56556B2D-CF3C-44D5-9250-420FFB72D6F7}" dt="2020-11-11T09:24:00.587" v="13090"/>
          <ac:spMkLst>
            <pc:docMk/>
            <pc:sldMk cId="1751348005" sldId="410"/>
            <ac:spMk id="2" creationId="{8A6035CB-741C-46EA-819A-73E7AA385EF2}"/>
          </ac:spMkLst>
        </pc:spChg>
        <pc:spChg chg="add mod">
          <ac:chgData name="Jonathan Loo" userId="d2d72d48b56f45d8" providerId="LiveId" clId="{56556B2D-CF3C-44D5-9250-420FFB72D6F7}" dt="2020-11-10T17:05:28.851" v="12610" actId="1076"/>
          <ac:spMkLst>
            <pc:docMk/>
            <pc:sldMk cId="1751348005" sldId="410"/>
            <ac:spMk id="7" creationId="{DFA3056A-BDAE-4362-957A-7F4DE49B4284}"/>
          </ac:spMkLst>
        </pc:spChg>
        <pc:picChg chg="del">
          <ac:chgData name="Jonathan Loo" userId="d2d72d48b56f45d8" providerId="LiveId" clId="{56556B2D-CF3C-44D5-9250-420FFB72D6F7}" dt="2020-11-10T17:03:22.232" v="12559" actId="478"/>
          <ac:picMkLst>
            <pc:docMk/>
            <pc:sldMk cId="1751348005" sldId="410"/>
            <ac:picMk id="6146" creationId="{64AEDDEE-6097-4050-B7D1-988EEB579CF7}"/>
          </ac:picMkLst>
        </pc:picChg>
        <pc:picChg chg="add del mod">
          <ac:chgData name="Jonathan Loo" userId="d2d72d48b56f45d8" providerId="LiveId" clId="{56556B2D-CF3C-44D5-9250-420FFB72D6F7}" dt="2020-11-10T17:04:51.022" v="12575" actId="478"/>
          <ac:picMkLst>
            <pc:docMk/>
            <pc:sldMk cId="1751348005" sldId="410"/>
            <ac:picMk id="7170" creationId="{6A2E4869-5022-4F25-87A3-7B59FC576E01}"/>
          </ac:picMkLst>
        </pc:picChg>
        <pc:picChg chg="add mod">
          <ac:chgData name="Jonathan Loo" userId="d2d72d48b56f45d8" providerId="LiveId" clId="{56556B2D-CF3C-44D5-9250-420FFB72D6F7}" dt="2020-11-10T17:05:31.743" v="12611" actId="1076"/>
          <ac:picMkLst>
            <pc:docMk/>
            <pc:sldMk cId="1751348005" sldId="410"/>
            <ac:picMk id="7172" creationId="{C41CBE19-D77C-494B-B62F-7972ABC9BD6C}"/>
          </ac:picMkLst>
        </pc:picChg>
      </pc:sldChg>
      <pc:sldChg chg="addSp delSp modSp add mod delAnim modAnim">
        <pc:chgData name="Jonathan Loo" userId="d2d72d48b56f45d8" providerId="LiveId" clId="{56556B2D-CF3C-44D5-9250-420FFB72D6F7}" dt="2020-11-11T09:24:04.256" v="13093"/>
        <pc:sldMkLst>
          <pc:docMk/>
          <pc:sldMk cId="2918058879" sldId="411"/>
        </pc:sldMkLst>
        <pc:spChg chg="mod">
          <ac:chgData name="Jonathan Loo" userId="d2d72d48b56f45d8" providerId="LiveId" clId="{56556B2D-CF3C-44D5-9250-420FFB72D6F7}" dt="2020-11-11T09:24:04.256" v="13093"/>
          <ac:spMkLst>
            <pc:docMk/>
            <pc:sldMk cId="2918058879" sldId="411"/>
            <ac:spMk id="2" creationId="{8A6035CB-741C-46EA-819A-73E7AA385EF2}"/>
          </ac:spMkLst>
        </pc:spChg>
        <pc:spChg chg="del">
          <ac:chgData name="Jonathan Loo" userId="d2d72d48b56f45d8" providerId="LiveId" clId="{56556B2D-CF3C-44D5-9250-420FFB72D6F7}" dt="2020-11-10T17:05:42.484" v="12614" actId="478"/>
          <ac:spMkLst>
            <pc:docMk/>
            <pc:sldMk cId="2918058879" sldId="411"/>
            <ac:spMk id="7" creationId="{DFA3056A-BDAE-4362-957A-7F4DE49B4284}"/>
          </ac:spMkLst>
        </pc:spChg>
        <pc:spChg chg="add mod">
          <ac:chgData name="Jonathan Loo" userId="d2d72d48b56f45d8" providerId="LiveId" clId="{56556B2D-CF3C-44D5-9250-420FFB72D6F7}" dt="2020-11-10T17:06:35.120" v="12624" actId="1076"/>
          <ac:spMkLst>
            <pc:docMk/>
            <pc:sldMk cId="2918058879" sldId="411"/>
            <ac:spMk id="8" creationId="{BCAB575E-3312-403B-A111-FC2F9679C8A8}"/>
          </ac:spMkLst>
        </pc:spChg>
        <pc:spChg chg="add del mod">
          <ac:chgData name="Jonathan Loo" userId="d2d72d48b56f45d8" providerId="LiveId" clId="{56556B2D-CF3C-44D5-9250-420FFB72D6F7}" dt="2020-11-10T17:06:11.780" v="12622" actId="478"/>
          <ac:spMkLst>
            <pc:docMk/>
            <pc:sldMk cId="2918058879" sldId="411"/>
            <ac:spMk id="9" creationId="{19FABAA1-0BFD-4F71-9330-E45E044D4906}"/>
          </ac:spMkLst>
        </pc:spChg>
        <pc:spChg chg="add del mod">
          <ac:chgData name="Jonathan Loo" userId="d2d72d48b56f45d8" providerId="LiveId" clId="{56556B2D-CF3C-44D5-9250-420FFB72D6F7}" dt="2020-11-10T17:09:18.481" v="12644" actId="478"/>
          <ac:spMkLst>
            <pc:docMk/>
            <pc:sldMk cId="2918058879" sldId="411"/>
            <ac:spMk id="12" creationId="{2AFEDB61-1030-4741-941A-EAFC0D7A458F}"/>
          </ac:spMkLst>
        </pc:spChg>
        <pc:picChg chg="add del mod">
          <ac:chgData name="Jonathan Loo" userId="d2d72d48b56f45d8" providerId="LiveId" clId="{56556B2D-CF3C-44D5-9250-420FFB72D6F7}" dt="2020-11-10T17:09:19.912" v="12645" actId="478"/>
          <ac:picMkLst>
            <pc:docMk/>
            <pc:sldMk cId="2918058879" sldId="411"/>
            <ac:picMk id="5" creationId="{3A524692-D8D9-449A-B5FC-940C6131F7CA}"/>
          </ac:picMkLst>
        </pc:picChg>
        <pc:picChg chg="add del mod">
          <ac:chgData name="Jonathan Loo" userId="d2d72d48b56f45d8" providerId="LiveId" clId="{56556B2D-CF3C-44D5-9250-420FFB72D6F7}" dt="2020-11-10T17:09:16.568" v="12642" actId="478"/>
          <ac:picMkLst>
            <pc:docMk/>
            <pc:sldMk cId="2918058879" sldId="411"/>
            <ac:picMk id="10" creationId="{6CC6F894-713D-456F-8A29-B1873C21BF61}"/>
          </ac:picMkLst>
        </pc:picChg>
        <pc:picChg chg="add mod">
          <ac:chgData name="Jonathan Loo" userId="d2d72d48b56f45d8" providerId="LiveId" clId="{56556B2D-CF3C-44D5-9250-420FFB72D6F7}" dt="2020-11-10T17:09:38.646" v="12655" actId="1076"/>
          <ac:picMkLst>
            <pc:docMk/>
            <pc:sldMk cId="2918058879" sldId="411"/>
            <ac:picMk id="11" creationId="{19157C59-D909-42FA-AE3A-8FA20B3CDF21}"/>
          </ac:picMkLst>
        </pc:picChg>
        <pc:picChg chg="add mod">
          <ac:chgData name="Jonathan Loo" userId="d2d72d48b56f45d8" providerId="LiveId" clId="{56556B2D-CF3C-44D5-9250-420FFB72D6F7}" dt="2020-11-10T17:09:40.068" v="12656" actId="1076"/>
          <ac:picMkLst>
            <pc:docMk/>
            <pc:sldMk cId="2918058879" sldId="411"/>
            <ac:picMk id="13" creationId="{5ECE2B32-E353-462E-95AD-D2C4DE33C594}"/>
          </ac:picMkLst>
        </pc:picChg>
        <pc:picChg chg="del">
          <ac:chgData name="Jonathan Loo" userId="d2d72d48b56f45d8" providerId="LiveId" clId="{56556B2D-CF3C-44D5-9250-420FFB72D6F7}" dt="2020-11-10T17:05:40.017" v="12613" actId="478"/>
          <ac:picMkLst>
            <pc:docMk/>
            <pc:sldMk cId="2918058879" sldId="411"/>
            <ac:picMk id="7172" creationId="{C41CBE19-D77C-494B-B62F-7972ABC9BD6C}"/>
          </ac:picMkLst>
        </pc:picChg>
        <pc:picChg chg="add mod">
          <ac:chgData name="Jonathan Loo" userId="d2d72d48b56f45d8" providerId="LiveId" clId="{56556B2D-CF3C-44D5-9250-420FFB72D6F7}" dt="2020-11-10T17:10:10.626" v="12657" actId="1076"/>
          <ac:picMkLst>
            <pc:docMk/>
            <pc:sldMk cId="2918058879" sldId="411"/>
            <ac:picMk id="8194" creationId="{F3200FA0-D28B-4DA0-A089-C18B08704703}"/>
          </ac:picMkLst>
        </pc:picChg>
      </pc:sldChg>
      <pc:sldChg chg="addSp delSp modSp add mod delAnim">
        <pc:chgData name="Jonathan Loo" userId="d2d72d48b56f45d8" providerId="LiveId" clId="{56556B2D-CF3C-44D5-9250-420FFB72D6F7}" dt="2020-11-11T09:24:08.597" v="13096"/>
        <pc:sldMkLst>
          <pc:docMk/>
          <pc:sldMk cId="563967105" sldId="412"/>
        </pc:sldMkLst>
        <pc:spChg chg="mod">
          <ac:chgData name="Jonathan Loo" userId="d2d72d48b56f45d8" providerId="LiveId" clId="{56556B2D-CF3C-44D5-9250-420FFB72D6F7}" dt="2020-11-11T09:24:08.597" v="13096"/>
          <ac:spMkLst>
            <pc:docMk/>
            <pc:sldMk cId="563967105" sldId="412"/>
            <ac:spMk id="2" creationId="{8A6035CB-741C-46EA-819A-73E7AA385EF2}"/>
          </ac:spMkLst>
        </pc:spChg>
        <pc:spChg chg="del">
          <ac:chgData name="Jonathan Loo" userId="d2d72d48b56f45d8" providerId="LiveId" clId="{56556B2D-CF3C-44D5-9250-420FFB72D6F7}" dt="2020-11-10T17:11:03.510" v="12663" actId="478"/>
          <ac:spMkLst>
            <pc:docMk/>
            <pc:sldMk cId="563967105" sldId="412"/>
            <ac:spMk id="8" creationId="{BCAB575E-3312-403B-A111-FC2F9679C8A8}"/>
          </ac:spMkLst>
        </pc:spChg>
        <pc:spChg chg="add mod">
          <ac:chgData name="Jonathan Loo" userId="d2d72d48b56f45d8" providerId="LiveId" clId="{56556B2D-CF3C-44D5-9250-420FFB72D6F7}" dt="2020-11-10T17:14:32.637" v="12776" actId="1076"/>
          <ac:spMkLst>
            <pc:docMk/>
            <pc:sldMk cId="563967105" sldId="412"/>
            <ac:spMk id="10" creationId="{5CAE59AF-DC5B-42DB-BCBD-F78532606874}"/>
          </ac:spMkLst>
        </pc:spChg>
        <pc:spChg chg="del">
          <ac:chgData name="Jonathan Loo" userId="d2d72d48b56f45d8" providerId="LiveId" clId="{56556B2D-CF3C-44D5-9250-420FFB72D6F7}" dt="2020-11-10T17:11:02.247" v="12662" actId="478"/>
          <ac:spMkLst>
            <pc:docMk/>
            <pc:sldMk cId="563967105" sldId="412"/>
            <ac:spMk id="12" creationId="{2AFEDB61-1030-4741-941A-EAFC0D7A458F}"/>
          </ac:spMkLst>
        </pc:spChg>
        <pc:picChg chg="del">
          <ac:chgData name="Jonathan Loo" userId="d2d72d48b56f45d8" providerId="LiveId" clId="{56556B2D-CF3C-44D5-9250-420FFB72D6F7}" dt="2020-11-10T17:11:00.641" v="12660" actId="478"/>
          <ac:picMkLst>
            <pc:docMk/>
            <pc:sldMk cId="563967105" sldId="412"/>
            <ac:picMk id="11" creationId="{19157C59-D909-42FA-AE3A-8FA20B3CDF21}"/>
          </ac:picMkLst>
        </pc:picChg>
        <pc:picChg chg="del">
          <ac:chgData name="Jonathan Loo" userId="d2d72d48b56f45d8" providerId="LiveId" clId="{56556B2D-CF3C-44D5-9250-420FFB72D6F7}" dt="2020-11-10T17:11:01.152" v="12661" actId="478"/>
          <ac:picMkLst>
            <pc:docMk/>
            <pc:sldMk cId="563967105" sldId="412"/>
            <ac:picMk id="13" creationId="{5ECE2B32-E353-462E-95AD-D2C4DE33C594}"/>
          </ac:picMkLst>
        </pc:picChg>
        <pc:picChg chg="del">
          <ac:chgData name="Jonathan Loo" userId="d2d72d48b56f45d8" providerId="LiveId" clId="{56556B2D-CF3C-44D5-9250-420FFB72D6F7}" dt="2020-11-10T17:10:59.936" v="12659" actId="478"/>
          <ac:picMkLst>
            <pc:docMk/>
            <pc:sldMk cId="563967105" sldId="412"/>
            <ac:picMk id="8194" creationId="{F3200FA0-D28B-4DA0-A089-C18B08704703}"/>
          </ac:picMkLst>
        </pc:picChg>
        <pc:picChg chg="add mod">
          <ac:chgData name="Jonathan Loo" userId="d2d72d48b56f45d8" providerId="LiveId" clId="{56556B2D-CF3C-44D5-9250-420FFB72D6F7}" dt="2020-11-10T17:14:11.985" v="12768" actId="1076"/>
          <ac:picMkLst>
            <pc:docMk/>
            <pc:sldMk cId="563967105" sldId="412"/>
            <ac:picMk id="9218" creationId="{080CAAA9-492E-408D-AFD8-55BD86FE811A}"/>
          </ac:picMkLst>
        </pc:picChg>
      </pc:sldChg>
      <pc:sldChg chg="addSp delSp modSp add mod">
        <pc:chgData name="Jonathan Loo" userId="d2d72d48b56f45d8" providerId="LiveId" clId="{56556B2D-CF3C-44D5-9250-420FFB72D6F7}" dt="2020-11-11T09:24:12.112" v="13099"/>
        <pc:sldMkLst>
          <pc:docMk/>
          <pc:sldMk cId="2101715282" sldId="413"/>
        </pc:sldMkLst>
        <pc:spChg chg="mod">
          <ac:chgData name="Jonathan Loo" userId="d2d72d48b56f45d8" providerId="LiveId" clId="{56556B2D-CF3C-44D5-9250-420FFB72D6F7}" dt="2020-11-11T09:24:12.112" v="13099"/>
          <ac:spMkLst>
            <pc:docMk/>
            <pc:sldMk cId="2101715282" sldId="413"/>
            <ac:spMk id="2" creationId="{8A6035CB-741C-46EA-819A-73E7AA385EF2}"/>
          </ac:spMkLst>
        </pc:spChg>
        <pc:picChg chg="del">
          <ac:chgData name="Jonathan Loo" userId="d2d72d48b56f45d8" providerId="LiveId" clId="{56556B2D-CF3C-44D5-9250-420FFB72D6F7}" dt="2020-11-10T17:12:26.708" v="12733" actId="478"/>
          <ac:picMkLst>
            <pc:docMk/>
            <pc:sldMk cId="2101715282" sldId="413"/>
            <ac:picMk id="9218" creationId="{080CAAA9-492E-408D-AFD8-55BD86FE811A}"/>
          </ac:picMkLst>
        </pc:picChg>
        <pc:picChg chg="add mod">
          <ac:chgData name="Jonathan Loo" userId="d2d72d48b56f45d8" providerId="LiveId" clId="{56556B2D-CF3C-44D5-9250-420FFB72D6F7}" dt="2020-11-10T17:13:49.884" v="12766" actId="1076"/>
          <ac:picMkLst>
            <pc:docMk/>
            <pc:sldMk cId="2101715282" sldId="413"/>
            <ac:picMk id="10242" creationId="{EAC02DB8-F6D1-4A6C-93A3-EB4203C818A7}"/>
          </ac:picMkLst>
        </pc:picChg>
        <pc:picChg chg="add mod">
          <ac:chgData name="Jonathan Loo" userId="d2d72d48b56f45d8" providerId="LiveId" clId="{56556B2D-CF3C-44D5-9250-420FFB72D6F7}" dt="2020-11-10T17:13:52.164" v="12767" actId="1076"/>
          <ac:picMkLst>
            <pc:docMk/>
            <pc:sldMk cId="2101715282" sldId="413"/>
            <ac:picMk id="10244" creationId="{8CB1B0BA-C34A-46FE-B29C-86737B6512C4}"/>
          </ac:picMkLst>
        </pc:picChg>
      </pc:sldChg>
      <pc:sldChg chg="addSp delSp modSp add mod addAnim delAnim modAnim">
        <pc:chgData name="Jonathan Loo" userId="d2d72d48b56f45d8" providerId="LiveId" clId="{56556B2D-CF3C-44D5-9250-420FFB72D6F7}" dt="2020-11-10T17:35:54.577" v="12825"/>
        <pc:sldMkLst>
          <pc:docMk/>
          <pc:sldMk cId="3738792630" sldId="414"/>
        </pc:sldMkLst>
        <pc:spChg chg="mod">
          <ac:chgData name="Jonathan Loo" userId="d2d72d48b56f45d8" providerId="LiveId" clId="{56556B2D-CF3C-44D5-9250-420FFB72D6F7}" dt="2020-11-10T17:35:54.577" v="12825"/>
          <ac:spMkLst>
            <pc:docMk/>
            <pc:sldMk cId="3738792630" sldId="414"/>
            <ac:spMk id="2" creationId="{00000000-0000-0000-0000-000000000000}"/>
          </ac:spMkLst>
        </pc:spChg>
        <pc:spChg chg="add del mod">
          <ac:chgData name="Jonathan Loo" userId="d2d72d48b56f45d8" providerId="LiveId" clId="{56556B2D-CF3C-44D5-9250-420FFB72D6F7}" dt="2020-11-10T17:35:54.577" v="12825"/>
          <ac:spMkLst>
            <pc:docMk/>
            <pc:sldMk cId="3738792630" sldId="414"/>
            <ac:spMk id="3" creationId="{9A44E7E0-3085-4914-B19C-BF57E1CDB161}"/>
          </ac:spMkLst>
        </pc:spChg>
        <pc:spChg chg="add del mod">
          <ac:chgData name="Jonathan Loo" userId="d2d72d48b56f45d8" providerId="LiveId" clId="{56556B2D-CF3C-44D5-9250-420FFB72D6F7}" dt="2020-11-10T17:35:54.577" v="12825"/>
          <ac:spMkLst>
            <pc:docMk/>
            <pc:sldMk cId="3738792630" sldId="414"/>
            <ac:spMk id="4" creationId="{6E4AA38B-4803-4510-ABF2-C8A09BAF6834}"/>
          </ac:spMkLst>
        </pc:spChg>
        <pc:spChg chg="mod">
          <ac:chgData name="Jonathan Loo" userId="d2d72d48b56f45d8" providerId="LiveId" clId="{56556B2D-CF3C-44D5-9250-420FFB72D6F7}" dt="2020-11-10T17:35:54.577" v="12825"/>
          <ac:spMkLst>
            <pc:docMk/>
            <pc:sldMk cId="3738792630" sldId="414"/>
            <ac:spMk id="9" creationId="{C8F42E19-41E1-47BD-8017-CC9CBC417E31}"/>
          </ac:spMkLst>
        </pc:spChg>
        <pc:spChg chg="del">
          <ac:chgData name="Jonathan Loo" userId="d2d72d48b56f45d8" providerId="LiveId" clId="{56556B2D-CF3C-44D5-9250-420FFB72D6F7}" dt="2020-11-10T17:34:48.966" v="12802" actId="478"/>
          <ac:spMkLst>
            <pc:docMk/>
            <pc:sldMk cId="3738792630" sldId="414"/>
            <ac:spMk id="11" creationId="{6B93F061-C4DA-46F6-B432-E00964D86B92}"/>
          </ac:spMkLst>
        </pc:spChg>
        <pc:spChg chg="del">
          <ac:chgData name="Jonathan Loo" userId="d2d72d48b56f45d8" providerId="LiveId" clId="{56556B2D-CF3C-44D5-9250-420FFB72D6F7}" dt="2020-11-10T17:34:48.966" v="12802" actId="478"/>
          <ac:spMkLst>
            <pc:docMk/>
            <pc:sldMk cId="3738792630" sldId="414"/>
            <ac:spMk id="12" creationId="{B2D9E5FF-0A31-471E-979A-9FE5A92C2420}"/>
          </ac:spMkLst>
        </pc:spChg>
        <pc:spChg chg="del">
          <ac:chgData name="Jonathan Loo" userId="d2d72d48b56f45d8" providerId="LiveId" clId="{56556B2D-CF3C-44D5-9250-420FFB72D6F7}" dt="2020-11-10T17:34:48.966" v="12802" actId="478"/>
          <ac:spMkLst>
            <pc:docMk/>
            <pc:sldMk cId="3738792630" sldId="414"/>
            <ac:spMk id="13" creationId="{06BE4803-8CC2-41CB-BAEA-545744BDC772}"/>
          </ac:spMkLst>
        </pc:spChg>
        <pc:spChg chg="del">
          <ac:chgData name="Jonathan Loo" userId="d2d72d48b56f45d8" providerId="LiveId" clId="{56556B2D-CF3C-44D5-9250-420FFB72D6F7}" dt="2020-11-10T17:34:48.966" v="12802" actId="478"/>
          <ac:spMkLst>
            <pc:docMk/>
            <pc:sldMk cId="3738792630" sldId="414"/>
            <ac:spMk id="14" creationId="{2E064386-F6B7-4B8D-9379-94F186BAF70D}"/>
          </ac:spMkLst>
        </pc:spChg>
        <pc:spChg chg="del">
          <ac:chgData name="Jonathan Loo" userId="d2d72d48b56f45d8" providerId="LiveId" clId="{56556B2D-CF3C-44D5-9250-420FFB72D6F7}" dt="2020-11-10T17:34:48.966" v="12802" actId="478"/>
          <ac:spMkLst>
            <pc:docMk/>
            <pc:sldMk cId="3738792630" sldId="414"/>
            <ac:spMk id="15" creationId="{6BE136C4-01EE-433F-9649-620F7D5DF989}"/>
          </ac:spMkLst>
        </pc:spChg>
        <pc:spChg chg="del">
          <ac:chgData name="Jonathan Loo" userId="d2d72d48b56f45d8" providerId="LiveId" clId="{56556B2D-CF3C-44D5-9250-420FFB72D6F7}" dt="2020-11-10T17:34:48.966" v="12802" actId="478"/>
          <ac:spMkLst>
            <pc:docMk/>
            <pc:sldMk cId="3738792630" sldId="414"/>
            <ac:spMk id="16" creationId="{97D9047B-A68A-4985-8526-492DED5FBA73}"/>
          </ac:spMkLst>
        </pc:spChg>
        <pc:spChg chg="del">
          <ac:chgData name="Jonathan Loo" userId="d2d72d48b56f45d8" providerId="LiveId" clId="{56556B2D-CF3C-44D5-9250-420FFB72D6F7}" dt="2020-11-10T17:34:48.966" v="12802" actId="478"/>
          <ac:spMkLst>
            <pc:docMk/>
            <pc:sldMk cId="3738792630" sldId="414"/>
            <ac:spMk id="17" creationId="{1066893B-1BC5-452C-934A-385C7330BE5A}"/>
          </ac:spMkLst>
        </pc:spChg>
        <pc:spChg chg="del">
          <ac:chgData name="Jonathan Loo" userId="d2d72d48b56f45d8" providerId="LiveId" clId="{56556B2D-CF3C-44D5-9250-420FFB72D6F7}" dt="2020-11-10T17:34:48.966" v="12802" actId="478"/>
          <ac:spMkLst>
            <pc:docMk/>
            <pc:sldMk cId="3738792630" sldId="414"/>
            <ac:spMk id="18" creationId="{E5FE4DAA-20A1-4E0A-BA92-12EB74107D6D}"/>
          </ac:spMkLst>
        </pc:spChg>
        <pc:spChg chg="del">
          <ac:chgData name="Jonathan Loo" userId="d2d72d48b56f45d8" providerId="LiveId" clId="{56556B2D-CF3C-44D5-9250-420FFB72D6F7}" dt="2020-11-10T17:34:48.966" v="12802" actId="478"/>
          <ac:spMkLst>
            <pc:docMk/>
            <pc:sldMk cId="3738792630" sldId="414"/>
            <ac:spMk id="19" creationId="{DEE8F2AF-AEE5-4F0A-988A-EED67602699F}"/>
          </ac:spMkLst>
        </pc:spChg>
        <pc:spChg chg="add del mod">
          <ac:chgData name="Jonathan Loo" userId="d2d72d48b56f45d8" providerId="LiveId" clId="{56556B2D-CF3C-44D5-9250-420FFB72D6F7}" dt="2020-11-10T17:35:42.765" v="12822" actId="1076"/>
          <ac:spMkLst>
            <pc:docMk/>
            <pc:sldMk cId="3738792630" sldId="414"/>
            <ac:spMk id="20" creationId="{AF6AF063-6A00-4702-82F8-EF757FD8E109}"/>
          </ac:spMkLst>
        </pc:spChg>
        <pc:picChg chg="del">
          <ac:chgData name="Jonathan Loo" userId="d2d72d48b56f45d8" providerId="LiveId" clId="{56556B2D-CF3C-44D5-9250-420FFB72D6F7}" dt="2020-11-10T17:34:48.966" v="12802" actId="478"/>
          <ac:picMkLst>
            <pc:docMk/>
            <pc:sldMk cId="3738792630" sldId="414"/>
            <ac:picMk id="10" creationId="{51E3227F-E2A7-426F-94D1-C36D51C3D25C}"/>
          </ac:picMkLst>
        </pc:picChg>
        <pc:picChg chg="add mod">
          <ac:chgData name="Jonathan Loo" userId="d2d72d48b56f45d8" providerId="LiveId" clId="{56556B2D-CF3C-44D5-9250-420FFB72D6F7}" dt="2020-11-10T17:35:40.406" v="12821" actId="1076"/>
          <ac:picMkLst>
            <pc:docMk/>
            <pc:sldMk cId="3738792630" sldId="414"/>
            <ac:picMk id="11266" creationId="{6A3D117A-B9C9-4829-BDDE-D7E1BE63AE86}"/>
          </ac:picMkLst>
        </pc:picChg>
      </pc:sldChg>
      <pc:sldChg chg="addSp delSp modSp add mod ord">
        <pc:chgData name="Jonathan Loo" userId="d2d72d48b56f45d8" providerId="LiveId" clId="{56556B2D-CF3C-44D5-9250-420FFB72D6F7}" dt="2020-11-11T09:24:53.702" v="13101"/>
        <pc:sldMkLst>
          <pc:docMk/>
          <pc:sldMk cId="960142789" sldId="415"/>
        </pc:sldMkLst>
        <pc:spChg chg="mod">
          <ac:chgData name="Jonathan Loo" userId="d2d72d48b56f45d8" providerId="LiveId" clId="{56556B2D-CF3C-44D5-9250-420FFB72D6F7}" dt="2020-11-11T09:21:45.541" v="13040"/>
          <ac:spMkLst>
            <pc:docMk/>
            <pc:sldMk cId="960142789" sldId="415"/>
            <ac:spMk id="2" creationId="{00000000-0000-0000-0000-000000000000}"/>
          </ac:spMkLst>
        </pc:spChg>
        <pc:spChg chg="add del mod">
          <ac:chgData name="Jonathan Loo" userId="d2d72d48b56f45d8" providerId="LiveId" clId="{56556B2D-CF3C-44D5-9250-420FFB72D6F7}" dt="2020-11-11T09:21:45.541" v="13040"/>
          <ac:spMkLst>
            <pc:docMk/>
            <pc:sldMk cId="960142789" sldId="415"/>
            <ac:spMk id="3" creationId="{792A27BB-A2ED-4426-A906-B028E4BD8F19}"/>
          </ac:spMkLst>
        </pc:spChg>
        <pc:spChg chg="add del mod">
          <ac:chgData name="Jonathan Loo" userId="d2d72d48b56f45d8" providerId="LiveId" clId="{56556B2D-CF3C-44D5-9250-420FFB72D6F7}" dt="2020-11-11T09:21:45.541" v="13040"/>
          <ac:spMkLst>
            <pc:docMk/>
            <pc:sldMk cId="960142789" sldId="415"/>
            <ac:spMk id="4" creationId="{0ED3A705-445C-4F08-B233-DABF819FE7D4}"/>
          </ac:spMkLst>
        </pc:spChg>
        <pc:spChg chg="mod">
          <ac:chgData name="Jonathan Loo" userId="d2d72d48b56f45d8" providerId="LiveId" clId="{56556B2D-CF3C-44D5-9250-420FFB72D6F7}" dt="2020-11-11T09:21:45.541" v="13040"/>
          <ac:spMkLst>
            <pc:docMk/>
            <pc:sldMk cId="960142789" sldId="415"/>
            <ac:spMk id="7" creationId="{F11031D3-037F-4D67-8F30-E2BDD85579F2}"/>
          </ac:spMkLst>
        </pc:spChg>
        <pc:picChg chg="add del mod">
          <ac:chgData name="Jonathan Loo" userId="d2d72d48b56f45d8" providerId="LiveId" clId="{56556B2D-CF3C-44D5-9250-420FFB72D6F7}" dt="2020-11-11T09:22:16.922" v="13043" actId="478"/>
          <ac:picMkLst>
            <pc:docMk/>
            <pc:sldMk cId="960142789" sldId="415"/>
            <ac:picMk id="5" creationId="{47EAD04A-1D3D-42B9-B1DA-50A1E1FB6A88}"/>
          </ac:picMkLst>
        </pc:picChg>
        <pc:picChg chg="add mod">
          <ac:chgData name="Jonathan Loo" userId="d2d72d48b56f45d8" providerId="LiveId" clId="{56556B2D-CF3C-44D5-9250-420FFB72D6F7}" dt="2020-11-11T09:22:32.145" v="13053" actId="1076"/>
          <ac:picMkLst>
            <pc:docMk/>
            <pc:sldMk cId="960142789" sldId="415"/>
            <ac:picMk id="6" creationId="{956C952B-E3C7-4428-9B5E-FF081C32FA16}"/>
          </ac:picMkLst>
        </pc:picChg>
        <pc:picChg chg="add mod">
          <ac:chgData name="Jonathan Loo" userId="d2d72d48b56f45d8" providerId="LiveId" clId="{56556B2D-CF3C-44D5-9250-420FFB72D6F7}" dt="2020-11-11T09:22:33.884" v="13054" actId="1076"/>
          <ac:picMkLst>
            <pc:docMk/>
            <pc:sldMk cId="960142789" sldId="415"/>
            <ac:picMk id="8" creationId="{C6513B5D-0CE4-4999-BA61-013CB7EFA24A}"/>
          </ac:picMkLst>
        </pc:picChg>
        <pc:picChg chg="del">
          <ac:chgData name="Jonathan Loo" userId="d2d72d48b56f45d8" providerId="LiveId" clId="{56556B2D-CF3C-44D5-9250-420FFB72D6F7}" dt="2020-11-11T09:21:21.190" v="12993" actId="478"/>
          <ac:picMkLst>
            <pc:docMk/>
            <pc:sldMk cId="960142789" sldId="415"/>
            <ac:picMk id="1026" creationId="{CCC72DD5-D8C2-49E4-973B-04AE44ADE509}"/>
          </ac:picMkLst>
        </pc:picChg>
        <pc:picChg chg="del">
          <ac:chgData name="Jonathan Loo" userId="d2d72d48b56f45d8" providerId="LiveId" clId="{56556B2D-CF3C-44D5-9250-420FFB72D6F7}" dt="2020-11-11T09:21:21.838" v="12994" actId="478"/>
          <ac:picMkLst>
            <pc:docMk/>
            <pc:sldMk cId="960142789" sldId="415"/>
            <ac:picMk id="10248" creationId="{4C656F80-C44B-4742-86EE-CFFEEA65A83C}"/>
          </ac:picMkLst>
        </pc:picChg>
        <pc:picChg chg="del">
          <ac:chgData name="Jonathan Loo" userId="d2d72d48b56f45d8" providerId="LiveId" clId="{56556B2D-CF3C-44D5-9250-420FFB72D6F7}" dt="2020-11-11T09:21:41.546" v="13038" actId="478"/>
          <ac:picMkLst>
            <pc:docMk/>
            <pc:sldMk cId="960142789" sldId="415"/>
            <ac:picMk id="10250" creationId="{62ABA32E-D6EB-411A-9FD4-F07298600E4A}"/>
          </ac:picMkLst>
        </pc:picChg>
      </pc:sldChg>
      <pc:sldMasterChg chg="modSp mod delSldLayout modSldLayout">
        <pc:chgData name="Jonathan Loo" userId="d2d72d48b56f45d8" providerId="LiveId" clId="{56556B2D-CF3C-44D5-9250-420FFB72D6F7}" dt="2020-10-26T15:30:27.920" v="11149" actId="14100"/>
        <pc:sldMasterMkLst>
          <pc:docMk/>
          <pc:sldMasterMk cId="3856551177" sldId="2147483648"/>
        </pc:sldMasterMkLst>
        <pc:spChg chg="mod">
          <ac:chgData name="Jonathan Loo" userId="d2d72d48b56f45d8" providerId="LiveId" clId="{56556B2D-CF3C-44D5-9250-420FFB72D6F7}" dt="2020-10-21T14:14:48.670" v="42" actId="404"/>
          <ac:spMkLst>
            <pc:docMk/>
            <pc:sldMasterMk cId="3856551177" sldId="2147483648"/>
            <ac:spMk id="2" creationId="{F14DC560-426C-4448-99E4-BD8EB4A5AA6F}"/>
          </ac:spMkLst>
        </pc:spChg>
        <pc:spChg chg="mod">
          <ac:chgData name="Jonathan Loo" userId="d2d72d48b56f45d8" providerId="LiveId" clId="{56556B2D-CF3C-44D5-9250-420FFB72D6F7}" dt="2020-10-21T14:15:03.967" v="48" actId="404"/>
          <ac:spMkLst>
            <pc:docMk/>
            <pc:sldMasterMk cId="3856551177" sldId="2147483648"/>
            <ac:spMk id="3" creationId="{8FC5C58D-6FE6-4B3C-8FB9-15F5CECD4C28}"/>
          </ac:spMkLst>
        </pc:spChg>
        <pc:sldLayoutChg chg="modSp mod">
          <pc:chgData name="Jonathan Loo" userId="d2d72d48b56f45d8" providerId="LiveId" clId="{56556B2D-CF3C-44D5-9250-420FFB72D6F7}" dt="2020-10-22T09:53:49.958" v="2292" actId="404"/>
          <pc:sldLayoutMkLst>
            <pc:docMk/>
            <pc:sldMasterMk cId="3856551177" sldId="2147483648"/>
            <pc:sldLayoutMk cId="1964766783" sldId="2147483649"/>
          </pc:sldLayoutMkLst>
          <pc:spChg chg="mod">
            <ac:chgData name="Jonathan Loo" userId="d2d72d48b56f45d8" providerId="LiveId" clId="{56556B2D-CF3C-44D5-9250-420FFB72D6F7}" dt="2020-10-22T09:53:49.958" v="2292" actId="404"/>
            <ac:spMkLst>
              <pc:docMk/>
              <pc:sldMasterMk cId="3856551177" sldId="2147483648"/>
              <pc:sldLayoutMk cId="1964766783" sldId="2147483649"/>
              <ac:spMk id="2" creationId="{9B5685F9-4596-4E63-BAF2-8AA5FC91060E}"/>
            </ac:spMkLst>
          </pc:spChg>
        </pc:sldLayoutChg>
        <pc:sldLayoutChg chg="modSp mod">
          <pc:chgData name="Jonathan Loo" userId="d2d72d48b56f45d8" providerId="LiveId" clId="{56556B2D-CF3C-44D5-9250-420FFB72D6F7}" dt="2020-10-21T14:14:00.038" v="21" actId="404"/>
          <pc:sldLayoutMkLst>
            <pc:docMk/>
            <pc:sldMasterMk cId="3856551177" sldId="2147483648"/>
            <pc:sldLayoutMk cId="3803219726" sldId="2147483650"/>
          </pc:sldLayoutMkLst>
          <pc:spChg chg="mod">
            <ac:chgData name="Jonathan Loo" userId="d2d72d48b56f45d8" providerId="LiveId" clId="{56556B2D-CF3C-44D5-9250-420FFB72D6F7}" dt="2020-10-21T14:14:00.038" v="21" actId="404"/>
            <ac:spMkLst>
              <pc:docMk/>
              <pc:sldMasterMk cId="3856551177" sldId="2147483648"/>
              <pc:sldLayoutMk cId="3803219726" sldId="2147483650"/>
              <ac:spMk id="2" creationId="{E5CE9518-A0EF-4C6E-A9DC-451187EF9FFD}"/>
            </ac:spMkLst>
          </pc:spChg>
          <pc:spChg chg="mod">
            <ac:chgData name="Jonathan Loo" userId="d2d72d48b56f45d8" providerId="LiveId" clId="{56556B2D-CF3C-44D5-9250-420FFB72D6F7}" dt="2020-10-21T14:13:58.235" v="15" actId="404"/>
            <ac:spMkLst>
              <pc:docMk/>
              <pc:sldMasterMk cId="3856551177" sldId="2147483648"/>
              <pc:sldLayoutMk cId="3803219726" sldId="2147483650"/>
              <ac:spMk id="3" creationId="{5E68DEA3-1BB9-4F64-B5C7-A0614818A60B}"/>
            </ac:spMkLst>
          </pc:spChg>
        </pc:sldLayoutChg>
        <pc:sldLayoutChg chg="modSp mod">
          <pc:chgData name="Jonathan Loo" userId="d2d72d48b56f45d8" providerId="LiveId" clId="{56556B2D-CF3C-44D5-9250-420FFB72D6F7}" dt="2020-10-22T12:50:37.609" v="3670" actId="404"/>
          <pc:sldLayoutMkLst>
            <pc:docMk/>
            <pc:sldMasterMk cId="3856551177" sldId="2147483648"/>
            <pc:sldLayoutMk cId="2969788503" sldId="2147483651"/>
          </pc:sldLayoutMkLst>
          <pc:spChg chg="mod">
            <ac:chgData name="Jonathan Loo" userId="d2d72d48b56f45d8" providerId="LiveId" clId="{56556B2D-CF3C-44D5-9250-420FFB72D6F7}" dt="2020-10-22T12:50:37.609" v="3670" actId="404"/>
            <ac:spMkLst>
              <pc:docMk/>
              <pc:sldMasterMk cId="3856551177" sldId="2147483648"/>
              <pc:sldLayoutMk cId="2969788503" sldId="2147483651"/>
              <ac:spMk id="2" creationId="{5F0D2C10-6F8C-438A-9660-6D1E88D06550}"/>
            </ac:spMkLst>
          </pc:spChg>
        </pc:sldLayoutChg>
        <pc:sldLayoutChg chg="addSp delSp modSp mod">
          <pc:chgData name="Jonathan Loo" userId="d2d72d48b56f45d8" providerId="LiveId" clId="{56556B2D-CF3C-44D5-9250-420FFB72D6F7}" dt="2020-10-22T08:59:32.362" v="1379" actId="948"/>
          <pc:sldLayoutMkLst>
            <pc:docMk/>
            <pc:sldMasterMk cId="3856551177" sldId="2147483648"/>
            <pc:sldLayoutMk cId="2212355487" sldId="2147483652"/>
          </pc:sldLayoutMkLst>
          <pc:spChg chg="mod">
            <ac:chgData name="Jonathan Loo" userId="d2d72d48b56f45d8" providerId="LiveId" clId="{56556B2D-CF3C-44D5-9250-420FFB72D6F7}" dt="2020-10-22T08:59:26.704" v="1378" actId="948"/>
            <ac:spMkLst>
              <pc:docMk/>
              <pc:sldMasterMk cId="3856551177" sldId="2147483648"/>
              <pc:sldLayoutMk cId="2212355487" sldId="2147483652"/>
              <ac:spMk id="3" creationId="{D53C8C56-3757-47CD-8AFE-B6CD10AEB545}"/>
            </ac:spMkLst>
          </pc:spChg>
          <pc:spChg chg="mod">
            <ac:chgData name="Jonathan Loo" userId="d2d72d48b56f45d8" providerId="LiveId" clId="{56556B2D-CF3C-44D5-9250-420FFB72D6F7}" dt="2020-10-22T08:59:32.362" v="1379" actId="948"/>
            <ac:spMkLst>
              <pc:docMk/>
              <pc:sldMasterMk cId="3856551177" sldId="2147483648"/>
              <pc:sldLayoutMk cId="2212355487" sldId="2147483652"/>
              <ac:spMk id="4" creationId="{6BB8BA35-FBCC-45DC-B347-E84CDA1A4DC6}"/>
            </ac:spMkLst>
          </pc:spChg>
          <pc:spChg chg="add del mod">
            <ac:chgData name="Jonathan Loo" userId="d2d72d48b56f45d8" providerId="LiveId" clId="{56556B2D-CF3C-44D5-9250-420FFB72D6F7}" dt="2020-10-22T08:57:45.701" v="1361" actId="478"/>
            <ac:spMkLst>
              <pc:docMk/>
              <pc:sldMasterMk cId="3856551177" sldId="2147483648"/>
              <pc:sldLayoutMk cId="2212355487" sldId="2147483652"/>
              <ac:spMk id="8" creationId="{95BF1F32-B792-44DE-973E-720D0A5605EC}"/>
            </ac:spMkLst>
          </pc:spChg>
        </pc:sldLayoutChg>
        <pc:sldLayoutChg chg="del">
          <pc:chgData name="Jonathan Loo" userId="d2d72d48b56f45d8" providerId="LiveId" clId="{56556B2D-CF3C-44D5-9250-420FFB72D6F7}" dt="2020-10-21T15:21:23.406" v="108" actId="47"/>
          <pc:sldLayoutMkLst>
            <pc:docMk/>
            <pc:sldMasterMk cId="3856551177" sldId="2147483648"/>
            <pc:sldLayoutMk cId="630753310" sldId="2147483660"/>
          </pc:sldLayoutMkLst>
        </pc:sldLayoutChg>
        <pc:sldLayoutChg chg="del">
          <pc:chgData name="Jonathan Loo" userId="d2d72d48b56f45d8" providerId="LiveId" clId="{56556B2D-CF3C-44D5-9250-420FFB72D6F7}" dt="2020-10-22T14:11:55.870" v="4712" actId="47"/>
          <pc:sldLayoutMkLst>
            <pc:docMk/>
            <pc:sldMasterMk cId="3856551177" sldId="2147483648"/>
            <pc:sldLayoutMk cId="335175930" sldId="2147483661"/>
          </pc:sldLayoutMkLst>
        </pc:sldLayoutChg>
        <pc:sldLayoutChg chg="delSp modSp mod">
          <pc:chgData name="Jonathan Loo" userId="d2d72d48b56f45d8" providerId="LiveId" clId="{56556B2D-CF3C-44D5-9250-420FFB72D6F7}" dt="2020-10-26T15:30:27.920" v="11149" actId="14100"/>
          <pc:sldLayoutMkLst>
            <pc:docMk/>
            <pc:sldMasterMk cId="3856551177" sldId="2147483648"/>
            <pc:sldLayoutMk cId="2400469667" sldId="2147483662"/>
          </pc:sldLayoutMkLst>
          <pc:spChg chg="mod">
            <ac:chgData name="Jonathan Loo" userId="d2d72d48b56f45d8" providerId="LiveId" clId="{56556B2D-CF3C-44D5-9250-420FFB72D6F7}" dt="2020-10-26T15:30:27.920" v="11149" actId="14100"/>
            <ac:spMkLst>
              <pc:docMk/>
              <pc:sldMasterMk cId="3856551177" sldId="2147483648"/>
              <pc:sldLayoutMk cId="2400469667" sldId="2147483662"/>
              <ac:spMk id="3" creationId="{D53C8C56-3757-47CD-8AFE-B6CD10AEB545}"/>
            </ac:spMkLst>
          </pc:spChg>
          <pc:spChg chg="del">
            <ac:chgData name="Jonathan Loo" userId="d2d72d48b56f45d8" providerId="LiveId" clId="{56556B2D-CF3C-44D5-9250-420FFB72D6F7}" dt="2020-10-22T09:54:16.247" v="2294" actId="478"/>
            <ac:spMkLst>
              <pc:docMk/>
              <pc:sldMasterMk cId="3856551177" sldId="2147483648"/>
              <pc:sldLayoutMk cId="2400469667" sldId="2147483662"/>
              <ac:spMk id="4" creationId="{6BB8BA35-FBCC-45DC-B347-E84CDA1A4DC6}"/>
            </ac:spMkLst>
          </pc:spChg>
        </pc:sldLayoutChg>
      </pc:sldMasterChg>
    </pc:docChg>
  </pc:docChgLst>
  <pc:docChgLst>
    <pc:chgData name="Jonathan Loo" userId="d2d72d48b56f45d8" providerId="LiveId" clId="{C6BD1F9B-1457-4C7B-9AA4-591F0F2C0C5B}"/>
    <pc:docChg chg="undo custSel addSld delSld modSld modSection">
      <pc:chgData name="Jonathan Loo" userId="d2d72d48b56f45d8" providerId="LiveId" clId="{C6BD1F9B-1457-4C7B-9AA4-591F0F2C0C5B}" dt="2021-02-25T13:21:49.116" v="863" actId="1076"/>
      <pc:docMkLst>
        <pc:docMk/>
      </pc:docMkLst>
      <pc:sldChg chg="modSp mod">
        <pc:chgData name="Jonathan Loo" userId="d2d72d48b56f45d8" providerId="LiveId" clId="{C6BD1F9B-1457-4C7B-9AA4-591F0F2C0C5B}" dt="2021-02-06T13:09:59.283" v="252" actId="20577"/>
        <pc:sldMkLst>
          <pc:docMk/>
          <pc:sldMk cId="3552040355" sldId="256"/>
        </pc:sldMkLst>
        <pc:spChg chg="mod">
          <ac:chgData name="Jonathan Loo" userId="d2d72d48b56f45d8" providerId="LiveId" clId="{C6BD1F9B-1457-4C7B-9AA4-591F0F2C0C5B}" dt="2021-02-06T13:09:59.283" v="252" actId="20577"/>
          <ac:spMkLst>
            <pc:docMk/>
            <pc:sldMk cId="3552040355" sldId="256"/>
            <ac:spMk id="2" creationId="{888888FC-CBA7-4408-AF6E-23D90D025757}"/>
          </ac:spMkLst>
        </pc:spChg>
      </pc:sldChg>
      <pc:sldChg chg="addSp modSp mod">
        <pc:chgData name="Jonathan Loo" userId="d2d72d48b56f45d8" providerId="LiveId" clId="{C6BD1F9B-1457-4C7B-9AA4-591F0F2C0C5B}" dt="2021-02-25T13:21:49.116" v="863" actId="1076"/>
        <pc:sldMkLst>
          <pc:docMk/>
          <pc:sldMk cId="3220361140" sldId="388"/>
        </pc:sldMkLst>
        <pc:spChg chg="add mod">
          <ac:chgData name="Jonathan Loo" userId="d2d72d48b56f45d8" providerId="LiveId" clId="{C6BD1F9B-1457-4C7B-9AA4-591F0F2C0C5B}" dt="2021-02-25T13:21:49.116" v="863" actId="1076"/>
          <ac:spMkLst>
            <pc:docMk/>
            <pc:sldMk cId="3220361140" sldId="388"/>
            <ac:spMk id="9" creationId="{C0896F43-EF9A-4054-B3C1-841A6647A7DA}"/>
          </ac:spMkLst>
        </pc:spChg>
        <pc:spChg chg="mod">
          <ac:chgData name="Jonathan Loo" userId="d2d72d48b56f45d8" providerId="LiveId" clId="{C6BD1F9B-1457-4C7B-9AA4-591F0F2C0C5B}" dt="2021-02-25T12:39:10.512" v="537" actId="207"/>
          <ac:spMkLst>
            <pc:docMk/>
            <pc:sldMk cId="3220361140" sldId="388"/>
            <ac:spMk id="19" creationId="{A6842F3A-39DD-4E8C-BAD7-71F5F7E4A75A}"/>
          </ac:spMkLst>
        </pc:spChg>
        <pc:picChg chg="mod">
          <ac:chgData name="Jonathan Loo" userId="d2d72d48b56f45d8" providerId="LiveId" clId="{C6BD1F9B-1457-4C7B-9AA4-591F0F2C0C5B}" dt="2021-02-25T12:38:30.233" v="536" actId="1076"/>
          <ac:picMkLst>
            <pc:docMk/>
            <pc:sldMk cId="3220361140" sldId="388"/>
            <ac:picMk id="68" creationId="{35169CB6-DD99-48D0-81B8-18D73C459A17}"/>
          </ac:picMkLst>
        </pc:picChg>
      </pc:sldChg>
      <pc:sldChg chg="modSp">
        <pc:chgData name="Jonathan Loo" userId="d2d72d48b56f45d8" providerId="LiveId" clId="{C6BD1F9B-1457-4C7B-9AA4-591F0F2C0C5B}" dt="2021-02-25T12:41:16.732" v="556" actId="20577"/>
        <pc:sldMkLst>
          <pc:docMk/>
          <pc:sldMk cId="3768923577" sldId="397"/>
        </pc:sldMkLst>
        <pc:spChg chg="mod">
          <ac:chgData name="Jonathan Loo" userId="d2d72d48b56f45d8" providerId="LiveId" clId="{C6BD1F9B-1457-4C7B-9AA4-591F0F2C0C5B}" dt="2021-02-25T12:41:16.732" v="556" actId="20577"/>
          <ac:spMkLst>
            <pc:docMk/>
            <pc:sldMk cId="3768923577" sldId="397"/>
            <ac:spMk id="4" creationId="{1A341028-B098-49E1-A305-D6A4B7F420AB}"/>
          </ac:spMkLst>
        </pc:spChg>
      </pc:sldChg>
      <pc:sldChg chg="addSp modSp mod">
        <pc:chgData name="Jonathan Loo" userId="d2d72d48b56f45d8" providerId="LiveId" clId="{C6BD1F9B-1457-4C7B-9AA4-591F0F2C0C5B}" dt="2021-02-25T13:21:37.504" v="855" actId="1076"/>
        <pc:sldMkLst>
          <pc:docMk/>
          <pc:sldMk cId="2612784270" sldId="398"/>
        </pc:sldMkLst>
        <pc:spChg chg="mod">
          <ac:chgData name="Jonathan Loo" userId="d2d72d48b56f45d8" providerId="LiveId" clId="{C6BD1F9B-1457-4C7B-9AA4-591F0F2C0C5B}" dt="2021-02-25T12:42:12.433" v="568" actId="20577"/>
          <ac:spMkLst>
            <pc:docMk/>
            <pc:sldMk cId="2612784270" sldId="398"/>
            <ac:spMk id="4" creationId="{1A341028-B098-49E1-A305-D6A4B7F420AB}"/>
          </ac:spMkLst>
        </pc:spChg>
        <pc:spChg chg="add mod">
          <ac:chgData name="Jonathan Loo" userId="d2d72d48b56f45d8" providerId="LiveId" clId="{C6BD1F9B-1457-4C7B-9AA4-591F0F2C0C5B}" dt="2021-02-25T13:21:37.504" v="855" actId="1076"/>
          <ac:spMkLst>
            <pc:docMk/>
            <pc:sldMk cId="2612784270" sldId="398"/>
            <ac:spMk id="9" creationId="{CEEB7F09-5D74-4EEF-B407-F7FDC3FDA85D}"/>
          </ac:spMkLst>
        </pc:spChg>
        <pc:spChg chg="mod">
          <ac:chgData name="Jonathan Loo" userId="d2d72d48b56f45d8" providerId="LiveId" clId="{C6BD1F9B-1457-4C7B-9AA4-591F0F2C0C5B}" dt="2021-02-25T12:43:20.655" v="575" actId="20577"/>
          <ac:spMkLst>
            <pc:docMk/>
            <pc:sldMk cId="2612784270" sldId="398"/>
            <ac:spMk id="16" creationId="{67089F43-4555-4DAC-AE67-00022EFDF1EC}"/>
          </ac:spMkLst>
        </pc:spChg>
      </pc:sldChg>
      <pc:sldChg chg="addSp delSp modSp mod">
        <pc:chgData name="Jonathan Loo" userId="d2d72d48b56f45d8" providerId="LiveId" clId="{C6BD1F9B-1457-4C7B-9AA4-591F0F2C0C5B}" dt="2021-02-25T12:37:13.664" v="526" actId="208"/>
        <pc:sldMkLst>
          <pc:docMk/>
          <pc:sldMk cId="731398539" sldId="400"/>
        </pc:sldMkLst>
        <pc:spChg chg="add mod">
          <ac:chgData name="Jonathan Loo" userId="d2d72d48b56f45d8" providerId="LiveId" clId="{C6BD1F9B-1457-4C7B-9AA4-591F0F2C0C5B}" dt="2021-02-25T12:37:01.193" v="518" actId="14100"/>
          <ac:spMkLst>
            <pc:docMk/>
            <pc:sldMk cId="731398539" sldId="400"/>
            <ac:spMk id="8" creationId="{A58193F1-78CD-456E-9971-E9BF9AE79993}"/>
          </ac:spMkLst>
        </pc:spChg>
        <pc:spChg chg="add mod">
          <ac:chgData name="Jonathan Loo" userId="d2d72d48b56f45d8" providerId="LiveId" clId="{C6BD1F9B-1457-4C7B-9AA4-591F0F2C0C5B}" dt="2021-02-25T12:37:13.664" v="526" actId="208"/>
          <ac:spMkLst>
            <pc:docMk/>
            <pc:sldMk cId="731398539" sldId="400"/>
            <ac:spMk id="16" creationId="{23DEDFC0-F132-46E9-BA9D-8742EB39A6EB}"/>
          </ac:spMkLst>
        </pc:spChg>
        <pc:picChg chg="add del mod">
          <ac:chgData name="Jonathan Loo" userId="d2d72d48b56f45d8" providerId="LiveId" clId="{C6BD1F9B-1457-4C7B-9AA4-591F0F2C0C5B}" dt="2021-02-25T12:36:32.835" v="501" actId="2085"/>
          <ac:picMkLst>
            <pc:docMk/>
            <pc:sldMk cId="731398539" sldId="400"/>
            <ac:picMk id="5" creationId="{668B6F39-76CB-4C9F-B429-E6174AB6CA80}"/>
          </ac:picMkLst>
        </pc:picChg>
        <pc:picChg chg="del mod ord">
          <ac:chgData name="Jonathan Loo" userId="d2d72d48b56f45d8" providerId="LiveId" clId="{C6BD1F9B-1457-4C7B-9AA4-591F0F2C0C5B}" dt="2021-02-25T12:36:12.697" v="497"/>
          <ac:picMkLst>
            <pc:docMk/>
            <pc:sldMk cId="731398539" sldId="400"/>
            <ac:picMk id="6" creationId="{12B086B2-E358-45B5-86C6-001FD39AA38D}"/>
          </ac:picMkLst>
        </pc:picChg>
        <pc:picChg chg="mod">
          <ac:chgData name="Jonathan Loo" userId="d2d72d48b56f45d8" providerId="LiveId" clId="{C6BD1F9B-1457-4C7B-9AA4-591F0F2C0C5B}" dt="2021-02-25T12:36:28.952" v="500" actId="2085"/>
          <ac:picMkLst>
            <pc:docMk/>
            <pc:sldMk cId="731398539" sldId="400"/>
            <ac:picMk id="7" creationId="{7D92869B-0E1B-4C05-A94F-5CCA20AFC0D5}"/>
          </ac:picMkLst>
        </pc:picChg>
        <pc:picChg chg="mod">
          <ac:chgData name="Jonathan Loo" userId="d2d72d48b56f45d8" providerId="LiveId" clId="{C6BD1F9B-1457-4C7B-9AA4-591F0F2C0C5B}" dt="2021-02-25T12:37:03.950" v="521" actId="1076"/>
          <ac:picMkLst>
            <pc:docMk/>
            <pc:sldMk cId="731398539" sldId="400"/>
            <ac:picMk id="7171" creationId="{B4C210E4-AF9A-4086-A60F-C0505C50AF7A}"/>
          </ac:picMkLst>
        </pc:picChg>
      </pc:sldChg>
      <pc:sldChg chg="addSp delSp modSp mod">
        <pc:chgData name="Jonathan Loo" userId="d2d72d48b56f45d8" providerId="LiveId" clId="{C6BD1F9B-1457-4C7B-9AA4-591F0F2C0C5B}" dt="2021-02-02T14:08:26.678" v="167" actId="1076"/>
        <pc:sldMkLst>
          <pc:docMk/>
          <pc:sldMk cId="2565769474" sldId="424"/>
        </pc:sldMkLst>
        <pc:picChg chg="add mod">
          <ac:chgData name="Jonathan Loo" userId="d2d72d48b56f45d8" providerId="LiveId" clId="{C6BD1F9B-1457-4C7B-9AA4-591F0F2C0C5B}" dt="2021-02-02T14:08:26.678" v="167" actId="1076"/>
          <ac:picMkLst>
            <pc:docMk/>
            <pc:sldMk cId="2565769474" sldId="424"/>
            <ac:picMk id="9" creationId="{6E08186C-D1CB-4B8A-949E-9B7993DF36B9}"/>
          </ac:picMkLst>
        </pc:picChg>
        <pc:picChg chg="mod">
          <ac:chgData name="Jonathan Loo" userId="d2d72d48b56f45d8" providerId="LiveId" clId="{C6BD1F9B-1457-4C7B-9AA4-591F0F2C0C5B}" dt="2021-02-02T13:45:41.267" v="163" actId="732"/>
          <ac:picMkLst>
            <pc:docMk/>
            <pc:sldMk cId="2565769474" sldId="424"/>
            <ac:picMk id="20" creationId="{47B4A838-773D-4D70-B3AE-DC9070E4FD71}"/>
          </ac:picMkLst>
        </pc:picChg>
        <pc:picChg chg="del">
          <ac:chgData name="Jonathan Loo" userId="d2d72d48b56f45d8" providerId="LiveId" clId="{C6BD1F9B-1457-4C7B-9AA4-591F0F2C0C5B}" dt="2021-02-02T14:08:12.660" v="164" actId="478"/>
          <ac:picMkLst>
            <pc:docMk/>
            <pc:sldMk cId="2565769474" sldId="424"/>
            <ac:picMk id="45" creationId="{D3160B12-79F7-43DF-9FD0-B8A69D289332}"/>
          </ac:picMkLst>
        </pc:picChg>
      </pc:sldChg>
      <pc:sldChg chg="modSp mod">
        <pc:chgData name="Jonathan Loo" userId="d2d72d48b56f45d8" providerId="LiveId" clId="{C6BD1F9B-1457-4C7B-9AA4-591F0F2C0C5B}" dt="2021-02-02T15:03:12.595" v="209" actId="6549"/>
        <pc:sldMkLst>
          <pc:docMk/>
          <pc:sldMk cId="4248225615" sldId="428"/>
        </pc:sldMkLst>
        <pc:spChg chg="mod">
          <ac:chgData name="Jonathan Loo" userId="d2d72d48b56f45d8" providerId="LiveId" clId="{C6BD1F9B-1457-4C7B-9AA4-591F0F2C0C5B}" dt="2021-02-02T15:03:12.595" v="209" actId="6549"/>
          <ac:spMkLst>
            <pc:docMk/>
            <pc:sldMk cId="4248225615" sldId="428"/>
            <ac:spMk id="2" creationId="{21DA9D82-983A-4322-AA5E-DA003D75F793}"/>
          </ac:spMkLst>
        </pc:spChg>
      </pc:sldChg>
      <pc:sldChg chg="addSp delSp modSp add del mod">
        <pc:chgData name="Jonathan Loo" userId="d2d72d48b56f45d8" providerId="LiveId" clId="{C6BD1F9B-1457-4C7B-9AA4-591F0F2C0C5B}" dt="2021-02-25T12:05:57.043" v="375" actId="47"/>
        <pc:sldMkLst>
          <pc:docMk/>
          <pc:sldMk cId="1482827637" sldId="441"/>
        </pc:sldMkLst>
        <pc:spChg chg="del">
          <ac:chgData name="Jonathan Loo" userId="d2d72d48b56f45d8" providerId="LiveId" clId="{C6BD1F9B-1457-4C7B-9AA4-591F0F2C0C5B}" dt="2021-01-26T18:41:48.367" v="3" actId="478"/>
          <ac:spMkLst>
            <pc:docMk/>
            <pc:sldMk cId="1482827637" sldId="441"/>
            <ac:spMk id="77" creationId="{9F565342-AA3D-4519-B2AC-C9CDBB44301F}"/>
          </ac:spMkLst>
        </pc:spChg>
        <pc:picChg chg="add del mod">
          <ac:chgData name="Jonathan Loo" userId="d2d72d48b56f45d8" providerId="LiveId" clId="{C6BD1F9B-1457-4C7B-9AA4-591F0F2C0C5B}" dt="2021-01-26T18:40:22.280" v="2" actId="478"/>
          <ac:picMkLst>
            <pc:docMk/>
            <pc:sldMk cId="1482827637" sldId="441"/>
            <ac:picMk id="1026" creationId="{E45D57F8-64EA-4358-9BD0-325B493DCD21}"/>
          </ac:picMkLst>
        </pc:picChg>
      </pc:sldChg>
      <pc:sldChg chg="delSp modSp mod">
        <pc:chgData name="Jonathan Loo" userId="d2d72d48b56f45d8" providerId="LiveId" clId="{C6BD1F9B-1457-4C7B-9AA4-591F0F2C0C5B}" dt="2021-02-25T12:50:33.883" v="630" actId="1076"/>
        <pc:sldMkLst>
          <pc:docMk/>
          <pc:sldMk cId="1188367864" sldId="442"/>
        </pc:sldMkLst>
        <pc:spChg chg="mod">
          <ac:chgData name="Jonathan Loo" userId="d2d72d48b56f45d8" providerId="LiveId" clId="{C6BD1F9B-1457-4C7B-9AA4-591F0F2C0C5B}" dt="2021-02-25T12:48:33.219" v="610" actId="207"/>
          <ac:spMkLst>
            <pc:docMk/>
            <pc:sldMk cId="1188367864" sldId="442"/>
            <ac:spMk id="3" creationId="{3C3E511B-FD1C-4DFB-B4C4-7A2DA8C9F015}"/>
          </ac:spMkLst>
        </pc:spChg>
        <pc:picChg chg="mod ord">
          <ac:chgData name="Jonathan Loo" userId="d2d72d48b56f45d8" providerId="LiveId" clId="{C6BD1F9B-1457-4C7B-9AA4-591F0F2C0C5B}" dt="2021-02-25T12:50:33.883" v="630" actId="1076"/>
          <ac:picMkLst>
            <pc:docMk/>
            <pc:sldMk cId="1188367864" sldId="442"/>
            <ac:picMk id="5" creationId="{2828F04B-EFF8-4E0D-AF14-DCD4ACED1BF3}"/>
          </ac:picMkLst>
        </pc:picChg>
        <pc:picChg chg="del mod">
          <ac:chgData name="Jonathan Loo" userId="d2d72d48b56f45d8" providerId="LiveId" clId="{C6BD1F9B-1457-4C7B-9AA4-591F0F2C0C5B}" dt="2021-02-25T12:50:25.123" v="626" actId="478"/>
          <ac:picMkLst>
            <pc:docMk/>
            <pc:sldMk cId="1188367864" sldId="442"/>
            <ac:picMk id="14" creationId="{DBE4DF20-6E0B-451A-9769-ECB0527A06E8}"/>
          </ac:picMkLst>
        </pc:picChg>
      </pc:sldChg>
      <pc:sldChg chg="modSp mod">
        <pc:chgData name="Jonathan Loo" userId="d2d72d48b56f45d8" providerId="LiveId" clId="{C6BD1F9B-1457-4C7B-9AA4-591F0F2C0C5B}" dt="2021-02-02T15:04:41.600" v="229"/>
        <pc:sldMkLst>
          <pc:docMk/>
          <pc:sldMk cId="3430135395" sldId="456"/>
        </pc:sldMkLst>
        <pc:spChg chg="mod">
          <ac:chgData name="Jonathan Loo" userId="d2d72d48b56f45d8" providerId="LiveId" clId="{C6BD1F9B-1457-4C7B-9AA4-591F0F2C0C5B}" dt="2021-02-02T15:04:41.600" v="229"/>
          <ac:spMkLst>
            <pc:docMk/>
            <pc:sldMk cId="3430135395" sldId="456"/>
            <ac:spMk id="2" creationId="{44F56BBA-CDD3-404E-BB13-DF5AB2E55362}"/>
          </ac:spMkLst>
        </pc:spChg>
      </pc:sldChg>
      <pc:sldChg chg="del">
        <pc:chgData name="Jonathan Loo" userId="d2d72d48b56f45d8" providerId="LiveId" clId="{C6BD1F9B-1457-4C7B-9AA4-591F0F2C0C5B}" dt="2021-02-06T13:04:09.756" v="230" actId="47"/>
        <pc:sldMkLst>
          <pc:docMk/>
          <pc:sldMk cId="2590989773" sldId="463"/>
        </pc:sldMkLst>
      </pc:sldChg>
      <pc:sldChg chg="addSp modSp mod">
        <pc:chgData name="Jonathan Loo" userId="d2d72d48b56f45d8" providerId="LiveId" clId="{C6BD1F9B-1457-4C7B-9AA4-591F0F2C0C5B}" dt="2021-02-25T12:04:43.963" v="370" actId="404"/>
        <pc:sldMkLst>
          <pc:docMk/>
          <pc:sldMk cId="1118937339" sldId="466"/>
        </pc:sldMkLst>
        <pc:spChg chg="add mod">
          <ac:chgData name="Jonathan Loo" userId="d2d72d48b56f45d8" providerId="LiveId" clId="{C6BD1F9B-1457-4C7B-9AA4-591F0F2C0C5B}" dt="2021-02-25T12:04:43.963" v="370" actId="404"/>
          <ac:spMkLst>
            <pc:docMk/>
            <pc:sldMk cId="1118937339" sldId="466"/>
            <ac:spMk id="8" creationId="{23A5BE64-158D-4721-9A7E-0980234613CB}"/>
          </ac:spMkLst>
        </pc:spChg>
        <pc:picChg chg="mod">
          <ac:chgData name="Jonathan Loo" userId="d2d72d48b56f45d8" providerId="LiveId" clId="{C6BD1F9B-1457-4C7B-9AA4-591F0F2C0C5B}" dt="2021-02-25T11:21:27.837" v="316" actId="1076"/>
          <ac:picMkLst>
            <pc:docMk/>
            <pc:sldMk cId="1118937339" sldId="466"/>
            <ac:picMk id="44034" creationId="{C0DF721E-B6ED-4F90-87EB-05EEA47214C3}"/>
          </ac:picMkLst>
        </pc:picChg>
      </pc:sldChg>
      <pc:sldChg chg="modSp mod">
        <pc:chgData name="Jonathan Loo" userId="d2d72d48b56f45d8" providerId="LiveId" clId="{C6BD1F9B-1457-4C7B-9AA4-591F0F2C0C5B}" dt="2021-02-02T15:03:14.761" v="210" actId="6549"/>
        <pc:sldMkLst>
          <pc:docMk/>
          <pc:sldMk cId="1439560055" sldId="469"/>
        </pc:sldMkLst>
        <pc:spChg chg="mod">
          <ac:chgData name="Jonathan Loo" userId="d2d72d48b56f45d8" providerId="LiveId" clId="{C6BD1F9B-1457-4C7B-9AA4-591F0F2C0C5B}" dt="2021-02-02T15:03:14.761" v="210" actId="6549"/>
          <ac:spMkLst>
            <pc:docMk/>
            <pc:sldMk cId="1439560055" sldId="469"/>
            <ac:spMk id="2" creationId="{21DA9D82-983A-4322-AA5E-DA003D75F793}"/>
          </ac:spMkLst>
        </pc:spChg>
      </pc:sldChg>
      <pc:sldChg chg="delSp modSp mod">
        <pc:chgData name="Jonathan Loo" userId="d2d72d48b56f45d8" providerId="LiveId" clId="{C6BD1F9B-1457-4C7B-9AA4-591F0F2C0C5B}" dt="2021-02-02T14:59:37.621" v="186" actId="962"/>
        <pc:sldMkLst>
          <pc:docMk/>
          <pc:sldMk cId="425766449" sldId="471"/>
        </pc:sldMkLst>
        <pc:spChg chg="del ord">
          <ac:chgData name="Jonathan Loo" userId="d2d72d48b56f45d8" providerId="LiveId" clId="{C6BD1F9B-1457-4C7B-9AA4-591F0F2C0C5B}" dt="2021-02-02T14:59:37.620" v="184" actId="478"/>
          <ac:spMkLst>
            <pc:docMk/>
            <pc:sldMk cId="425766449" sldId="471"/>
            <ac:spMk id="3" creationId="{64D808C4-71ED-43FD-A56D-CE662FBB16EB}"/>
          </ac:spMkLst>
        </pc:spChg>
        <pc:grpChg chg="ord">
          <ac:chgData name="Jonathan Loo" userId="d2d72d48b56f45d8" providerId="LiveId" clId="{C6BD1F9B-1457-4C7B-9AA4-591F0F2C0C5B}" dt="2021-02-02T14:59:37.620" v="183"/>
          <ac:grpSpMkLst>
            <pc:docMk/>
            <pc:sldMk cId="425766449" sldId="471"/>
            <ac:grpSpMk id="9" creationId="{42B5F2B7-CF21-4A2F-B14B-F6F87406A82C}"/>
          </ac:grpSpMkLst>
        </pc:grpChg>
        <pc:picChg chg="del mod">
          <ac:chgData name="Jonathan Loo" userId="d2d72d48b56f45d8" providerId="LiveId" clId="{C6BD1F9B-1457-4C7B-9AA4-591F0F2C0C5B}" dt="2021-02-02T14:59:37.618" v="182" actId="478"/>
          <ac:picMkLst>
            <pc:docMk/>
            <pc:sldMk cId="425766449" sldId="471"/>
            <ac:picMk id="6" creationId="{04A48113-0E7F-46A7-8B5C-0DE050BDE05D}"/>
          </ac:picMkLst>
        </pc:picChg>
        <pc:picChg chg="mod ord">
          <ac:chgData name="Jonathan Loo" userId="d2d72d48b56f45d8" providerId="LiveId" clId="{C6BD1F9B-1457-4C7B-9AA4-591F0F2C0C5B}" dt="2021-02-02T14:59:37.621" v="186" actId="962"/>
          <ac:picMkLst>
            <pc:docMk/>
            <pc:sldMk cId="425766449" sldId="471"/>
            <ac:picMk id="8" creationId="{75ABDEBF-1713-48CA-A990-81657860E565}"/>
          </ac:picMkLst>
        </pc:picChg>
      </pc:sldChg>
      <pc:sldChg chg="del">
        <pc:chgData name="Jonathan Loo" userId="d2d72d48b56f45d8" providerId="LiveId" clId="{C6BD1F9B-1457-4C7B-9AA4-591F0F2C0C5B}" dt="2021-02-06T13:05:07.729" v="232" actId="47"/>
        <pc:sldMkLst>
          <pc:docMk/>
          <pc:sldMk cId="3530853911" sldId="485"/>
        </pc:sldMkLst>
      </pc:sldChg>
      <pc:sldChg chg="modSp mod">
        <pc:chgData name="Jonathan Loo" userId="d2d72d48b56f45d8" providerId="LiveId" clId="{C6BD1F9B-1457-4C7B-9AA4-591F0F2C0C5B}" dt="2021-02-06T13:12:15.431" v="267" actId="20577"/>
        <pc:sldMkLst>
          <pc:docMk/>
          <pc:sldMk cId="687066637" sldId="498"/>
        </pc:sldMkLst>
        <pc:spChg chg="mod">
          <ac:chgData name="Jonathan Loo" userId="d2d72d48b56f45d8" providerId="LiveId" clId="{C6BD1F9B-1457-4C7B-9AA4-591F0F2C0C5B}" dt="2021-02-06T13:12:15.431" v="267" actId="20577"/>
          <ac:spMkLst>
            <pc:docMk/>
            <pc:sldMk cId="687066637" sldId="498"/>
            <ac:spMk id="2" creationId="{888888FC-CBA7-4408-AF6E-23D90D025757}"/>
          </ac:spMkLst>
        </pc:spChg>
      </pc:sldChg>
      <pc:sldChg chg="modSp mod">
        <pc:chgData name="Jonathan Loo" userId="d2d72d48b56f45d8" providerId="LiveId" clId="{C6BD1F9B-1457-4C7B-9AA4-591F0F2C0C5B}" dt="2021-02-06T13:12:03.454" v="265" actId="6549"/>
        <pc:sldMkLst>
          <pc:docMk/>
          <pc:sldMk cId="1289672967" sldId="501"/>
        </pc:sldMkLst>
        <pc:spChg chg="mod">
          <ac:chgData name="Jonathan Loo" userId="d2d72d48b56f45d8" providerId="LiveId" clId="{C6BD1F9B-1457-4C7B-9AA4-591F0F2C0C5B}" dt="2021-02-06T13:12:03.454" v="265" actId="6549"/>
          <ac:spMkLst>
            <pc:docMk/>
            <pc:sldMk cId="1289672967" sldId="501"/>
            <ac:spMk id="2" creationId="{888888FC-CBA7-4408-AF6E-23D90D025757}"/>
          </ac:spMkLst>
        </pc:spChg>
      </pc:sldChg>
      <pc:sldChg chg="del">
        <pc:chgData name="Jonathan Loo" userId="d2d72d48b56f45d8" providerId="LiveId" clId="{C6BD1F9B-1457-4C7B-9AA4-591F0F2C0C5B}" dt="2021-02-06T13:05:06.874" v="231" actId="47"/>
        <pc:sldMkLst>
          <pc:docMk/>
          <pc:sldMk cId="607589893" sldId="503"/>
        </pc:sldMkLst>
      </pc:sldChg>
      <pc:sldChg chg="modSp mod">
        <pc:chgData name="Jonathan Loo" userId="d2d72d48b56f45d8" providerId="LiveId" clId="{C6BD1F9B-1457-4C7B-9AA4-591F0F2C0C5B}" dt="2021-02-02T15:03:06.444" v="208" actId="6549"/>
        <pc:sldMkLst>
          <pc:docMk/>
          <pc:sldMk cId="2455923820" sldId="509"/>
        </pc:sldMkLst>
        <pc:spChg chg="mod">
          <ac:chgData name="Jonathan Loo" userId="d2d72d48b56f45d8" providerId="LiveId" clId="{C6BD1F9B-1457-4C7B-9AA4-591F0F2C0C5B}" dt="2021-02-02T15:03:06.444" v="208" actId="6549"/>
          <ac:spMkLst>
            <pc:docMk/>
            <pc:sldMk cId="2455923820" sldId="509"/>
            <ac:spMk id="2" creationId="{21DA9D82-983A-4322-AA5E-DA003D75F793}"/>
          </ac:spMkLst>
        </pc:spChg>
      </pc:sldChg>
      <pc:sldChg chg="addSp delSp modSp mod">
        <pc:chgData name="Jonathan Loo" userId="d2d72d48b56f45d8" providerId="LiveId" clId="{C6BD1F9B-1457-4C7B-9AA4-591F0F2C0C5B}" dt="2021-02-25T12:54:43.087" v="768" actId="1036"/>
        <pc:sldMkLst>
          <pc:docMk/>
          <pc:sldMk cId="3747132904" sldId="511"/>
        </pc:sldMkLst>
        <pc:spChg chg="mod">
          <ac:chgData name="Jonathan Loo" userId="d2d72d48b56f45d8" providerId="LiveId" clId="{C6BD1F9B-1457-4C7B-9AA4-591F0F2C0C5B}" dt="2021-02-25T12:07:35.172" v="398" actId="20577"/>
          <ac:spMkLst>
            <pc:docMk/>
            <pc:sldMk cId="3747132904" sldId="511"/>
            <ac:spMk id="6" creationId="{F1E9BFD5-B3FB-4C94-A8BF-C53FBC57199E}"/>
          </ac:spMkLst>
        </pc:spChg>
        <pc:spChg chg="add mod">
          <ac:chgData name="Jonathan Loo" userId="d2d72d48b56f45d8" providerId="LiveId" clId="{C6BD1F9B-1457-4C7B-9AA4-591F0F2C0C5B}" dt="2021-02-25T12:54:35.194" v="758" actId="1035"/>
          <ac:spMkLst>
            <pc:docMk/>
            <pc:sldMk cId="3747132904" sldId="511"/>
            <ac:spMk id="14" creationId="{076DD015-CDCD-450E-B37B-0DB5C4EBCA37}"/>
          </ac:spMkLst>
        </pc:spChg>
        <pc:spChg chg="mod">
          <ac:chgData name="Jonathan Loo" userId="d2d72d48b56f45d8" providerId="LiveId" clId="{C6BD1F9B-1457-4C7B-9AA4-591F0F2C0C5B}" dt="2021-02-25T12:54:43.087" v="768" actId="1036"/>
          <ac:spMkLst>
            <pc:docMk/>
            <pc:sldMk cId="3747132904" sldId="511"/>
            <ac:spMk id="17" creationId="{A0BEF7DB-7801-44F1-9EEF-FF25E6F3845C}"/>
          </ac:spMkLst>
        </pc:spChg>
        <pc:picChg chg="mod">
          <ac:chgData name="Jonathan Loo" userId="d2d72d48b56f45d8" providerId="LiveId" clId="{C6BD1F9B-1457-4C7B-9AA4-591F0F2C0C5B}" dt="2021-02-25T12:38:16.349" v="534" actId="1076"/>
          <ac:picMkLst>
            <pc:docMk/>
            <pc:sldMk cId="3747132904" sldId="511"/>
            <ac:picMk id="4" creationId="{728A2F10-1881-41DD-9C89-FDF95A0EDFD2}"/>
          </ac:picMkLst>
        </pc:picChg>
        <pc:picChg chg="mod">
          <ac:chgData name="Jonathan Loo" userId="d2d72d48b56f45d8" providerId="LiveId" clId="{C6BD1F9B-1457-4C7B-9AA4-591F0F2C0C5B}" dt="2021-02-25T12:54:43.087" v="768" actId="1036"/>
          <ac:picMkLst>
            <pc:docMk/>
            <pc:sldMk cId="3747132904" sldId="511"/>
            <ac:picMk id="85" creationId="{CA11B134-612C-461B-99BD-D030AA21B749}"/>
          </ac:picMkLst>
        </pc:picChg>
        <pc:picChg chg="del">
          <ac:chgData name="Jonathan Loo" userId="d2d72d48b56f45d8" providerId="LiveId" clId="{C6BD1F9B-1457-4C7B-9AA4-591F0F2C0C5B}" dt="2021-02-25T12:38:03.605" v="527" actId="478"/>
          <ac:picMkLst>
            <pc:docMk/>
            <pc:sldMk cId="3747132904" sldId="511"/>
            <ac:picMk id="118" creationId="{B1D8FADA-58AE-472B-AA9A-08BFB7AE5E04}"/>
          </ac:picMkLst>
        </pc:picChg>
      </pc:sldChg>
      <pc:sldChg chg="addSp modSp mod">
        <pc:chgData name="Jonathan Loo" userId="d2d72d48b56f45d8" providerId="LiveId" clId="{C6BD1F9B-1457-4C7B-9AA4-591F0F2C0C5B}" dt="2021-02-25T13:21:08.471" v="833" actId="1076"/>
        <pc:sldMkLst>
          <pc:docMk/>
          <pc:sldMk cId="3987507244" sldId="515"/>
        </pc:sldMkLst>
        <pc:spChg chg="mod">
          <ac:chgData name="Jonathan Loo" userId="d2d72d48b56f45d8" providerId="LiveId" clId="{C6BD1F9B-1457-4C7B-9AA4-591F0F2C0C5B}" dt="2021-02-25T12:56:07.923" v="775" actId="6549"/>
          <ac:spMkLst>
            <pc:docMk/>
            <pc:sldMk cId="3987507244" sldId="515"/>
            <ac:spMk id="3" creationId="{E79B9745-057D-47DF-AC11-28F7A2CFD621}"/>
          </ac:spMkLst>
        </pc:spChg>
        <pc:spChg chg="mod">
          <ac:chgData name="Jonathan Loo" userId="d2d72d48b56f45d8" providerId="LiveId" clId="{C6BD1F9B-1457-4C7B-9AA4-591F0F2C0C5B}" dt="2021-02-25T13:19:21.731" v="795" actId="20577"/>
          <ac:spMkLst>
            <pc:docMk/>
            <pc:sldMk cId="3987507244" sldId="515"/>
            <ac:spMk id="9" creationId="{9C1C3B89-626B-4211-9C72-A5B6DBFBBE68}"/>
          </ac:spMkLst>
        </pc:spChg>
        <pc:spChg chg="add mod">
          <ac:chgData name="Jonathan Loo" userId="d2d72d48b56f45d8" providerId="LiveId" clId="{C6BD1F9B-1457-4C7B-9AA4-591F0F2C0C5B}" dt="2021-02-25T13:21:08.471" v="833" actId="1076"/>
          <ac:spMkLst>
            <pc:docMk/>
            <pc:sldMk cId="3987507244" sldId="515"/>
            <ac:spMk id="18" creationId="{9AC21E1D-35C9-46BB-A182-FAA14E7D8F0D}"/>
          </ac:spMkLst>
        </pc:spChg>
      </pc:sldChg>
      <pc:sldChg chg="addSp modSp mod">
        <pc:chgData name="Jonathan Loo" userId="d2d72d48b56f45d8" providerId="LiveId" clId="{C6BD1F9B-1457-4C7B-9AA4-591F0F2C0C5B}" dt="2021-02-25T12:33:44.747" v="460" actId="20577"/>
        <pc:sldMkLst>
          <pc:docMk/>
          <pc:sldMk cId="3822214089" sldId="517"/>
        </pc:sldMkLst>
        <pc:spChg chg="add mod">
          <ac:chgData name="Jonathan Loo" userId="d2d72d48b56f45d8" providerId="LiveId" clId="{C6BD1F9B-1457-4C7B-9AA4-591F0F2C0C5B}" dt="2021-02-25T12:33:44.747" v="460" actId="20577"/>
          <ac:spMkLst>
            <pc:docMk/>
            <pc:sldMk cId="3822214089" sldId="517"/>
            <ac:spMk id="5" creationId="{1EB002FC-7CA8-4C53-9C76-910FA9187196}"/>
          </ac:spMkLst>
        </pc:spChg>
        <pc:cxnChg chg="add mod">
          <ac:chgData name="Jonathan Loo" userId="d2d72d48b56f45d8" providerId="LiveId" clId="{C6BD1F9B-1457-4C7B-9AA4-591F0F2C0C5B}" dt="2021-02-25T12:33:44.747" v="460" actId="20577"/>
          <ac:cxnSpMkLst>
            <pc:docMk/>
            <pc:sldMk cId="3822214089" sldId="517"/>
            <ac:cxnSpMk id="4" creationId="{0E623EC6-225F-4CA6-A05B-85340366BF49}"/>
          </ac:cxnSpMkLst>
        </pc:cxnChg>
      </pc:sldChg>
      <pc:sldChg chg="modSp">
        <pc:chgData name="Jonathan Loo" userId="d2d72d48b56f45d8" providerId="LiveId" clId="{C6BD1F9B-1457-4C7B-9AA4-591F0F2C0C5B}" dt="2021-02-25T12:46:50.363" v="609" actId="20577"/>
        <pc:sldMkLst>
          <pc:docMk/>
          <pc:sldMk cId="2442990501" sldId="519"/>
        </pc:sldMkLst>
        <pc:spChg chg="mod">
          <ac:chgData name="Jonathan Loo" userId="d2d72d48b56f45d8" providerId="LiveId" clId="{C6BD1F9B-1457-4C7B-9AA4-591F0F2C0C5B}" dt="2021-02-25T12:46:50.363" v="609" actId="20577"/>
          <ac:spMkLst>
            <pc:docMk/>
            <pc:sldMk cId="2442990501" sldId="519"/>
            <ac:spMk id="12" creationId="{64BCC42C-4E1E-44B7-BF0C-BECF42873F55}"/>
          </ac:spMkLst>
        </pc:spChg>
      </pc:sldChg>
      <pc:sldChg chg="addSp delSp modSp add mod">
        <pc:chgData name="Jonathan Loo" userId="d2d72d48b56f45d8" providerId="LiveId" clId="{C6BD1F9B-1457-4C7B-9AA4-591F0F2C0C5B}" dt="2021-02-25T12:52:42.491" v="698" actId="962"/>
        <pc:sldMkLst>
          <pc:docMk/>
          <pc:sldMk cId="2031394961" sldId="520"/>
        </pc:sldMkLst>
        <pc:spChg chg="mod">
          <ac:chgData name="Jonathan Loo" userId="d2d72d48b56f45d8" providerId="LiveId" clId="{C6BD1F9B-1457-4C7B-9AA4-591F0F2C0C5B}" dt="2021-02-25T12:52:09.737" v="633" actId="6549"/>
          <ac:spMkLst>
            <pc:docMk/>
            <pc:sldMk cId="2031394961" sldId="520"/>
            <ac:spMk id="3" creationId="{F957FD00-C637-4A14-831C-0720B9D5F196}"/>
          </ac:spMkLst>
        </pc:spChg>
        <pc:spChg chg="mod">
          <ac:chgData name="Jonathan Loo" userId="d2d72d48b56f45d8" providerId="LiveId" clId="{C6BD1F9B-1457-4C7B-9AA4-591F0F2C0C5B}" dt="2021-01-26T18:49:27.263" v="154" actId="208"/>
          <ac:spMkLst>
            <pc:docMk/>
            <pc:sldMk cId="2031394961" sldId="520"/>
            <ac:spMk id="57" creationId="{D37CA630-B753-48D3-BC38-4A1646CBEDE7}"/>
          </ac:spMkLst>
        </pc:spChg>
        <pc:spChg chg="add del mod">
          <ac:chgData name="Jonathan Loo" userId="d2d72d48b56f45d8" providerId="LiveId" clId="{C6BD1F9B-1457-4C7B-9AA4-591F0F2C0C5B}" dt="2021-01-26T18:48:39.195" v="134" actId="478"/>
          <ac:spMkLst>
            <pc:docMk/>
            <pc:sldMk cId="2031394961" sldId="520"/>
            <ac:spMk id="77" creationId="{75E2A705-23EA-4258-9B2D-8E96FDA53D5A}"/>
          </ac:spMkLst>
        </pc:spChg>
        <pc:spChg chg="add mod">
          <ac:chgData name="Jonathan Loo" userId="d2d72d48b56f45d8" providerId="LiveId" clId="{C6BD1F9B-1457-4C7B-9AA4-591F0F2C0C5B}" dt="2021-01-26T18:49:14.839" v="151" actId="207"/>
          <ac:spMkLst>
            <pc:docMk/>
            <pc:sldMk cId="2031394961" sldId="520"/>
            <ac:spMk id="79" creationId="{E47520EC-BEE9-4D70-8F67-D77474BDE07A}"/>
          </ac:spMkLst>
        </pc:spChg>
        <pc:spChg chg="mod">
          <ac:chgData name="Jonathan Loo" userId="d2d72d48b56f45d8" providerId="LiveId" clId="{C6BD1F9B-1457-4C7B-9AA4-591F0F2C0C5B}" dt="2021-01-26T18:49:05.540" v="148" actId="1036"/>
          <ac:spMkLst>
            <pc:docMk/>
            <pc:sldMk cId="2031394961" sldId="520"/>
            <ac:spMk id="95" creationId="{5C8BB7CF-FEED-4746-8A8C-FF521D92E097}"/>
          </ac:spMkLst>
        </pc:spChg>
        <pc:spChg chg="mod">
          <ac:chgData name="Jonathan Loo" userId="d2d72d48b56f45d8" providerId="LiveId" clId="{C6BD1F9B-1457-4C7B-9AA4-591F0F2C0C5B}" dt="2021-01-26T18:48:00.532" v="123" actId="1035"/>
          <ac:spMkLst>
            <pc:docMk/>
            <pc:sldMk cId="2031394961" sldId="520"/>
            <ac:spMk id="108" creationId="{904F3DCB-6229-46C9-A87B-5803CBFBC61F}"/>
          </ac:spMkLst>
        </pc:spChg>
        <pc:picChg chg="mod ord">
          <ac:chgData name="Jonathan Loo" userId="d2d72d48b56f45d8" providerId="LiveId" clId="{C6BD1F9B-1457-4C7B-9AA4-591F0F2C0C5B}" dt="2021-02-25T12:52:28.722" v="676" actId="962"/>
          <ac:picMkLst>
            <pc:docMk/>
            <pc:sldMk cId="2031394961" sldId="520"/>
            <ac:picMk id="5" creationId="{4CEE1753-D92F-4895-BF91-AEFF2FB444DA}"/>
          </ac:picMkLst>
        </pc:picChg>
        <pc:picChg chg="mod ord">
          <ac:chgData name="Jonathan Loo" userId="d2d72d48b56f45d8" providerId="LiveId" clId="{C6BD1F9B-1457-4C7B-9AA4-591F0F2C0C5B}" dt="2021-02-25T12:52:42.491" v="698" actId="962"/>
          <ac:picMkLst>
            <pc:docMk/>
            <pc:sldMk cId="2031394961" sldId="520"/>
            <ac:picMk id="7" creationId="{451F26C2-67C3-4B1C-BF80-E1B948C530C4}"/>
          </ac:picMkLst>
        </pc:picChg>
        <pc:picChg chg="del mod">
          <ac:chgData name="Jonathan Loo" userId="d2d72d48b56f45d8" providerId="LiveId" clId="{C6BD1F9B-1457-4C7B-9AA4-591F0F2C0C5B}" dt="2021-02-25T12:52:42.490" v="696" actId="478"/>
          <ac:picMkLst>
            <pc:docMk/>
            <pc:sldMk cId="2031394961" sldId="520"/>
            <ac:picMk id="65" creationId="{2DEFE1CE-CE9A-4D1B-92C7-78BEC6E06EA9}"/>
          </ac:picMkLst>
        </pc:picChg>
        <pc:picChg chg="del mod">
          <ac:chgData name="Jonathan Loo" userId="d2d72d48b56f45d8" providerId="LiveId" clId="{C6BD1F9B-1457-4C7B-9AA4-591F0F2C0C5B}" dt="2021-02-25T12:52:28.722" v="674" actId="478"/>
          <ac:picMkLst>
            <pc:docMk/>
            <pc:sldMk cId="2031394961" sldId="520"/>
            <ac:picMk id="29712" creationId="{1A4E7EAA-A4F9-4166-BC92-27351A7D0164}"/>
          </ac:picMkLst>
        </pc:picChg>
        <pc:cxnChg chg="mod">
          <ac:chgData name="Jonathan Loo" userId="d2d72d48b56f45d8" providerId="LiveId" clId="{C6BD1F9B-1457-4C7B-9AA4-591F0F2C0C5B}" dt="2021-01-26T18:49:49.050" v="156" actId="693"/>
          <ac:cxnSpMkLst>
            <pc:docMk/>
            <pc:sldMk cId="2031394961" sldId="520"/>
            <ac:cxnSpMk id="51" creationId="{861066C9-80B2-4D2F-B761-F2A909826243}"/>
          </ac:cxnSpMkLst>
        </pc:cxnChg>
        <pc:cxnChg chg="add mod">
          <ac:chgData name="Jonathan Loo" userId="d2d72d48b56f45d8" providerId="LiveId" clId="{C6BD1F9B-1457-4C7B-9AA4-591F0F2C0C5B}" dt="2021-01-26T18:49:20.832" v="152" actId="208"/>
          <ac:cxnSpMkLst>
            <pc:docMk/>
            <pc:sldMk cId="2031394961" sldId="520"/>
            <ac:cxnSpMk id="54" creationId="{44B3009D-AA0E-4392-80ED-96211911148A}"/>
          </ac:cxnSpMkLst>
        </pc:cxnChg>
        <pc:cxnChg chg="mod">
          <ac:chgData name="Jonathan Loo" userId="d2d72d48b56f45d8" providerId="LiveId" clId="{C6BD1F9B-1457-4C7B-9AA4-591F0F2C0C5B}" dt="2021-01-26T18:49:24.033" v="153" actId="208"/>
          <ac:cxnSpMkLst>
            <pc:docMk/>
            <pc:sldMk cId="2031394961" sldId="520"/>
            <ac:cxnSpMk id="56" creationId="{5CFB7FED-2276-4B8E-B912-3B99F5EB29B0}"/>
          </ac:cxnSpMkLst>
        </pc:cxnChg>
        <pc:cxnChg chg="mod">
          <ac:chgData name="Jonathan Loo" userId="d2d72d48b56f45d8" providerId="LiveId" clId="{C6BD1F9B-1457-4C7B-9AA4-591F0F2C0C5B}" dt="2021-01-26T18:47:09.117" v="111" actId="14100"/>
          <ac:cxnSpMkLst>
            <pc:docMk/>
            <pc:sldMk cId="2031394961" sldId="520"/>
            <ac:cxnSpMk id="58" creationId="{FE69016B-4F6C-4383-9011-6F84C4997DC7}"/>
          </ac:cxnSpMkLst>
        </pc:cxnChg>
        <pc:cxnChg chg="mod">
          <ac:chgData name="Jonathan Loo" userId="d2d72d48b56f45d8" providerId="LiveId" clId="{C6BD1F9B-1457-4C7B-9AA4-591F0F2C0C5B}" dt="2021-01-26T18:50:08.254" v="160" actId="1582"/>
          <ac:cxnSpMkLst>
            <pc:docMk/>
            <pc:sldMk cId="2031394961" sldId="520"/>
            <ac:cxnSpMk id="87" creationId="{7F1BA4A7-DFDD-47A6-852C-938EF51AD638}"/>
          </ac:cxnSpMkLst>
        </pc:cxnChg>
        <pc:cxnChg chg="mod">
          <ac:chgData name="Jonathan Loo" userId="d2d72d48b56f45d8" providerId="LiveId" clId="{C6BD1F9B-1457-4C7B-9AA4-591F0F2C0C5B}" dt="2021-01-26T18:49:05.540" v="148" actId="1036"/>
          <ac:cxnSpMkLst>
            <pc:docMk/>
            <pc:sldMk cId="2031394961" sldId="520"/>
            <ac:cxnSpMk id="103" creationId="{85905791-33FD-439E-A12E-FA82F832620D}"/>
          </ac:cxnSpMkLst>
        </pc:cxnChg>
      </pc:sldChg>
    </pc:docChg>
  </pc:docChgLst>
  <pc:docChgLst>
    <pc:chgData name="Jonathan Loo" userId="d2d72d48b56f45d8" providerId="LiveId" clId="{D13DE75A-ED86-4B24-95DA-B9DEDE813A63}"/>
    <pc:docChg chg="undo redo custSel mod addSld delSld modSld sldOrd modMainMaster modSection">
      <pc:chgData name="Jonathan Loo" userId="d2d72d48b56f45d8" providerId="LiveId" clId="{D13DE75A-ED86-4B24-95DA-B9DEDE813A63}" dt="2020-12-08T10:22:00.179" v="71997" actId="47"/>
      <pc:docMkLst>
        <pc:docMk/>
      </pc:docMkLst>
      <pc:sldChg chg="addSp delSp modSp mod">
        <pc:chgData name="Jonathan Loo" userId="d2d72d48b56f45d8" providerId="LiveId" clId="{D13DE75A-ED86-4B24-95DA-B9DEDE813A63}" dt="2020-12-04T17:16:30.508" v="71776"/>
        <pc:sldMkLst>
          <pc:docMk/>
          <pc:sldMk cId="3552040355" sldId="256"/>
        </pc:sldMkLst>
        <pc:spChg chg="mod">
          <ac:chgData name="Jonathan Loo" userId="d2d72d48b56f45d8" providerId="LiveId" clId="{D13DE75A-ED86-4B24-95DA-B9DEDE813A63}" dt="2020-11-22T15:26:10.807" v="67921" actId="20577"/>
          <ac:spMkLst>
            <pc:docMk/>
            <pc:sldMk cId="3552040355" sldId="256"/>
            <ac:spMk id="2" creationId="{888888FC-CBA7-4408-AF6E-23D90D025757}"/>
          </ac:spMkLst>
        </pc:spChg>
        <pc:spChg chg="del mod">
          <ac:chgData name="Jonathan Loo" userId="d2d72d48b56f45d8" providerId="LiveId" clId="{D13DE75A-ED86-4B24-95DA-B9DEDE813A63}" dt="2020-12-04T17:16:27.832" v="71774" actId="478"/>
          <ac:spMkLst>
            <pc:docMk/>
            <pc:sldMk cId="3552040355" sldId="256"/>
            <ac:spMk id="3" creationId="{AEE40583-23E7-4F14-8A6E-DC9D9D213404}"/>
          </ac:spMkLst>
        </pc:spChg>
        <pc:spChg chg="add del mod">
          <ac:chgData name="Jonathan Loo" userId="d2d72d48b56f45d8" providerId="LiveId" clId="{D13DE75A-ED86-4B24-95DA-B9DEDE813A63}" dt="2020-12-04T17:16:29.636" v="71775" actId="478"/>
          <ac:spMkLst>
            <pc:docMk/>
            <pc:sldMk cId="3552040355" sldId="256"/>
            <ac:spMk id="5" creationId="{6A23216A-DAB7-4F9B-9240-5EB36E87F4E0}"/>
          </ac:spMkLst>
        </pc:spChg>
        <pc:spChg chg="add mod">
          <ac:chgData name="Jonathan Loo" userId="d2d72d48b56f45d8" providerId="LiveId" clId="{D13DE75A-ED86-4B24-95DA-B9DEDE813A63}" dt="2020-12-04T17:16:30.508" v="71776"/>
          <ac:spMkLst>
            <pc:docMk/>
            <pc:sldMk cId="3552040355" sldId="256"/>
            <ac:spMk id="9" creationId="{BBE772EC-BB21-4CEC-9592-BF7D94DC7C72}"/>
          </ac:spMkLst>
        </pc:spChg>
      </pc:sldChg>
      <pc:sldChg chg="add del">
        <pc:chgData name="Jonathan Loo" userId="d2d72d48b56f45d8" providerId="LiveId" clId="{D13DE75A-ED86-4B24-95DA-B9DEDE813A63}" dt="2020-11-11T10:43:29.466" v="28" actId="47"/>
        <pc:sldMkLst>
          <pc:docMk/>
          <pc:sldMk cId="952214370" sldId="265"/>
        </pc:sldMkLst>
      </pc:sldChg>
      <pc:sldChg chg="add del">
        <pc:chgData name="Jonathan Loo" userId="d2d72d48b56f45d8" providerId="LiveId" clId="{D13DE75A-ED86-4B24-95DA-B9DEDE813A63}" dt="2020-11-11T10:43:29.466" v="28" actId="47"/>
        <pc:sldMkLst>
          <pc:docMk/>
          <pc:sldMk cId="0" sldId="267"/>
        </pc:sldMkLst>
      </pc:sldChg>
      <pc:sldChg chg="add del">
        <pc:chgData name="Jonathan Loo" userId="d2d72d48b56f45d8" providerId="LiveId" clId="{D13DE75A-ED86-4B24-95DA-B9DEDE813A63}" dt="2020-11-11T10:43:29.466" v="28" actId="47"/>
        <pc:sldMkLst>
          <pc:docMk/>
          <pc:sldMk cId="0" sldId="277"/>
        </pc:sldMkLst>
      </pc:sldChg>
      <pc:sldChg chg="add del">
        <pc:chgData name="Jonathan Loo" userId="d2d72d48b56f45d8" providerId="LiveId" clId="{D13DE75A-ED86-4B24-95DA-B9DEDE813A63}" dt="2020-11-11T10:43:29.466" v="28" actId="47"/>
        <pc:sldMkLst>
          <pc:docMk/>
          <pc:sldMk cId="0" sldId="291"/>
        </pc:sldMkLst>
      </pc:sldChg>
      <pc:sldChg chg="add del">
        <pc:chgData name="Jonathan Loo" userId="d2d72d48b56f45d8" providerId="LiveId" clId="{D13DE75A-ED86-4B24-95DA-B9DEDE813A63}" dt="2020-11-11T10:43:29.466" v="28" actId="47"/>
        <pc:sldMkLst>
          <pc:docMk/>
          <pc:sldMk cId="0" sldId="293"/>
        </pc:sldMkLst>
      </pc:sldChg>
      <pc:sldChg chg="add del">
        <pc:chgData name="Jonathan Loo" userId="d2d72d48b56f45d8" providerId="LiveId" clId="{D13DE75A-ED86-4B24-95DA-B9DEDE813A63}" dt="2020-11-11T10:43:29.466" v="28" actId="47"/>
        <pc:sldMkLst>
          <pc:docMk/>
          <pc:sldMk cId="0" sldId="295"/>
        </pc:sldMkLst>
      </pc:sldChg>
      <pc:sldChg chg="add del">
        <pc:chgData name="Jonathan Loo" userId="d2d72d48b56f45d8" providerId="LiveId" clId="{D13DE75A-ED86-4B24-95DA-B9DEDE813A63}" dt="2020-11-11T10:43:29.466" v="28" actId="47"/>
        <pc:sldMkLst>
          <pc:docMk/>
          <pc:sldMk cId="0" sldId="297"/>
        </pc:sldMkLst>
      </pc:sldChg>
      <pc:sldChg chg="add del">
        <pc:chgData name="Jonathan Loo" userId="d2d72d48b56f45d8" providerId="LiveId" clId="{D13DE75A-ED86-4B24-95DA-B9DEDE813A63}" dt="2020-11-11T10:43:29.466" v="28" actId="47"/>
        <pc:sldMkLst>
          <pc:docMk/>
          <pc:sldMk cId="78807904" sldId="299"/>
        </pc:sldMkLst>
      </pc:sldChg>
      <pc:sldChg chg="add del">
        <pc:chgData name="Jonathan Loo" userId="d2d72d48b56f45d8" providerId="LiveId" clId="{D13DE75A-ED86-4B24-95DA-B9DEDE813A63}" dt="2020-11-11T10:43:29.466" v="28" actId="47"/>
        <pc:sldMkLst>
          <pc:docMk/>
          <pc:sldMk cId="0" sldId="309"/>
        </pc:sldMkLst>
      </pc:sldChg>
      <pc:sldChg chg="add del">
        <pc:chgData name="Jonathan Loo" userId="d2d72d48b56f45d8" providerId="LiveId" clId="{D13DE75A-ED86-4B24-95DA-B9DEDE813A63}" dt="2020-11-11T10:43:29.466" v="28" actId="47"/>
        <pc:sldMkLst>
          <pc:docMk/>
          <pc:sldMk cId="0" sldId="313"/>
        </pc:sldMkLst>
      </pc:sldChg>
      <pc:sldChg chg="add del">
        <pc:chgData name="Jonathan Loo" userId="d2d72d48b56f45d8" providerId="LiveId" clId="{D13DE75A-ED86-4B24-95DA-B9DEDE813A63}" dt="2020-11-11T10:43:29.466" v="28" actId="47"/>
        <pc:sldMkLst>
          <pc:docMk/>
          <pc:sldMk cId="0" sldId="314"/>
        </pc:sldMkLst>
      </pc:sldChg>
      <pc:sldChg chg="add del">
        <pc:chgData name="Jonathan Loo" userId="d2d72d48b56f45d8" providerId="LiveId" clId="{D13DE75A-ED86-4B24-95DA-B9DEDE813A63}" dt="2020-11-11T10:43:29.466" v="28" actId="47"/>
        <pc:sldMkLst>
          <pc:docMk/>
          <pc:sldMk cId="0" sldId="317"/>
        </pc:sldMkLst>
      </pc:sldChg>
      <pc:sldChg chg="add del">
        <pc:chgData name="Jonathan Loo" userId="d2d72d48b56f45d8" providerId="LiveId" clId="{D13DE75A-ED86-4B24-95DA-B9DEDE813A63}" dt="2020-11-11T10:43:29.466" v="28" actId="47"/>
        <pc:sldMkLst>
          <pc:docMk/>
          <pc:sldMk cId="0" sldId="318"/>
        </pc:sldMkLst>
      </pc:sldChg>
      <pc:sldChg chg="add del">
        <pc:chgData name="Jonathan Loo" userId="d2d72d48b56f45d8" providerId="LiveId" clId="{D13DE75A-ED86-4B24-95DA-B9DEDE813A63}" dt="2020-11-11T10:43:29.466" v="28" actId="47"/>
        <pc:sldMkLst>
          <pc:docMk/>
          <pc:sldMk cId="0" sldId="319"/>
        </pc:sldMkLst>
      </pc:sldChg>
      <pc:sldChg chg="add del">
        <pc:chgData name="Jonathan Loo" userId="d2d72d48b56f45d8" providerId="LiveId" clId="{D13DE75A-ED86-4B24-95DA-B9DEDE813A63}" dt="2020-11-11T10:43:29.466" v="28" actId="47"/>
        <pc:sldMkLst>
          <pc:docMk/>
          <pc:sldMk cId="0" sldId="320"/>
        </pc:sldMkLst>
      </pc:sldChg>
      <pc:sldChg chg="add del">
        <pc:chgData name="Jonathan Loo" userId="d2d72d48b56f45d8" providerId="LiveId" clId="{D13DE75A-ED86-4B24-95DA-B9DEDE813A63}" dt="2020-11-11T10:43:29.466" v="28" actId="47"/>
        <pc:sldMkLst>
          <pc:docMk/>
          <pc:sldMk cId="0" sldId="322"/>
        </pc:sldMkLst>
      </pc:sldChg>
      <pc:sldChg chg="add del">
        <pc:chgData name="Jonathan Loo" userId="d2d72d48b56f45d8" providerId="LiveId" clId="{D13DE75A-ED86-4B24-95DA-B9DEDE813A63}" dt="2020-11-11T10:43:29.466" v="28" actId="47"/>
        <pc:sldMkLst>
          <pc:docMk/>
          <pc:sldMk cId="0" sldId="323"/>
        </pc:sldMkLst>
      </pc:sldChg>
      <pc:sldChg chg="add del">
        <pc:chgData name="Jonathan Loo" userId="d2d72d48b56f45d8" providerId="LiveId" clId="{D13DE75A-ED86-4B24-95DA-B9DEDE813A63}" dt="2020-11-11T10:43:29.466" v="28" actId="47"/>
        <pc:sldMkLst>
          <pc:docMk/>
          <pc:sldMk cId="0" sldId="326"/>
        </pc:sldMkLst>
      </pc:sldChg>
      <pc:sldChg chg="add del">
        <pc:chgData name="Jonathan Loo" userId="d2d72d48b56f45d8" providerId="LiveId" clId="{D13DE75A-ED86-4B24-95DA-B9DEDE813A63}" dt="2020-11-11T10:43:29.466" v="28" actId="47"/>
        <pc:sldMkLst>
          <pc:docMk/>
          <pc:sldMk cId="0" sldId="337"/>
        </pc:sldMkLst>
      </pc:sldChg>
      <pc:sldChg chg="add del">
        <pc:chgData name="Jonathan Loo" userId="d2d72d48b56f45d8" providerId="LiveId" clId="{D13DE75A-ED86-4B24-95DA-B9DEDE813A63}" dt="2020-11-11T10:43:29.466" v="28" actId="47"/>
        <pc:sldMkLst>
          <pc:docMk/>
          <pc:sldMk cId="0" sldId="338"/>
        </pc:sldMkLst>
      </pc:sldChg>
      <pc:sldChg chg="add del">
        <pc:chgData name="Jonathan Loo" userId="d2d72d48b56f45d8" providerId="LiveId" clId="{D13DE75A-ED86-4B24-95DA-B9DEDE813A63}" dt="2020-11-11T10:43:29.466" v="28" actId="47"/>
        <pc:sldMkLst>
          <pc:docMk/>
          <pc:sldMk cId="0" sldId="339"/>
        </pc:sldMkLst>
      </pc:sldChg>
      <pc:sldChg chg="add del">
        <pc:chgData name="Jonathan Loo" userId="d2d72d48b56f45d8" providerId="LiveId" clId="{D13DE75A-ED86-4B24-95DA-B9DEDE813A63}" dt="2020-11-11T10:43:29.466" v="28" actId="47"/>
        <pc:sldMkLst>
          <pc:docMk/>
          <pc:sldMk cId="0" sldId="341"/>
        </pc:sldMkLst>
      </pc:sldChg>
      <pc:sldChg chg="add del">
        <pc:chgData name="Jonathan Loo" userId="d2d72d48b56f45d8" providerId="LiveId" clId="{D13DE75A-ED86-4B24-95DA-B9DEDE813A63}" dt="2020-11-11T10:43:29.466" v="28" actId="47"/>
        <pc:sldMkLst>
          <pc:docMk/>
          <pc:sldMk cId="0" sldId="343"/>
        </pc:sldMkLst>
      </pc:sldChg>
      <pc:sldChg chg="add del">
        <pc:chgData name="Jonathan Loo" userId="d2d72d48b56f45d8" providerId="LiveId" clId="{D13DE75A-ED86-4B24-95DA-B9DEDE813A63}" dt="2020-11-11T10:43:29.466" v="28" actId="47"/>
        <pc:sldMkLst>
          <pc:docMk/>
          <pc:sldMk cId="0" sldId="346"/>
        </pc:sldMkLst>
      </pc:sldChg>
      <pc:sldChg chg="add del">
        <pc:chgData name="Jonathan Loo" userId="d2d72d48b56f45d8" providerId="LiveId" clId="{D13DE75A-ED86-4B24-95DA-B9DEDE813A63}" dt="2020-11-11T10:43:29.466" v="28" actId="47"/>
        <pc:sldMkLst>
          <pc:docMk/>
          <pc:sldMk cId="0" sldId="348"/>
        </pc:sldMkLst>
      </pc:sldChg>
      <pc:sldChg chg="add del">
        <pc:chgData name="Jonathan Loo" userId="d2d72d48b56f45d8" providerId="LiveId" clId="{D13DE75A-ED86-4B24-95DA-B9DEDE813A63}" dt="2020-11-11T10:43:29.466" v="28" actId="47"/>
        <pc:sldMkLst>
          <pc:docMk/>
          <pc:sldMk cId="0" sldId="350"/>
        </pc:sldMkLst>
      </pc:sldChg>
      <pc:sldChg chg="add del">
        <pc:chgData name="Jonathan Loo" userId="d2d72d48b56f45d8" providerId="LiveId" clId="{D13DE75A-ED86-4B24-95DA-B9DEDE813A63}" dt="2020-11-11T10:43:29.466" v="28" actId="47"/>
        <pc:sldMkLst>
          <pc:docMk/>
          <pc:sldMk cId="0" sldId="352"/>
        </pc:sldMkLst>
      </pc:sldChg>
      <pc:sldChg chg="add del">
        <pc:chgData name="Jonathan Loo" userId="d2d72d48b56f45d8" providerId="LiveId" clId="{D13DE75A-ED86-4B24-95DA-B9DEDE813A63}" dt="2020-11-11T10:43:29.466" v="28" actId="47"/>
        <pc:sldMkLst>
          <pc:docMk/>
          <pc:sldMk cId="0" sldId="354"/>
        </pc:sldMkLst>
      </pc:sldChg>
      <pc:sldChg chg="add del">
        <pc:chgData name="Jonathan Loo" userId="d2d72d48b56f45d8" providerId="LiveId" clId="{D13DE75A-ED86-4B24-95DA-B9DEDE813A63}" dt="2020-11-11T10:43:29.466" v="28" actId="47"/>
        <pc:sldMkLst>
          <pc:docMk/>
          <pc:sldMk cId="0" sldId="356"/>
        </pc:sldMkLst>
      </pc:sldChg>
      <pc:sldChg chg="add del">
        <pc:chgData name="Jonathan Loo" userId="d2d72d48b56f45d8" providerId="LiveId" clId="{D13DE75A-ED86-4B24-95DA-B9DEDE813A63}" dt="2020-11-11T10:43:29.466" v="28" actId="47"/>
        <pc:sldMkLst>
          <pc:docMk/>
          <pc:sldMk cId="788648971" sldId="359"/>
        </pc:sldMkLst>
      </pc:sldChg>
      <pc:sldChg chg="add del">
        <pc:chgData name="Jonathan Loo" userId="d2d72d48b56f45d8" providerId="LiveId" clId="{D13DE75A-ED86-4B24-95DA-B9DEDE813A63}" dt="2020-11-11T10:43:29.466" v="28" actId="47"/>
        <pc:sldMkLst>
          <pc:docMk/>
          <pc:sldMk cId="0" sldId="361"/>
        </pc:sldMkLst>
      </pc:sldChg>
      <pc:sldChg chg="add del">
        <pc:chgData name="Jonathan Loo" userId="d2d72d48b56f45d8" providerId="LiveId" clId="{D13DE75A-ED86-4B24-95DA-B9DEDE813A63}" dt="2020-11-11T10:43:29.466" v="28" actId="47"/>
        <pc:sldMkLst>
          <pc:docMk/>
          <pc:sldMk cId="500157023" sldId="363"/>
        </pc:sldMkLst>
      </pc:sldChg>
      <pc:sldChg chg="delSp modSp add del mod modClrScheme chgLayout">
        <pc:chgData name="Jonathan Loo" userId="d2d72d48b56f45d8" providerId="LiveId" clId="{D13DE75A-ED86-4B24-95DA-B9DEDE813A63}" dt="2020-11-19T07:41:17.267" v="62237" actId="6549"/>
        <pc:sldMkLst>
          <pc:docMk/>
          <pc:sldMk cId="4051115547" sldId="365"/>
        </pc:sldMkLst>
        <pc:spChg chg="mod ord">
          <ac:chgData name="Jonathan Loo" userId="d2d72d48b56f45d8" providerId="LiveId" clId="{D13DE75A-ED86-4B24-95DA-B9DEDE813A63}" dt="2020-11-11T11:11:50.118" v="812" actId="1076"/>
          <ac:spMkLst>
            <pc:docMk/>
            <pc:sldMk cId="4051115547" sldId="365"/>
            <ac:spMk id="4" creationId="{00000000-0000-0000-0000-000000000000}"/>
          </ac:spMkLst>
        </pc:spChg>
        <pc:spChg chg="mod ord">
          <ac:chgData name="Jonathan Loo" userId="d2d72d48b56f45d8" providerId="LiveId" clId="{D13DE75A-ED86-4B24-95DA-B9DEDE813A63}" dt="2020-11-19T07:41:17.267" v="62237" actId="6549"/>
          <ac:spMkLst>
            <pc:docMk/>
            <pc:sldMk cId="4051115547" sldId="365"/>
            <ac:spMk id="11" creationId="{5263CCDA-DC20-41F7-BA72-18D30FFAD20C}"/>
          </ac:spMkLst>
        </pc:spChg>
        <pc:grpChg chg="del">
          <ac:chgData name="Jonathan Loo" userId="d2d72d48b56f45d8" providerId="LiveId" clId="{D13DE75A-ED86-4B24-95DA-B9DEDE813A63}" dt="2020-11-11T10:43:39.106" v="47" actId="478"/>
          <ac:grpSpMkLst>
            <pc:docMk/>
            <pc:sldMk cId="4051115547" sldId="365"/>
            <ac:grpSpMk id="19" creationId="{DBA345EE-4A7F-46AA-828D-E8A360D04224}"/>
          </ac:grpSpMkLst>
        </pc:grpChg>
        <pc:picChg chg="del">
          <ac:chgData name="Jonathan Loo" userId="d2d72d48b56f45d8" providerId="LiveId" clId="{D13DE75A-ED86-4B24-95DA-B9DEDE813A63}" dt="2020-11-11T10:43:39.106" v="47" actId="478"/>
          <ac:picMkLst>
            <pc:docMk/>
            <pc:sldMk cId="4051115547" sldId="365"/>
            <ac:picMk id="26" creationId="{284D3CAF-D2AF-4E2F-AD5B-AA0F795BEC86}"/>
          </ac:picMkLst>
        </pc:picChg>
        <pc:picChg chg="del">
          <ac:chgData name="Jonathan Loo" userId="d2d72d48b56f45d8" providerId="LiveId" clId="{D13DE75A-ED86-4B24-95DA-B9DEDE813A63}" dt="2020-11-11T10:43:41.614" v="48" actId="478"/>
          <ac:picMkLst>
            <pc:docMk/>
            <pc:sldMk cId="4051115547" sldId="365"/>
            <ac:picMk id="27" creationId="{29828815-E379-485F-AAB8-5D42157F1BD6}"/>
          </ac:picMkLst>
        </pc:picChg>
      </pc:sldChg>
      <pc:sldChg chg="add del">
        <pc:chgData name="Jonathan Loo" userId="d2d72d48b56f45d8" providerId="LiveId" clId="{D13DE75A-ED86-4B24-95DA-B9DEDE813A63}" dt="2020-11-11T10:43:29.466" v="28" actId="47"/>
        <pc:sldMkLst>
          <pc:docMk/>
          <pc:sldMk cId="1179230760" sldId="366"/>
        </pc:sldMkLst>
      </pc:sldChg>
      <pc:sldChg chg="addSp delSp modSp new del mod modClrScheme chgLayout">
        <pc:chgData name="Jonathan Loo" userId="d2d72d48b56f45d8" providerId="LiveId" clId="{D13DE75A-ED86-4B24-95DA-B9DEDE813A63}" dt="2020-11-11T15:50:28.095" v="3455" actId="47"/>
        <pc:sldMkLst>
          <pc:docMk/>
          <pc:sldMk cId="3060972616" sldId="366"/>
        </pc:sldMkLst>
        <pc:spChg chg="mod ord">
          <ac:chgData name="Jonathan Loo" userId="d2d72d48b56f45d8" providerId="LiveId" clId="{D13DE75A-ED86-4B24-95DA-B9DEDE813A63}" dt="2020-11-11T15:20:26.548" v="3052" actId="700"/>
          <ac:spMkLst>
            <pc:docMk/>
            <pc:sldMk cId="3060972616" sldId="366"/>
            <ac:spMk id="2" creationId="{F629FE55-22DA-4C21-9C37-CE78552BFF5C}"/>
          </ac:spMkLst>
        </pc:spChg>
        <pc:spChg chg="del">
          <ac:chgData name="Jonathan Loo" userId="d2d72d48b56f45d8" providerId="LiveId" clId="{D13DE75A-ED86-4B24-95DA-B9DEDE813A63}" dt="2020-11-11T12:57:52.975" v="1060"/>
          <ac:spMkLst>
            <pc:docMk/>
            <pc:sldMk cId="3060972616" sldId="366"/>
            <ac:spMk id="3" creationId="{8C3E99EE-F122-4078-A91E-A096DFDE6BA8}"/>
          </ac:spMkLst>
        </pc:spChg>
        <pc:spChg chg="add del mod">
          <ac:chgData name="Jonathan Loo" userId="d2d72d48b56f45d8" providerId="LiveId" clId="{D13DE75A-ED86-4B24-95DA-B9DEDE813A63}" dt="2020-11-11T11:15:02.508" v="897" actId="478"/>
          <ac:spMkLst>
            <pc:docMk/>
            <pc:sldMk cId="3060972616" sldId="366"/>
            <ac:spMk id="5" creationId="{A88F4922-6B53-469E-B6EF-0532EEA549FE}"/>
          </ac:spMkLst>
        </pc:spChg>
        <pc:spChg chg="add mod ord">
          <ac:chgData name="Jonathan Loo" userId="d2d72d48b56f45d8" providerId="LiveId" clId="{D13DE75A-ED86-4B24-95DA-B9DEDE813A63}" dt="2020-11-11T15:32:01.394" v="3130" actId="20577"/>
          <ac:spMkLst>
            <pc:docMk/>
            <pc:sldMk cId="3060972616" sldId="366"/>
            <ac:spMk id="6" creationId="{1794B5E6-4DA4-4A45-B4F7-DD2F93303671}"/>
          </ac:spMkLst>
        </pc:spChg>
        <pc:spChg chg="add mod">
          <ac:chgData name="Jonathan Loo" userId="d2d72d48b56f45d8" providerId="LiveId" clId="{D13DE75A-ED86-4B24-95DA-B9DEDE813A63}" dt="2020-11-11T15:20:32.540" v="3055" actId="1076"/>
          <ac:spMkLst>
            <pc:docMk/>
            <pc:sldMk cId="3060972616" sldId="366"/>
            <ac:spMk id="8" creationId="{261564B5-286C-4D8B-8BD6-21759EDA9A6C}"/>
          </ac:spMkLst>
        </pc:spChg>
        <pc:spChg chg="add del mod">
          <ac:chgData name="Jonathan Loo" userId="d2d72d48b56f45d8" providerId="LiveId" clId="{D13DE75A-ED86-4B24-95DA-B9DEDE813A63}" dt="2020-11-11T15:11:29.474" v="2879"/>
          <ac:spMkLst>
            <pc:docMk/>
            <pc:sldMk cId="3060972616" sldId="366"/>
            <ac:spMk id="11" creationId="{CCD5D632-826F-40CE-8A3F-40457B064964}"/>
          </ac:spMkLst>
        </pc:spChg>
        <pc:spChg chg="add del mod">
          <ac:chgData name="Jonathan Loo" userId="d2d72d48b56f45d8" providerId="LiveId" clId="{D13DE75A-ED86-4B24-95DA-B9DEDE813A63}" dt="2020-11-11T15:11:29.474" v="2879"/>
          <ac:spMkLst>
            <pc:docMk/>
            <pc:sldMk cId="3060972616" sldId="366"/>
            <ac:spMk id="12" creationId="{EFDD74A3-4B6B-4370-AE4F-02016A94F093}"/>
          </ac:spMkLst>
        </pc:spChg>
        <pc:picChg chg="add del mod">
          <ac:chgData name="Jonathan Loo" userId="d2d72d48b56f45d8" providerId="LiveId" clId="{D13DE75A-ED86-4B24-95DA-B9DEDE813A63}" dt="2020-11-11T14:20:25.512" v="1758" actId="478"/>
          <ac:picMkLst>
            <pc:docMk/>
            <pc:sldMk cId="3060972616" sldId="366"/>
            <ac:picMk id="7" creationId="{B92E47CA-5FC1-46B0-B60D-EC9A93758E78}"/>
          </ac:picMkLst>
        </pc:picChg>
        <pc:picChg chg="add del mod modCrop">
          <ac:chgData name="Jonathan Loo" userId="d2d72d48b56f45d8" providerId="LiveId" clId="{D13DE75A-ED86-4B24-95DA-B9DEDE813A63}" dt="2020-11-11T14:20:46.328" v="1769" actId="478"/>
          <ac:picMkLst>
            <pc:docMk/>
            <pc:sldMk cId="3060972616" sldId="366"/>
            <ac:picMk id="9" creationId="{33D36F48-3F2C-4180-810B-EAC5A7686E33}"/>
          </ac:picMkLst>
        </pc:picChg>
        <pc:picChg chg="add mod">
          <ac:chgData name="Jonathan Loo" userId="d2d72d48b56f45d8" providerId="LiveId" clId="{D13DE75A-ED86-4B24-95DA-B9DEDE813A63}" dt="2020-11-11T15:31:04.487" v="3125" actId="1076"/>
          <ac:picMkLst>
            <pc:docMk/>
            <pc:sldMk cId="3060972616" sldId="366"/>
            <ac:picMk id="10" creationId="{402B70B2-7403-4B5B-BCF2-3F45783B5F48}"/>
          </ac:picMkLst>
        </pc:picChg>
        <pc:picChg chg="add del mod">
          <ac:chgData name="Jonathan Loo" userId="d2d72d48b56f45d8" providerId="LiveId" clId="{D13DE75A-ED86-4B24-95DA-B9DEDE813A63}" dt="2020-11-11T15:27:22.145" v="3083" actId="478"/>
          <ac:picMkLst>
            <pc:docMk/>
            <pc:sldMk cId="3060972616" sldId="366"/>
            <ac:picMk id="13" creationId="{74194177-2CD7-4F22-B627-AAFA35CCAC17}"/>
          </ac:picMkLst>
        </pc:picChg>
        <pc:picChg chg="add del mod">
          <ac:chgData name="Jonathan Loo" userId="d2d72d48b56f45d8" providerId="LiveId" clId="{D13DE75A-ED86-4B24-95DA-B9DEDE813A63}" dt="2020-11-11T15:28:20.424" v="3097" actId="478"/>
          <ac:picMkLst>
            <pc:docMk/>
            <pc:sldMk cId="3060972616" sldId="366"/>
            <ac:picMk id="14" creationId="{E74F9B69-D60B-4B18-85D3-9DD7972BC4FF}"/>
          </ac:picMkLst>
        </pc:picChg>
        <pc:picChg chg="mod ord">
          <ac:chgData name="Jonathan Loo" userId="d2d72d48b56f45d8" providerId="LiveId" clId="{D13DE75A-ED86-4B24-95DA-B9DEDE813A63}" dt="2020-11-11T15:34:15.082" v="3185" actId="1076"/>
          <ac:picMkLst>
            <pc:docMk/>
            <pc:sldMk cId="3060972616" sldId="366"/>
            <ac:picMk id="16" creationId="{26C4B1CB-D111-4964-911F-90624F7C0DFB}"/>
          </ac:picMkLst>
        </pc:picChg>
        <pc:picChg chg="add del mod">
          <ac:chgData name="Jonathan Loo" userId="d2d72d48b56f45d8" providerId="LiveId" clId="{D13DE75A-ED86-4B24-95DA-B9DEDE813A63}" dt="2020-11-11T15:30:33.329" v="3117" actId="478"/>
          <ac:picMkLst>
            <pc:docMk/>
            <pc:sldMk cId="3060972616" sldId="366"/>
            <ac:picMk id="17" creationId="{13211E8B-F2C3-4EEE-A2B8-5F8CD79E11EB}"/>
          </ac:picMkLst>
        </pc:picChg>
        <pc:picChg chg="del mod ord">
          <ac:chgData name="Jonathan Loo" userId="d2d72d48b56f45d8" providerId="LiveId" clId="{D13DE75A-ED86-4B24-95DA-B9DEDE813A63}" dt="2020-11-11T15:33:58.745" v="3176" actId="478"/>
          <ac:picMkLst>
            <pc:docMk/>
            <pc:sldMk cId="3060972616" sldId="366"/>
            <ac:picMk id="20" creationId="{3BAE7D8C-8056-4F74-A382-8AA7319C0F6E}"/>
          </ac:picMkLst>
        </pc:picChg>
        <pc:picChg chg="del mod ord">
          <ac:chgData name="Jonathan Loo" userId="d2d72d48b56f45d8" providerId="LiveId" clId="{D13DE75A-ED86-4B24-95DA-B9DEDE813A63}" dt="2020-11-11T15:34:08.320" v="3181" actId="478"/>
          <ac:picMkLst>
            <pc:docMk/>
            <pc:sldMk cId="3060972616" sldId="366"/>
            <ac:picMk id="33" creationId="{A6B471D3-914E-4FA1-BD12-80B8E590FBA7}"/>
          </ac:picMkLst>
        </pc:picChg>
        <pc:picChg chg="add del mod">
          <ac:chgData name="Jonathan Loo" userId="d2d72d48b56f45d8" providerId="LiveId" clId="{D13DE75A-ED86-4B24-95DA-B9DEDE813A63}" dt="2020-11-11T13:41:23.820" v="1491" actId="478"/>
          <ac:picMkLst>
            <pc:docMk/>
            <pc:sldMk cId="3060972616" sldId="366"/>
            <ac:picMk id="1026" creationId="{AA9B216F-8BCE-4CCB-A53A-33C1D61A55F7}"/>
          </ac:picMkLst>
        </pc:picChg>
        <pc:picChg chg="add del mod">
          <ac:chgData name="Jonathan Loo" userId="d2d72d48b56f45d8" providerId="LiveId" clId="{D13DE75A-ED86-4B24-95DA-B9DEDE813A63}" dt="2020-11-11T13:41:18.191" v="1490" actId="478"/>
          <ac:picMkLst>
            <pc:docMk/>
            <pc:sldMk cId="3060972616" sldId="366"/>
            <ac:picMk id="1028" creationId="{FE096BD6-DC0D-44AD-8EA2-FAC1025749B7}"/>
          </ac:picMkLst>
        </pc:picChg>
        <pc:picChg chg="add del mod">
          <ac:chgData name="Jonathan Loo" userId="d2d72d48b56f45d8" providerId="LiveId" clId="{D13DE75A-ED86-4B24-95DA-B9DEDE813A63}" dt="2020-11-11T13:14:48.373" v="1469" actId="478"/>
          <ac:picMkLst>
            <pc:docMk/>
            <pc:sldMk cId="3060972616" sldId="366"/>
            <ac:picMk id="1030" creationId="{A25B7725-A690-41B1-BA07-5A1EC571978B}"/>
          </ac:picMkLst>
        </pc:picChg>
        <pc:picChg chg="add del mod">
          <ac:chgData name="Jonathan Loo" userId="d2d72d48b56f45d8" providerId="LiveId" clId="{D13DE75A-ED86-4B24-95DA-B9DEDE813A63}" dt="2020-11-11T14:19:10.408" v="1691" actId="478"/>
          <ac:picMkLst>
            <pc:docMk/>
            <pc:sldMk cId="3060972616" sldId="366"/>
            <ac:picMk id="1032" creationId="{73793834-DF72-45CC-9522-04E30D0D7BC8}"/>
          </ac:picMkLst>
        </pc:picChg>
        <pc:picChg chg="add mod">
          <ac:chgData name="Jonathan Loo" userId="d2d72d48b56f45d8" providerId="LiveId" clId="{D13DE75A-ED86-4B24-95DA-B9DEDE813A63}" dt="2020-11-11T15:20:37.090" v="3057" actId="1076"/>
          <ac:picMkLst>
            <pc:docMk/>
            <pc:sldMk cId="3060972616" sldId="366"/>
            <ac:picMk id="1034" creationId="{FB2619F6-FFFA-41BB-A1D9-261A9E423F61}"/>
          </ac:picMkLst>
        </pc:picChg>
        <pc:picChg chg="add del">
          <ac:chgData name="Jonathan Loo" userId="d2d72d48b56f45d8" providerId="LiveId" clId="{D13DE75A-ED86-4B24-95DA-B9DEDE813A63}" dt="2020-11-11T14:16:02.046" v="1689"/>
          <ac:picMkLst>
            <pc:docMk/>
            <pc:sldMk cId="3060972616" sldId="366"/>
            <ac:picMk id="1036" creationId="{F6CDA5AD-83EC-49DE-9E73-C46CCEEF1D04}"/>
          </ac:picMkLst>
        </pc:picChg>
        <pc:cxnChg chg="add del mod">
          <ac:chgData name="Jonathan Loo" userId="d2d72d48b56f45d8" providerId="LiveId" clId="{D13DE75A-ED86-4B24-95DA-B9DEDE813A63}" dt="2020-11-11T15:34:08.875" v="3182" actId="478"/>
          <ac:cxnSpMkLst>
            <pc:docMk/>
            <pc:sldMk cId="3060972616" sldId="366"/>
            <ac:cxnSpMk id="23" creationId="{6BDF7F3A-FC7A-4D87-A034-BC7C2DC10D48}"/>
          </ac:cxnSpMkLst>
        </pc:cxnChg>
        <pc:cxnChg chg="add del">
          <ac:chgData name="Jonathan Loo" userId="d2d72d48b56f45d8" providerId="LiveId" clId="{D13DE75A-ED86-4B24-95DA-B9DEDE813A63}" dt="2020-11-11T15:32:57.987" v="3134" actId="478"/>
          <ac:cxnSpMkLst>
            <pc:docMk/>
            <pc:sldMk cId="3060972616" sldId="366"/>
            <ac:cxnSpMk id="26" creationId="{B5A7C8D6-A698-488D-8CCF-99C8A469299B}"/>
          </ac:cxnSpMkLst>
        </pc:cxnChg>
        <pc:cxnChg chg="add del mod">
          <ac:chgData name="Jonathan Loo" userId="d2d72d48b56f45d8" providerId="LiveId" clId="{D13DE75A-ED86-4B24-95DA-B9DEDE813A63}" dt="2020-11-11T15:34:11.090" v="3184" actId="478"/>
          <ac:cxnSpMkLst>
            <pc:docMk/>
            <pc:sldMk cId="3060972616" sldId="366"/>
            <ac:cxnSpMk id="28" creationId="{AF2DECC8-326A-44C3-B736-D73289BAD387}"/>
          </ac:cxnSpMkLst>
        </pc:cxnChg>
        <pc:cxnChg chg="add del mod">
          <ac:chgData name="Jonathan Loo" userId="d2d72d48b56f45d8" providerId="LiveId" clId="{D13DE75A-ED86-4B24-95DA-B9DEDE813A63}" dt="2020-11-11T15:34:09.970" v="3183" actId="478"/>
          <ac:cxnSpMkLst>
            <pc:docMk/>
            <pc:sldMk cId="3060972616" sldId="366"/>
            <ac:cxnSpMk id="30" creationId="{737A49BD-2E22-4CD8-B3F7-C6A754178056}"/>
          </ac:cxnSpMkLst>
        </pc:cxnChg>
      </pc:sldChg>
      <pc:sldChg chg="addSp modSp new add del">
        <pc:chgData name="Jonathan Loo" userId="d2d72d48b56f45d8" providerId="LiveId" clId="{D13DE75A-ED86-4B24-95DA-B9DEDE813A63}" dt="2020-11-18T15:59:42.459" v="60117" actId="47"/>
        <pc:sldMkLst>
          <pc:docMk/>
          <pc:sldMk cId="3122204440" sldId="367"/>
        </pc:sldMkLst>
        <pc:picChg chg="add mod">
          <ac:chgData name="Jonathan Loo" userId="d2d72d48b56f45d8" providerId="LiveId" clId="{D13DE75A-ED86-4B24-95DA-B9DEDE813A63}" dt="2020-11-11T13:46:45.551" v="1509" actId="1076"/>
          <ac:picMkLst>
            <pc:docMk/>
            <pc:sldMk cId="3122204440" sldId="367"/>
            <ac:picMk id="2050" creationId="{3EE57F87-548D-405A-936F-D2FDD28A3D42}"/>
          </ac:picMkLst>
        </pc:picChg>
        <pc:picChg chg="add mod">
          <ac:chgData name="Jonathan Loo" userId="d2d72d48b56f45d8" providerId="LiveId" clId="{D13DE75A-ED86-4B24-95DA-B9DEDE813A63}" dt="2020-11-11T20:32:05.518" v="5187" actId="1076"/>
          <ac:picMkLst>
            <pc:docMk/>
            <pc:sldMk cId="3122204440" sldId="367"/>
            <ac:picMk id="2052" creationId="{C22AF38A-C3E6-4D20-AF51-469CB2D04394}"/>
          </ac:picMkLst>
        </pc:picChg>
      </pc:sldChg>
      <pc:sldChg chg="addSp delSp modSp new del mod">
        <pc:chgData name="Jonathan Loo" userId="d2d72d48b56f45d8" providerId="LiveId" clId="{D13DE75A-ED86-4B24-95DA-B9DEDE813A63}" dt="2020-11-11T21:29:03.325" v="6484" actId="47"/>
        <pc:sldMkLst>
          <pc:docMk/>
          <pc:sldMk cId="169642171" sldId="368"/>
        </pc:sldMkLst>
        <pc:spChg chg="mod">
          <ac:chgData name="Jonathan Loo" userId="d2d72d48b56f45d8" providerId="LiveId" clId="{D13DE75A-ED86-4B24-95DA-B9DEDE813A63}" dt="2020-11-11T13:41:08.347" v="1489" actId="20577"/>
          <ac:spMkLst>
            <pc:docMk/>
            <pc:sldMk cId="169642171" sldId="368"/>
            <ac:spMk id="2" creationId="{BF6233D6-8005-4BF3-B808-120086954071}"/>
          </ac:spMkLst>
        </pc:spChg>
        <pc:spChg chg="mod">
          <ac:chgData name="Jonathan Loo" userId="d2d72d48b56f45d8" providerId="LiveId" clId="{D13DE75A-ED86-4B24-95DA-B9DEDE813A63}" dt="2020-11-11T13:13:52.702" v="1456" actId="113"/>
          <ac:spMkLst>
            <pc:docMk/>
            <pc:sldMk cId="169642171" sldId="368"/>
            <ac:spMk id="3" creationId="{960A6686-E129-4B34-BFCB-0F7F0D8B4A69}"/>
          </ac:spMkLst>
        </pc:spChg>
        <pc:spChg chg="add del mod">
          <ac:chgData name="Jonathan Loo" userId="d2d72d48b56f45d8" providerId="LiveId" clId="{D13DE75A-ED86-4B24-95DA-B9DEDE813A63}" dt="2020-11-11T13:03:30.957" v="1183"/>
          <ac:spMkLst>
            <pc:docMk/>
            <pc:sldMk cId="169642171" sldId="368"/>
            <ac:spMk id="4" creationId="{16881DDB-D577-4D18-9600-300CF66BB400}"/>
          </ac:spMkLst>
        </pc:spChg>
        <pc:spChg chg="add del mod">
          <ac:chgData name="Jonathan Loo" userId="d2d72d48b56f45d8" providerId="LiveId" clId="{D13DE75A-ED86-4B24-95DA-B9DEDE813A63}" dt="2020-11-11T13:03:30.957" v="1183"/>
          <ac:spMkLst>
            <pc:docMk/>
            <pc:sldMk cId="169642171" sldId="368"/>
            <ac:spMk id="5" creationId="{BA7ABFF3-03FB-4913-913C-0F68CA445E08}"/>
          </ac:spMkLst>
        </pc:spChg>
        <pc:spChg chg="add del mod">
          <ac:chgData name="Jonathan Loo" userId="d2d72d48b56f45d8" providerId="LiveId" clId="{D13DE75A-ED86-4B24-95DA-B9DEDE813A63}" dt="2020-11-11T13:12:01.788" v="1407"/>
          <ac:spMkLst>
            <pc:docMk/>
            <pc:sldMk cId="169642171" sldId="368"/>
            <ac:spMk id="8" creationId="{9D0B3EBB-2EF1-4BB6-8E1E-64357D102833}"/>
          </ac:spMkLst>
        </pc:spChg>
        <pc:spChg chg="add del mod">
          <ac:chgData name="Jonathan Loo" userId="d2d72d48b56f45d8" providerId="LiveId" clId="{D13DE75A-ED86-4B24-95DA-B9DEDE813A63}" dt="2020-11-11T13:12:01.788" v="1407"/>
          <ac:spMkLst>
            <pc:docMk/>
            <pc:sldMk cId="169642171" sldId="368"/>
            <ac:spMk id="9" creationId="{CD866DDF-4B76-4DEF-A078-87C38C9D0B36}"/>
          </ac:spMkLst>
        </pc:spChg>
        <pc:spChg chg="add del mod">
          <ac:chgData name="Jonathan Loo" userId="d2d72d48b56f45d8" providerId="LiveId" clId="{D13DE75A-ED86-4B24-95DA-B9DEDE813A63}" dt="2020-11-11T13:13:12.911" v="1452"/>
          <ac:spMkLst>
            <pc:docMk/>
            <pc:sldMk cId="169642171" sldId="368"/>
            <ac:spMk id="10" creationId="{8AC77E92-BB19-417C-A2F6-1088D8E12DDA}"/>
          </ac:spMkLst>
        </pc:spChg>
        <pc:spChg chg="add del mod">
          <ac:chgData name="Jonathan Loo" userId="d2d72d48b56f45d8" providerId="LiveId" clId="{D13DE75A-ED86-4B24-95DA-B9DEDE813A63}" dt="2020-11-11T13:13:12.911" v="1452"/>
          <ac:spMkLst>
            <pc:docMk/>
            <pc:sldMk cId="169642171" sldId="368"/>
            <ac:spMk id="11" creationId="{43F1466E-F1FE-4F94-9BDD-EA509E8F7D2E}"/>
          </ac:spMkLst>
        </pc:spChg>
        <pc:picChg chg="del mod">
          <ac:chgData name="Jonathan Loo" userId="d2d72d48b56f45d8" providerId="LiveId" clId="{D13DE75A-ED86-4B24-95DA-B9DEDE813A63}" dt="2020-11-11T13:04:20.350" v="1257" actId="478"/>
          <ac:picMkLst>
            <pc:docMk/>
            <pc:sldMk cId="169642171" sldId="368"/>
            <ac:picMk id="7" creationId="{BCBB8165-9C40-4406-99AB-99613B37A5B6}"/>
          </ac:picMkLst>
        </pc:picChg>
      </pc:sldChg>
      <pc:sldChg chg="modSp new del mod">
        <pc:chgData name="Jonathan Loo" userId="d2d72d48b56f45d8" providerId="LiveId" clId="{D13DE75A-ED86-4B24-95DA-B9DEDE813A63}" dt="2020-11-11T13:14:45.407" v="1468" actId="47"/>
        <pc:sldMkLst>
          <pc:docMk/>
          <pc:sldMk cId="2205569325" sldId="369"/>
        </pc:sldMkLst>
        <pc:spChg chg="mod">
          <ac:chgData name="Jonathan Loo" userId="d2d72d48b56f45d8" providerId="LiveId" clId="{D13DE75A-ED86-4B24-95DA-B9DEDE813A63}" dt="2020-11-11T13:14:43.287" v="1467" actId="20577"/>
          <ac:spMkLst>
            <pc:docMk/>
            <pc:sldMk cId="2205569325" sldId="369"/>
            <ac:spMk id="2" creationId="{7D36022D-15B7-4513-AC34-A41695A476D1}"/>
          </ac:spMkLst>
        </pc:spChg>
      </pc:sldChg>
      <pc:sldChg chg="addSp modSp new del mod ord">
        <pc:chgData name="Jonathan Loo" userId="d2d72d48b56f45d8" providerId="LiveId" clId="{D13DE75A-ED86-4B24-95DA-B9DEDE813A63}" dt="2020-11-18T15:59:42.459" v="60117" actId="47"/>
        <pc:sldMkLst>
          <pc:docMk/>
          <pc:sldMk cId="2642160657" sldId="369"/>
        </pc:sldMkLst>
        <pc:spChg chg="mod">
          <ac:chgData name="Jonathan Loo" userId="d2d72d48b56f45d8" providerId="LiveId" clId="{D13DE75A-ED86-4B24-95DA-B9DEDE813A63}" dt="2020-11-11T13:59:19.504" v="1613" actId="20577"/>
          <ac:spMkLst>
            <pc:docMk/>
            <pc:sldMk cId="2642160657" sldId="369"/>
            <ac:spMk id="2" creationId="{E4CA3D30-356B-49BF-8637-E57BE75C5A24}"/>
          </ac:spMkLst>
        </pc:spChg>
        <pc:picChg chg="add mod">
          <ac:chgData name="Jonathan Loo" userId="d2d72d48b56f45d8" providerId="LiveId" clId="{D13DE75A-ED86-4B24-95DA-B9DEDE813A63}" dt="2020-11-11T13:59:36.679" v="1615" actId="1076"/>
          <ac:picMkLst>
            <pc:docMk/>
            <pc:sldMk cId="2642160657" sldId="369"/>
            <ac:picMk id="4" creationId="{B4C673EA-4506-4E81-9156-5B530FF36589}"/>
          </ac:picMkLst>
        </pc:picChg>
      </pc:sldChg>
      <pc:sldChg chg="addSp modSp new del mod">
        <pc:chgData name="Jonathan Loo" userId="d2d72d48b56f45d8" providerId="LiveId" clId="{D13DE75A-ED86-4B24-95DA-B9DEDE813A63}" dt="2020-11-18T15:59:42.459" v="60117" actId="47"/>
        <pc:sldMkLst>
          <pc:docMk/>
          <pc:sldMk cId="3789218980" sldId="370"/>
        </pc:sldMkLst>
        <pc:spChg chg="mod">
          <ac:chgData name="Jonathan Loo" userId="d2d72d48b56f45d8" providerId="LiveId" clId="{D13DE75A-ED86-4B24-95DA-B9DEDE813A63}" dt="2020-11-11T13:59:56.400" v="1651" actId="20577"/>
          <ac:spMkLst>
            <pc:docMk/>
            <pc:sldMk cId="3789218980" sldId="370"/>
            <ac:spMk id="2" creationId="{706E84D6-1EF6-4CB2-9BD4-D0F00BE24324}"/>
          </ac:spMkLst>
        </pc:spChg>
        <pc:picChg chg="add mod">
          <ac:chgData name="Jonathan Loo" userId="d2d72d48b56f45d8" providerId="LiveId" clId="{D13DE75A-ED86-4B24-95DA-B9DEDE813A63}" dt="2020-11-11T13:59:49.491" v="1620" actId="1076"/>
          <ac:picMkLst>
            <pc:docMk/>
            <pc:sldMk cId="3789218980" sldId="370"/>
            <ac:picMk id="4" creationId="{5A5B2801-7CC2-4E82-B0DC-B514D0B33803}"/>
          </ac:picMkLst>
        </pc:picChg>
      </pc:sldChg>
      <pc:sldChg chg="add del">
        <pc:chgData name="Jonathan Loo" userId="d2d72d48b56f45d8" providerId="LiveId" clId="{D13DE75A-ED86-4B24-95DA-B9DEDE813A63}" dt="2020-11-11T10:43:29.466" v="28" actId="47"/>
        <pc:sldMkLst>
          <pc:docMk/>
          <pc:sldMk cId="310955873" sldId="371"/>
        </pc:sldMkLst>
      </pc:sldChg>
      <pc:sldChg chg="addSp modSp new del mod">
        <pc:chgData name="Jonathan Loo" userId="d2d72d48b56f45d8" providerId="LiveId" clId="{D13DE75A-ED86-4B24-95DA-B9DEDE813A63}" dt="2020-11-18T15:59:42.459" v="60117" actId="47"/>
        <pc:sldMkLst>
          <pc:docMk/>
          <pc:sldMk cId="1843776969" sldId="371"/>
        </pc:sldMkLst>
        <pc:picChg chg="add mod">
          <ac:chgData name="Jonathan Loo" userId="d2d72d48b56f45d8" providerId="LiveId" clId="{D13DE75A-ED86-4B24-95DA-B9DEDE813A63}" dt="2020-11-11T14:00:08.457" v="1654" actId="1076"/>
          <ac:picMkLst>
            <pc:docMk/>
            <pc:sldMk cId="1843776969" sldId="371"/>
            <ac:picMk id="4" creationId="{0A8BC243-AB3B-4465-BF80-CD0ED6750294}"/>
          </ac:picMkLst>
        </pc:picChg>
      </pc:sldChg>
      <pc:sldChg chg="addSp modSp new del mod">
        <pc:chgData name="Jonathan Loo" userId="d2d72d48b56f45d8" providerId="LiveId" clId="{D13DE75A-ED86-4B24-95DA-B9DEDE813A63}" dt="2020-11-18T15:59:42.459" v="60117" actId="47"/>
        <pc:sldMkLst>
          <pc:docMk/>
          <pc:sldMk cId="677846316" sldId="372"/>
        </pc:sldMkLst>
        <pc:picChg chg="add mod">
          <ac:chgData name="Jonathan Loo" userId="d2d72d48b56f45d8" providerId="LiveId" clId="{D13DE75A-ED86-4B24-95DA-B9DEDE813A63}" dt="2020-11-11T14:00:18.597" v="1657" actId="1076"/>
          <ac:picMkLst>
            <pc:docMk/>
            <pc:sldMk cId="677846316" sldId="372"/>
            <ac:picMk id="4" creationId="{E2FAD3D3-62E1-4A05-B8CE-EC949B05F635}"/>
          </ac:picMkLst>
        </pc:picChg>
      </pc:sldChg>
      <pc:sldChg chg="addSp new del">
        <pc:chgData name="Jonathan Loo" userId="d2d72d48b56f45d8" providerId="LiveId" clId="{D13DE75A-ED86-4B24-95DA-B9DEDE813A63}" dt="2020-11-18T15:59:42.459" v="60117" actId="47"/>
        <pc:sldMkLst>
          <pc:docMk/>
          <pc:sldMk cId="425671228" sldId="373"/>
        </pc:sldMkLst>
        <pc:picChg chg="add">
          <ac:chgData name="Jonathan Loo" userId="d2d72d48b56f45d8" providerId="LiveId" clId="{D13DE75A-ED86-4B24-95DA-B9DEDE813A63}" dt="2020-11-11T14:00:26.674" v="1659"/>
          <ac:picMkLst>
            <pc:docMk/>
            <pc:sldMk cId="425671228" sldId="373"/>
            <ac:picMk id="4" creationId="{1F972EFE-DA0B-4A12-878B-B5A3C9B375A7}"/>
          </ac:picMkLst>
        </pc:picChg>
      </pc:sldChg>
      <pc:sldChg chg="addSp delSp modSp add mod ord">
        <pc:chgData name="Jonathan Loo" userId="d2d72d48b56f45d8" providerId="LiveId" clId="{D13DE75A-ED86-4B24-95DA-B9DEDE813A63}" dt="2020-12-04T16:46:08.749" v="70730" actId="1076"/>
        <pc:sldMkLst>
          <pc:docMk/>
          <pc:sldMk cId="2148306237" sldId="374"/>
        </pc:sldMkLst>
        <pc:spChg chg="mod">
          <ac:chgData name="Jonathan Loo" userId="d2d72d48b56f45d8" providerId="LiveId" clId="{D13DE75A-ED86-4B24-95DA-B9DEDE813A63}" dt="2020-11-17T15:15:37.601" v="53489" actId="20577"/>
          <ac:spMkLst>
            <pc:docMk/>
            <pc:sldMk cId="2148306237" sldId="374"/>
            <ac:spMk id="2" creationId="{BF6233D6-8005-4BF3-B808-120086954071}"/>
          </ac:spMkLst>
        </pc:spChg>
        <pc:spChg chg="mod">
          <ac:chgData name="Jonathan Loo" userId="d2d72d48b56f45d8" providerId="LiveId" clId="{D13DE75A-ED86-4B24-95DA-B9DEDE813A63}" dt="2020-11-20T10:11:44.202" v="63263" actId="20577"/>
          <ac:spMkLst>
            <pc:docMk/>
            <pc:sldMk cId="2148306237" sldId="374"/>
            <ac:spMk id="3" creationId="{960A6686-E129-4B34-BFCB-0F7F0D8B4A69}"/>
          </ac:spMkLst>
        </pc:spChg>
        <pc:spChg chg="add del mod">
          <ac:chgData name="Jonathan Loo" userId="d2d72d48b56f45d8" providerId="LiveId" clId="{D13DE75A-ED86-4B24-95DA-B9DEDE813A63}" dt="2020-11-11T16:02:28.165" v="3757" actId="21"/>
          <ac:spMkLst>
            <pc:docMk/>
            <pc:sldMk cId="2148306237" sldId="374"/>
            <ac:spMk id="4" creationId="{90DCAEFF-DF07-4AE3-BF93-516AB92B5D76}"/>
          </ac:spMkLst>
        </pc:spChg>
        <pc:spChg chg="add del mod">
          <ac:chgData name="Jonathan Loo" userId="d2d72d48b56f45d8" providerId="LiveId" clId="{D13DE75A-ED86-4B24-95DA-B9DEDE813A63}" dt="2020-11-11T16:02:28.165" v="3757" actId="21"/>
          <ac:spMkLst>
            <pc:docMk/>
            <pc:sldMk cId="2148306237" sldId="374"/>
            <ac:spMk id="6" creationId="{8BE96C9D-61EF-4D61-A983-A27ED24277AF}"/>
          </ac:spMkLst>
        </pc:spChg>
        <pc:spChg chg="add del">
          <ac:chgData name="Jonathan Loo" userId="d2d72d48b56f45d8" providerId="LiveId" clId="{D13DE75A-ED86-4B24-95DA-B9DEDE813A63}" dt="2020-11-11T14:47:31.221" v="2229" actId="22"/>
          <ac:spMkLst>
            <pc:docMk/>
            <pc:sldMk cId="2148306237" sldId="374"/>
            <ac:spMk id="8" creationId="{2445BCFB-F979-4C0F-A4D3-EA4FACD6A208}"/>
          </ac:spMkLst>
        </pc:spChg>
        <pc:spChg chg="add del mod">
          <ac:chgData name="Jonathan Loo" userId="d2d72d48b56f45d8" providerId="LiveId" clId="{D13DE75A-ED86-4B24-95DA-B9DEDE813A63}" dt="2020-11-11T16:02:28.165" v="3757" actId="21"/>
          <ac:spMkLst>
            <pc:docMk/>
            <pc:sldMk cId="2148306237" sldId="374"/>
            <ac:spMk id="10" creationId="{53F11B14-9CEF-4B14-9B29-DE815BA37663}"/>
          </ac:spMkLst>
        </pc:spChg>
        <pc:spChg chg="add del mod">
          <ac:chgData name="Jonathan Loo" userId="d2d72d48b56f45d8" providerId="LiveId" clId="{D13DE75A-ED86-4B24-95DA-B9DEDE813A63}" dt="2020-11-11T16:02:28.165" v="3757" actId="21"/>
          <ac:spMkLst>
            <pc:docMk/>
            <pc:sldMk cId="2148306237" sldId="374"/>
            <ac:spMk id="12" creationId="{F4829A8B-7AF9-4D30-8062-528710510140}"/>
          </ac:spMkLst>
        </pc:spChg>
        <pc:spChg chg="add del">
          <ac:chgData name="Jonathan Loo" userId="d2d72d48b56f45d8" providerId="LiveId" clId="{D13DE75A-ED86-4B24-95DA-B9DEDE813A63}" dt="2020-11-11T14:50:32.066" v="2395" actId="22"/>
          <ac:spMkLst>
            <pc:docMk/>
            <pc:sldMk cId="2148306237" sldId="374"/>
            <ac:spMk id="14" creationId="{D8451862-A9BD-4886-BF70-6C0F4AEE25B5}"/>
          </ac:spMkLst>
        </pc:spChg>
        <pc:spChg chg="add del mod">
          <ac:chgData name="Jonathan Loo" userId="d2d72d48b56f45d8" providerId="LiveId" clId="{D13DE75A-ED86-4B24-95DA-B9DEDE813A63}" dt="2020-11-11T16:02:28.165" v="3757" actId="21"/>
          <ac:spMkLst>
            <pc:docMk/>
            <pc:sldMk cId="2148306237" sldId="374"/>
            <ac:spMk id="16" creationId="{000A7ACF-F9B9-44EE-9EF6-4B68C6712E66}"/>
          </ac:spMkLst>
        </pc:spChg>
        <pc:spChg chg="add del mod">
          <ac:chgData name="Jonathan Loo" userId="d2d72d48b56f45d8" providerId="LiveId" clId="{D13DE75A-ED86-4B24-95DA-B9DEDE813A63}" dt="2020-11-11T16:02:28.165" v="3757" actId="21"/>
          <ac:spMkLst>
            <pc:docMk/>
            <pc:sldMk cId="2148306237" sldId="374"/>
            <ac:spMk id="18" creationId="{F80242E5-DE36-4B5C-AB9E-E4CD5CA9992D}"/>
          </ac:spMkLst>
        </pc:spChg>
        <pc:spChg chg="add del">
          <ac:chgData name="Jonathan Loo" userId="d2d72d48b56f45d8" providerId="LiveId" clId="{D13DE75A-ED86-4B24-95DA-B9DEDE813A63}" dt="2020-11-11T14:56:47.476" v="2506" actId="478"/>
          <ac:spMkLst>
            <pc:docMk/>
            <pc:sldMk cId="2148306237" sldId="374"/>
            <ac:spMk id="33" creationId="{80E8C3DD-DA6F-46BE-B7E8-4516AF742489}"/>
          </ac:spMkLst>
        </pc:spChg>
        <pc:spChg chg="add del">
          <ac:chgData name="Jonathan Loo" userId="d2d72d48b56f45d8" providerId="LiveId" clId="{D13DE75A-ED86-4B24-95DA-B9DEDE813A63}" dt="2020-11-11T14:59:37.040" v="2643" actId="22"/>
          <ac:spMkLst>
            <pc:docMk/>
            <pc:sldMk cId="2148306237" sldId="374"/>
            <ac:spMk id="35" creationId="{1EF8BFEA-CF90-44FE-8107-C576260F2C05}"/>
          </ac:spMkLst>
        </pc:spChg>
        <pc:spChg chg="add del mod">
          <ac:chgData name="Jonathan Loo" userId="d2d72d48b56f45d8" providerId="LiveId" clId="{D13DE75A-ED86-4B24-95DA-B9DEDE813A63}" dt="2020-11-11T16:02:28.165" v="3757" actId="21"/>
          <ac:spMkLst>
            <pc:docMk/>
            <pc:sldMk cId="2148306237" sldId="374"/>
            <ac:spMk id="37" creationId="{D64F6451-DA53-4791-802C-E8B1F0269225}"/>
          </ac:spMkLst>
        </pc:spChg>
        <pc:spChg chg="add del mod">
          <ac:chgData name="Jonathan Loo" userId="d2d72d48b56f45d8" providerId="LiveId" clId="{D13DE75A-ED86-4B24-95DA-B9DEDE813A63}" dt="2020-11-11T16:02:28.165" v="3757" actId="21"/>
          <ac:spMkLst>
            <pc:docMk/>
            <pc:sldMk cId="2148306237" sldId="374"/>
            <ac:spMk id="39" creationId="{194B556E-799C-4C12-98FD-5E7C9C2D1DB3}"/>
          </ac:spMkLst>
        </pc:spChg>
        <pc:spChg chg="add del mod">
          <ac:chgData name="Jonathan Loo" userId="d2d72d48b56f45d8" providerId="LiveId" clId="{D13DE75A-ED86-4B24-95DA-B9DEDE813A63}" dt="2020-11-11T16:02:28.165" v="3757" actId="21"/>
          <ac:spMkLst>
            <pc:docMk/>
            <pc:sldMk cId="2148306237" sldId="374"/>
            <ac:spMk id="41" creationId="{680E5BFA-68C1-411A-8F60-ACFE6771235B}"/>
          </ac:spMkLst>
        </pc:spChg>
        <pc:spChg chg="add del mod">
          <ac:chgData name="Jonathan Loo" userId="d2d72d48b56f45d8" providerId="LiveId" clId="{D13DE75A-ED86-4B24-95DA-B9DEDE813A63}" dt="2020-11-11T15:01:13.569" v="2670" actId="478"/>
          <ac:spMkLst>
            <pc:docMk/>
            <pc:sldMk cId="2148306237" sldId="374"/>
            <ac:spMk id="43" creationId="{2BEBCA79-3EE2-4523-AAF8-D13A728830E4}"/>
          </ac:spMkLst>
        </pc:spChg>
        <pc:spChg chg="add del mod">
          <ac:chgData name="Jonathan Loo" userId="d2d72d48b56f45d8" providerId="LiveId" clId="{D13DE75A-ED86-4B24-95DA-B9DEDE813A63}" dt="2020-11-11T15:06:12.401" v="2765" actId="478"/>
          <ac:spMkLst>
            <pc:docMk/>
            <pc:sldMk cId="2148306237" sldId="374"/>
            <ac:spMk id="45" creationId="{5ADC7E8F-BF81-469A-97C3-B3F9058CE81E}"/>
          </ac:spMkLst>
        </pc:spChg>
        <pc:spChg chg="add del mod">
          <ac:chgData name="Jonathan Loo" userId="d2d72d48b56f45d8" providerId="LiveId" clId="{D13DE75A-ED86-4B24-95DA-B9DEDE813A63}" dt="2020-11-11T15:58:11.390" v="3612"/>
          <ac:spMkLst>
            <pc:docMk/>
            <pc:sldMk cId="2148306237" sldId="374"/>
            <ac:spMk id="49" creationId="{795394D3-74F2-41F2-84BF-6DCB0F019C93}"/>
          </ac:spMkLst>
        </pc:spChg>
        <pc:spChg chg="add del mod">
          <ac:chgData name="Jonathan Loo" userId="d2d72d48b56f45d8" providerId="LiveId" clId="{D13DE75A-ED86-4B24-95DA-B9DEDE813A63}" dt="2020-11-11T16:02:28.165" v="3757" actId="21"/>
          <ac:spMkLst>
            <pc:docMk/>
            <pc:sldMk cId="2148306237" sldId="374"/>
            <ac:spMk id="51" creationId="{8EFD4F15-5494-46E8-A1CE-111509216850}"/>
          </ac:spMkLst>
        </pc:spChg>
        <pc:picChg chg="add del">
          <ac:chgData name="Jonathan Loo" userId="d2d72d48b56f45d8" providerId="LiveId" clId="{D13DE75A-ED86-4B24-95DA-B9DEDE813A63}" dt="2020-11-11T16:02:35.876" v="3759" actId="478"/>
          <ac:picMkLst>
            <pc:docMk/>
            <pc:sldMk cId="2148306237" sldId="374"/>
            <ac:picMk id="53" creationId="{7E6F2CF6-9B1B-4C24-8E0E-1BE6743EA761}"/>
          </ac:picMkLst>
        </pc:picChg>
        <pc:picChg chg="add del mod">
          <ac:chgData name="Jonathan Loo" userId="d2d72d48b56f45d8" providerId="LiveId" clId="{D13DE75A-ED86-4B24-95DA-B9DEDE813A63}" dt="2020-11-17T15:51:55.378" v="55589" actId="478"/>
          <ac:picMkLst>
            <pc:docMk/>
            <pc:sldMk cId="2148306237" sldId="374"/>
            <ac:picMk id="55" creationId="{87184026-4523-44E8-84FD-7C465D108E67}"/>
          </ac:picMkLst>
        </pc:picChg>
        <pc:picChg chg="add del mod ord">
          <ac:chgData name="Jonathan Loo" userId="d2d72d48b56f45d8" providerId="LiveId" clId="{D13DE75A-ED86-4B24-95DA-B9DEDE813A63}" dt="2020-11-17T15:52:13.519" v="55593" actId="478"/>
          <ac:picMkLst>
            <pc:docMk/>
            <pc:sldMk cId="2148306237" sldId="374"/>
            <ac:picMk id="57" creationId="{9BF7FB41-395A-4EFD-BEBC-2346A90BC1D7}"/>
          </ac:picMkLst>
        </pc:picChg>
        <pc:picChg chg="add del">
          <ac:chgData name="Jonathan Loo" userId="d2d72d48b56f45d8" providerId="LiveId" clId="{D13DE75A-ED86-4B24-95DA-B9DEDE813A63}" dt="2020-11-17T15:52:19.307" v="55595" actId="478"/>
          <ac:picMkLst>
            <pc:docMk/>
            <pc:sldMk cId="2148306237" sldId="374"/>
            <ac:picMk id="59" creationId="{C7A8E732-9343-4EDA-88A0-CD19DF1A2BB7}"/>
          </ac:picMkLst>
        </pc:picChg>
        <pc:picChg chg="add mod">
          <ac:chgData name="Jonathan Loo" userId="d2d72d48b56f45d8" providerId="LiveId" clId="{D13DE75A-ED86-4B24-95DA-B9DEDE813A63}" dt="2020-12-04T16:46:08.749" v="70730" actId="1076"/>
          <ac:picMkLst>
            <pc:docMk/>
            <pc:sldMk cId="2148306237" sldId="374"/>
            <ac:picMk id="61" creationId="{77741F46-FB92-4563-8358-343187ABBD4D}"/>
          </ac:picMkLst>
        </pc:picChg>
        <pc:cxnChg chg="add del mod">
          <ac:chgData name="Jonathan Loo" userId="d2d72d48b56f45d8" providerId="LiveId" clId="{D13DE75A-ED86-4B24-95DA-B9DEDE813A63}" dt="2020-11-11T16:02:28.165" v="3757" actId="21"/>
          <ac:cxnSpMkLst>
            <pc:docMk/>
            <pc:sldMk cId="2148306237" sldId="374"/>
            <ac:cxnSpMk id="20" creationId="{17FFCDB5-B34B-418A-9A1E-2694450C546C}"/>
          </ac:cxnSpMkLst>
        </pc:cxnChg>
        <pc:cxnChg chg="add del mod">
          <ac:chgData name="Jonathan Loo" userId="d2d72d48b56f45d8" providerId="LiveId" clId="{D13DE75A-ED86-4B24-95DA-B9DEDE813A63}" dt="2020-11-11T16:02:28.165" v="3757" actId="21"/>
          <ac:cxnSpMkLst>
            <pc:docMk/>
            <pc:sldMk cId="2148306237" sldId="374"/>
            <ac:cxnSpMk id="23" creationId="{776073AF-8EC7-422A-BD7A-3EBE7D08C652}"/>
          </ac:cxnSpMkLst>
        </pc:cxnChg>
        <pc:cxnChg chg="add del mod">
          <ac:chgData name="Jonathan Loo" userId="d2d72d48b56f45d8" providerId="LiveId" clId="{D13DE75A-ED86-4B24-95DA-B9DEDE813A63}" dt="2020-11-11T16:02:28.165" v="3757" actId="21"/>
          <ac:cxnSpMkLst>
            <pc:docMk/>
            <pc:sldMk cId="2148306237" sldId="374"/>
            <ac:cxnSpMk id="25" creationId="{B5D2B777-333A-457E-B925-E5F155D641A2}"/>
          </ac:cxnSpMkLst>
        </pc:cxnChg>
        <pc:cxnChg chg="add del mod">
          <ac:chgData name="Jonathan Loo" userId="d2d72d48b56f45d8" providerId="LiveId" clId="{D13DE75A-ED86-4B24-95DA-B9DEDE813A63}" dt="2020-11-11T16:02:28.165" v="3757" actId="21"/>
          <ac:cxnSpMkLst>
            <pc:docMk/>
            <pc:sldMk cId="2148306237" sldId="374"/>
            <ac:cxnSpMk id="27" creationId="{2093ED09-0F2A-4E00-B5A1-E40A5C0C5EEE}"/>
          </ac:cxnSpMkLst>
        </pc:cxnChg>
        <pc:cxnChg chg="add del mod">
          <ac:chgData name="Jonathan Loo" userId="d2d72d48b56f45d8" providerId="LiveId" clId="{D13DE75A-ED86-4B24-95DA-B9DEDE813A63}" dt="2020-11-11T15:06:10.714" v="2764" actId="478"/>
          <ac:cxnSpMkLst>
            <pc:docMk/>
            <pc:sldMk cId="2148306237" sldId="374"/>
            <ac:cxnSpMk id="29" creationId="{7F1E58BD-C637-42D0-935A-599DDBDC2E37}"/>
          </ac:cxnSpMkLst>
        </pc:cxnChg>
        <pc:cxnChg chg="add del mod">
          <ac:chgData name="Jonathan Loo" userId="d2d72d48b56f45d8" providerId="LiveId" clId="{D13DE75A-ED86-4B24-95DA-B9DEDE813A63}" dt="2020-11-11T16:02:28.165" v="3757" actId="21"/>
          <ac:cxnSpMkLst>
            <pc:docMk/>
            <pc:sldMk cId="2148306237" sldId="374"/>
            <ac:cxnSpMk id="47" creationId="{9C1703F7-53F3-4B5D-BF39-AECCBC30799F}"/>
          </ac:cxnSpMkLst>
        </pc:cxnChg>
      </pc:sldChg>
      <pc:sldChg chg="addSp delSp modSp new del mod">
        <pc:chgData name="Jonathan Loo" userId="d2d72d48b56f45d8" providerId="LiveId" clId="{D13DE75A-ED86-4B24-95DA-B9DEDE813A63}" dt="2020-11-11T14:38:59.863" v="1781" actId="47"/>
        <pc:sldMkLst>
          <pc:docMk/>
          <pc:sldMk cId="4283213883" sldId="374"/>
        </pc:sldMkLst>
        <pc:spChg chg="mod">
          <ac:chgData name="Jonathan Loo" userId="d2d72d48b56f45d8" providerId="LiveId" clId="{D13DE75A-ED86-4B24-95DA-B9DEDE813A63}" dt="2020-11-11T14:04:38.567" v="1685"/>
          <ac:spMkLst>
            <pc:docMk/>
            <pc:sldMk cId="4283213883" sldId="374"/>
            <ac:spMk id="2" creationId="{DB0C04C8-1646-4A3C-B125-F17433DEF1B4}"/>
          </ac:spMkLst>
        </pc:spChg>
        <pc:spChg chg="mod">
          <ac:chgData name="Jonathan Loo" userId="d2d72d48b56f45d8" providerId="LiveId" clId="{D13DE75A-ED86-4B24-95DA-B9DEDE813A63}" dt="2020-11-11T14:04:42.431" v="1686" actId="6549"/>
          <ac:spMkLst>
            <pc:docMk/>
            <pc:sldMk cId="4283213883" sldId="374"/>
            <ac:spMk id="3" creationId="{8C4122A7-7897-48D8-969F-13D7C9E3DD5D}"/>
          </ac:spMkLst>
        </pc:spChg>
        <pc:spChg chg="add del mod">
          <ac:chgData name="Jonathan Loo" userId="d2d72d48b56f45d8" providerId="LiveId" clId="{D13DE75A-ED86-4B24-95DA-B9DEDE813A63}" dt="2020-11-11T14:04:38.567" v="1685"/>
          <ac:spMkLst>
            <pc:docMk/>
            <pc:sldMk cId="4283213883" sldId="374"/>
            <ac:spMk id="4" creationId="{1A12347C-BC93-4F21-812F-A2549CBB0C75}"/>
          </ac:spMkLst>
        </pc:spChg>
        <pc:spChg chg="add del mod">
          <ac:chgData name="Jonathan Loo" userId="d2d72d48b56f45d8" providerId="LiveId" clId="{D13DE75A-ED86-4B24-95DA-B9DEDE813A63}" dt="2020-11-11T14:04:38.567" v="1685"/>
          <ac:spMkLst>
            <pc:docMk/>
            <pc:sldMk cId="4283213883" sldId="374"/>
            <ac:spMk id="5" creationId="{919AE1EC-379D-4139-BE8F-725077D6CB4D}"/>
          </ac:spMkLst>
        </pc:spChg>
      </pc:sldChg>
      <pc:sldChg chg="addSp modSp new del mod">
        <pc:chgData name="Jonathan Loo" userId="d2d72d48b56f45d8" providerId="LiveId" clId="{D13DE75A-ED86-4B24-95DA-B9DEDE813A63}" dt="2020-11-18T15:59:42.459" v="60117" actId="47"/>
        <pc:sldMkLst>
          <pc:docMk/>
          <pc:sldMk cId="2066407739" sldId="375"/>
        </pc:sldMkLst>
        <pc:spChg chg="mod">
          <ac:chgData name="Jonathan Loo" userId="d2d72d48b56f45d8" providerId="LiveId" clId="{D13DE75A-ED86-4B24-95DA-B9DEDE813A63}" dt="2020-11-11T15:18:47.037" v="3046" actId="20577"/>
          <ac:spMkLst>
            <pc:docMk/>
            <pc:sldMk cId="2066407739" sldId="375"/>
            <ac:spMk id="2" creationId="{F06E68C2-4451-46A7-A955-80CF0711DBD3}"/>
          </ac:spMkLst>
        </pc:spChg>
        <pc:picChg chg="add mod">
          <ac:chgData name="Jonathan Loo" userId="d2d72d48b56f45d8" providerId="LiveId" clId="{D13DE75A-ED86-4B24-95DA-B9DEDE813A63}" dt="2020-11-11T16:05:26.887" v="3838" actId="1076"/>
          <ac:picMkLst>
            <pc:docMk/>
            <pc:sldMk cId="2066407739" sldId="375"/>
            <ac:picMk id="3074" creationId="{D13BED82-37FB-48A0-A2C0-83EACD05F18C}"/>
          </ac:picMkLst>
        </pc:picChg>
      </pc:sldChg>
      <pc:sldChg chg="add del">
        <pc:chgData name="Jonathan Loo" userId="d2d72d48b56f45d8" providerId="LiveId" clId="{D13DE75A-ED86-4B24-95DA-B9DEDE813A63}" dt="2020-11-11T10:43:29.466" v="28" actId="47"/>
        <pc:sldMkLst>
          <pc:docMk/>
          <pc:sldMk cId="1800774825" sldId="376"/>
        </pc:sldMkLst>
      </pc:sldChg>
      <pc:sldChg chg="addSp delSp modSp add del mod modNotesTx">
        <pc:chgData name="Jonathan Loo" userId="d2d72d48b56f45d8" providerId="LiveId" clId="{D13DE75A-ED86-4B24-95DA-B9DEDE813A63}" dt="2020-11-17T15:11:18.072" v="53450" actId="47"/>
        <pc:sldMkLst>
          <pc:docMk/>
          <pc:sldMk cId="4185382575" sldId="376"/>
        </pc:sldMkLst>
        <pc:spChg chg="mod">
          <ac:chgData name="Jonathan Loo" userId="d2d72d48b56f45d8" providerId="LiveId" clId="{D13DE75A-ED86-4B24-95DA-B9DEDE813A63}" dt="2020-11-12T12:02:52.604" v="12398" actId="20577"/>
          <ac:spMkLst>
            <pc:docMk/>
            <pc:sldMk cId="4185382575" sldId="376"/>
            <ac:spMk id="2" creationId="{F629FE55-22DA-4C21-9C37-CE78552BFF5C}"/>
          </ac:spMkLst>
        </pc:spChg>
        <pc:spChg chg="mod">
          <ac:chgData name="Jonathan Loo" userId="d2d72d48b56f45d8" providerId="LiveId" clId="{D13DE75A-ED86-4B24-95DA-B9DEDE813A63}" dt="2020-11-12T12:02:58.848" v="12401" actId="20577"/>
          <ac:spMkLst>
            <pc:docMk/>
            <pc:sldMk cId="4185382575" sldId="376"/>
            <ac:spMk id="6" creationId="{1794B5E6-4DA4-4A45-B4F7-DD2F93303671}"/>
          </ac:spMkLst>
        </pc:spChg>
        <pc:spChg chg="del">
          <ac:chgData name="Jonathan Loo" userId="d2d72d48b56f45d8" providerId="LiveId" clId="{D13DE75A-ED86-4B24-95DA-B9DEDE813A63}" dt="2020-11-11T16:44:56.153" v="4272" actId="478"/>
          <ac:spMkLst>
            <pc:docMk/>
            <pc:sldMk cId="4185382575" sldId="376"/>
            <ac:spMk id="8" creationId="{261564B5-286C-4D8B-8BD6-21759EDA9A6C}"/>
          </ac:spMkLst>
        </pc:spChg>
        <pc:spChg chg="add del mod">
          <ac:chgData name="Jonathan Loo" userId="d2d72d48b56f45d8" providerId="LiveId" clId="{D13DE75A-ED86-4B24-95DA-B9DEDE813A63}" dt="2020-11-11T16:44:51.358" v="4266" actId="478"/>
          <ac:spMkLst>
            <pc:docMk/>
            <pc:sldMk cId="4185382575" sldId="376"/>
            <ac:spMk id="41" creationId="{80B40D78-6A49-49CE-8D02-B239DEEFE624}"/>
          </ac:spMkLst>
        </pc:spChg>
        <pc:spChg chg="add del mod">
          <ac:chgData name="Jonathan Loo" userId="d2d72d48b56f45d8" providerId="LiveId" clId="{D13DE75A-ED86-4B24-95DA-B9DEDE813A63}" dt="2020-11-11T16:46:22.695" v="4384" actId="478"/>
          <ac:spMkLst>
            <pc:docMk/>
            <pc:sldMk cId="4185382575" sldId="376"/>
            <ac:spMk id="42" creationId="{B99AF936-9167-4652-A9D4-A07564E4F326}"/>
          </ac:spMkLst>
        </pc:spChg>
        <pc:spChg chg="add del mod">
          <ac:chgData name="Jonathan Loo" userId="d2d72d48b56f45d8" providerId="LiveId" clId="{D13DE75A-ED86-4B24-95DA-B9DEDE813A63}" dt="2020-11-11T16:47:15.636" v="4446"/>
          <ac:spMkLst>
            <pc:docMk/>
            <pc:sldMk cId="4185382575" sldId="376"/>
            <ac:spMk id="56" creationId="{197659B7-2F42-4DF2-8823-79C9FE05377B}"/>
          </ac:spMkLst>
        </pc:spChg>
        <pc:spChg chg="add del mod">
          <ac:chgData name="Jonathan Loo" userId="d2d72d48b56f45d8" providerId="LiveId" clId="{D13DE75A-ED86-4B24-95DA-B9DEDE813A63}" dt="2020-11-11T16:47:15.636" v="4446"/>
          <ac:spMkLst>
            <pc:docMk/>
            <pc:sldMk cId="4185382575" sldId="376"/>
            <ac:spMk id="57" creationId="{84C28BA5-E8A5-43E6-B164-9017B2A6B7A6}"/>
          </ac:spMkLst>
        </pc:spChg>
        <pc:spChg chg="add del mod">
          <ac:chgData name="Jonathan Loo" userId="d2d72d48b56f45d8" providerId="LiveId" clId="{D13DE75A-ED86-4B24-95DA-B9DEDE813A63}" dt="2020-11-12T11:38:58.093" v="11947"/>
          <ac:spMkLst>
            <pc:docMk/>
            <pc:sldMk cId="4185382575" sldId="376"/>
            <ac:spMk id="58" creationId="{8F5B59D5-0FFD-4D06-BBA9-886C116795A6}"/>
          </ac:spMkLst>
        </pc:spChg>
        <pc:spChg chg="add del mod">
          <ac:chgData name="Jonathan Loo" userId="d2d72d48b56f45d8" providerId="LiveId" clId="{D13DE75A-ED86-4B24-95DA-B9DEDE813A63}" dt="2020-11-12T11:38:58.093" v="11947"/>
          <ac:spMkLst>
            <pc:docMk/>
            <pc:sldMk cId="4185382575" sldId="376"/>
            <ac:spMk id="59" creationId="{50F81CA9-6B44-499D-878C-8A30AF2DAB5A}"/>
          </ac:spMkLst>
        </pc:spChg>
        <pc:picChg chg="del">
          <ac:chgData name="Jonathan Loo" userId="d2d72d48b56f45d8" providerId="LiveId" clId="{D13DE75A-ED86-4B24-95DA-B9DEDE813A63}" dt="2020-11-11T16:44:54.918" v="4271" actId="478"/>
          <ac:picMkLst>
            <pc:docMk/>
            <pc:sldMk cId="4185382575" sldId="376"/>
            <ac:picMk id="10" creationId="{402B70B2-7403-4B5B-BCF2-3F45783B5F48}"/>
          </ac:picMkLst>
        </pc:picChg>
        <pc:picChg chg="del mod">
          <ac:chgData name="Jonathan Loo" userId="d2d72d48b56f45d8" providerId="LiveId" clId="{D13DE75A-ED86-4B24-95DA-B9DEDE813A63}" dt="2020-11-11T15:41:03.627" v="3222" actId="478"/>
          <ac:picMkLst>
            <pc:docMk/>
            <pc:sldMk cId="4185382575" sldId="376"/>
            <ac:picMk id="16" creationId="{26C4B1CB-D111-4964-911F-90624F7C0DFB}"/>
          </ac:picMkLst>
        </pc:picChg>
        <pc:picChg chg="del mod ord">
          <ac:chgData name="Jonathan Loo" userId="d2d72d48b56f45d8" providerId="LiveId" clId="{D13DE75A-ED86-4B24-95DA-B9DEDE813A63}" dt="2020-11-11T16:46:22.695" v="4384" actId="478"/>
          <ac:picMkLst>
            <pc:docMk/>
            <pc:sldMk cId="4185382575" sldId="376"/>
            <ac:picMk id="18" creationId="{D0819160-9F73-4A7D-AA6C-BA19ADEF252C}"/>
          </ac:picMkLst>
        </pc:picChg>
        <pc:picChg chg="del mod ord">
          <ac:chgData name="Jonathan Loo" userId="d2d72d48b56f45d8" providerId="LiveId" clId="{D13DE75A-ED86-4B24-95DA-B9DEDE813A63}" dt="2020-11-11T15:43:20.573" v="3258" actId="478"/>
          <ac:picMkLst>
            <pc:docMk/>
            <pc:sldMk cId="4185382575" sldId="376"/>
            <ac:picMk id="20" creationId="{12CF5C3F-21C0-4A9D-AE7B-0FFA7FAA1EB9}"/>
          </ac:picMkLst>
        </pc:picChg>
        <pc:picChg chg="del mod ord">
          <ac:chgData name="Jonathan Loo" userId="d2d72d48b56f45d8" providerId="LiveId" clId="{D13DE75A-ED86-4B24-95DA-B9DEDE813A63}" dt="2020-11-11T15:43:49.372" v="3277" actId="478"/>
          <ac:picMkLst>
            <pc:docMk/>
            <pc:sldMk cId="4185382575" sldId="376"/>
            <ac:picMk id="22" creationId="{C10AA77B-5B5A-4D15-879D-5300A009E462}"/>
          </ac:picMkLst>
        </pc:picChg>
        <pc:picChg chg="del mod ord">
          <ac:chgData name="Jonathan Loo" userId="d2d72d48b56f45d8" providerId="LiveId" clId="{D13DE75A-ED86-4B24-95DA-B9DEDE813A63}" dt="2020-11-11T15:44:19.394" v="3295" actId="478"/>
          <ac:picMkLst>
            <pc:docMk/>
            <pc:sldMk cId="4185382575" sldId="376"/>
            <ac:picMk id="25" creationId="{FDC12DE5-17DA-45F0-AF2E-446FB3DA1E68}"/>
          </ac:picMkLst>
        </pc:picChg>
        <pc:picChg chg="del mod ord">
          <ac:chgData name="Jonathan Loo" userId="d2d72d48b56f45d8" providerId="LiveId" clId="{D13DE75A-ED86-4B24-95DA-B9DEDE813A63}" dt="2020-11-11T15:46:41.220" v="3314" actId="478"/>
          <ac:picMkLst>
            <pc:docMk/>
            <pc:sldMk cId="4185382575" sldId="376"/>
            <ac:picMk id="27" creationId="{0242ACE5-00E9-4DBD-95DE-536EEF8C3C4C}"/>
          </ac:picMkLst>
        </pc:picChg>
        <pc:picChg chg="del mod ord">
          <ac:chgData name="Jonathan Loo" userId="d2d72d48b56f45d8" providerId="LiveId" clId="{D13DE75A-ED86-4B24-95DA-B9DEDE813A63}" dt="2020-11-11T15:46:54.599" v="3333" actId="478"/>
          <ac:picMkLst>
            <pc:docMk/>
            <pc:sldMk cId="4185382575" sldId="376"/>
            <ac:picMk id="31" creationId="{FF98398E-2A0B-4EAD-9738-D38FBDE986BC}"/>
          </ac:picMkLst>
        </pc:picChg>
        <pc:picChg chg="del mod">
          <ac:chgData name="Jonathan Loo" userId="d2d72d48b56f45d8" providerId="LiveId" clId="{D13DE75A-ED86-4B24-95DA-B9DEDE813A63}" dt="2020-11-11T15:42:59.747" v="3240" actId="478"/>
          <ac:picMkLst>
            <pc:docMk/>
            <pc:sldMk cId="4185382575" sldId="376"/>
            <ac:picMk id="33" creationId="{A6B471D3-914E-4FA1-BD12-80B8E590FBA7}"/>
          </ac:picMkLst>
        </pc:picChg>
        <pc:picChg chg="del mod ord">
          <ac:chgData name="Jonathan Loo" userId="d2d72d48b56f45d8" providerId="LiveId" clId="{D13DE75A-ED86-4B24-95DA-B9DEDE813A63}" dt="2020-11-11T15:48:08.993" v="3352" actId="478"/>
          <ac:picMkLst>
            <pc:docMk/>
            <pc:sldMk cId="4185382575" sldId="376"/>
            <ac:picMk id="34" creationId="{11D65468-2884-45B5-9DED-255BC4B20B9F}"/>
          </ac:picMkLst>
        </pc:picChg>
        <pc:picChg chg="del mod ord">
          <ac:chgData name="Jonathan Loo" userId="d2d72d48b56f45d8" providerId="LiveId" clId="{D13DE75A-ED86-4B24-95DA-B9DEDE813A63}" dt="2020-11-11T15:48:48.324" v="3370" actId="478"/>
          <ac:picMkLst>
            <pc:docMk/>
            <pc:sldMk cId="4185382575" sldId="376"/>
            <ac:picMk id="36" creationId="{C5F72BBA-34BD-460C-A0AA-629ECB17D556}"/>
          </ac:picMkLst>
        </pc:picChg>
        <pc:picChg chg="del mod ord">
          <ac:chgData name="Jonathan Loo" userId="d2d72d48b56f45d8" providerId="LiveId" clId="{D13DE75A-ED86-4B24-95DA-B9DEDE813A63}" dt="2020-11-11T15:49:09.996" v="3390" actId="478"/>
          <ac:picMkLst>
            <pc:docMk/>
            <pc:sldMk cId="4185382575" sldId="376"/>
            <ac:picMk id="38" creationId="{FE130BC9-58AE-4CDB-9FCA-8D9C506CC6D5}"/>
          </ac:picMkLst>
        </pc:picChg>
        <pc:picChg chg="del mod ord">
          <ac:chgData name="Jonathan Loo" userId="d2d72d48b56f45d8" providerId="LiveId" clId="{D13DE75A-ED86-4B24-95DA-B9DEDE813A63}" dt="2020-11-11T16:44:51.911" v="4267" actId="478"/>
          <ac:picMkLst>
            <pc:docMk/>
            <pc:sldMk cId="4185382575" sldId="376"/>
            <ac:picMk id="40" creationId="{19831A1F-2EFB-4F48-915B-2694ADB772D4}"/>
          </ac:picMkLst>
        </pc:picChg>
        <pc:picChg chg="add del mod">
          <ac:chgData name="Jonathan Loo" userId="d2d72d48b56f45d8" providerId="LiveId" clId="{D13DE75A-ED86-4B24-95DA-B9DEDE813A63}" dt="2020-11-11T15:53:29.882" v="3532" actId="478"/>
          <ac:picMkLst>
            <pc:docMk/>
            <pc:sldMk cId="4185382575" sldId="376"/>
            <ac:picMk id="44" creationId="{3D493093-127D-47E2-9F77-7D256E14DE85}"/>
          </ac:picMkLst>
        </pc:picChg>
        <pc:picChg chg="del mod ord">
          <ac:chgData name="Jonathan Loo" userId="d2d72d48b56f45d8" providerId="LiveId" clId="{D13DE75A-ED86-4B24-95DA-B9DEDE813A63}" dt="2020-11-11T15:53:08.970" v="3520"/>
          <ac:picMkLst>
            <pc:docMk/>
            <pc:sldMk cId="4185382575" sldId="376"/>
            <ac:picMk id="47" creationId="{B9DDE0DB-EB14-4841-85C6-75C8A97CA95F}"/>
          </ac:picMkLst>
        </pc:picChg>
        <pc:picChg chg="add del mod ord">
          <ac:chgData name="Jonathan Loo" userId="d2d72d48b56f45d8" providerId="LiveId" clId="{D13DE75A-ED86-4B24-95DA-B9DEDE813A63}" dt="2020-11-11T16:46:22.695" v="4384" actId="478"/>
          <ac:picMkLst>
            <pc:docMk/>
            <pc:sldMk cId="4185382575" sldId="376"/>
            <ac:picMk id="49" creationId="{C5BA71A2-A1EE-4A35-93DA-7C4A198CDCD9}"/>
          </ac:picMkLst>
        </pc:picChg>
        <pc:picChg chg="add del mod">
          <ac:chgData name="Jonathan Loo" userId="d2d72d48b56f45d8" providerId="LiveId" clId="{D13DE75A-ED86-4B24-95DA-B9DEDE813A63}" dt="2020-11-11T15:54:40.165" v="3560" actId="478"/>
          <ac:picMkLst>
            <pc:docMk/>
            <pc:sldMk cId="4185382575" sldId="376"/>
            <ac:picMk id="50" creationId="{AC848334-9952-47E3-AA98-8698F6076F0E}"/>
          </ac:picMkLst>
        </pc:picChg>
        <pc:picChg chg="del mod ord">
          <ac:chgData name="Jonathan Loo" userId="d2d72d48b56f45d8" providerId="LiveId" clId="{D13DE75A-ED86-4B24-95DA-B9DEDE813A63}" dt="2020-11-11T16:46:22.695" v="4384" actId="478"/>
          <ac:picMkLst>
            <pc:docMk/>
            <pc:sldMk cId="4185382575" sldId="376"/>
            <ac:picMk id="53" creationId="{266F8ACC-51E5-4114-BAA8-0C9F6495F33E}"/>
          </ac:picMkLst>
        </pc:picChg>
        <pc:picChg chg="add mod">
          <ac:chgData name="Jonathan Loo" userId="d2d72d48b56f45d8" providerId="LiveId" clId="{D13DE75A-ED86-4B24-95DA-B9DEDE813A63}" dt="2020-11-11T16:46:51.280" v="4437" actId="14100"/>
          <ac:picMkLst>
            <pc:docMk/>
            <pc:sldMk cId="4185382575" sldId="376"/>
            <ac:picMk id="54" creationId="{22731D23-6516-44F0-B5EE-FE5E2B7EF88E}"/>
          </ac:picMkLst>
        </pc:picChg>
        <pc:picChg chg="mod">
          <ac:chgData name="Jonathan Loo" userId="d2d72d48b56f45d8" providerId="LiveId" clId="{D13DE75A-ED86-4B24-95DA-B9DEDE813A63}" dt="2020-11-16T10:24:54.811" v="31731" actId="1076"/>
          <ac:picMkLst>
            <pc:docMk/>
            <pc:sldMk cId="4185382575" sldId="376"/>
            <ac:picMk id="1034" creationId="{FB2619F6-FFFA-41BB-A1D9-261A9E423F61}"/>
          </ac:picMkLst>
        </pc:picChg>
        <pc:cxnChg chg="add del">
          <ac:chgData name="Jonathan Loo" userId="d2d72d48b56f45d8" providerId="LiveId" clId="{D13DE75A-ED86-4B24-95DA-B9DEDE813A63}" dt="2020-11-11T15:35:07.500" v="3197" actId="478"/>
          <ac:cxnSpMkLst>
            <pc:docMk/>
            <pc:sldMk cId="4185382575" sldId="376"/>
            <ac:cxnSpMk id="9" creationId="{8067AC86-BD33-41A1-BE00-61BA67705956}"/>
          </ac:cxnSpMkLst>
        </pc:cxnChg>
        <pc:cxnChg chg="add del mod">
          <ac:chgData name="Jonathan Loo" userId="d2d72d48b56f45d8" providerId="LiveId" clId="{D13DE75A-ED86-4B24-95DA-B9DEDE813A63}" dt="2020-11-11T16:44:50.581" v="4265" actId="478"/>
          <ac:cxnSpMkLst>
            <pc:docMk/>
            <pc:sldMk cId="4185382575" sldId="376"/>
            <ac:cxnSpMk id="17" creationId="{49D7339B-5116-4C31-AD92-21D66D75FD74}"/>
          </ac:cxnSpMkLst>
        </pc:cxnChg>
        <pc:cxnChg chg="del mod">
          <ac:chgData name="Jonathan Loo" userId="d2d72d48b56f45d8" providerId="LiveId" clId="{D13DE75A-ED86-4B24-95DA-B9DEDE813A63}" dt="2020-11-11T16:44:52.679" v="4268" actId="478"/>
          <ac:cxnSpMkLst>
            <pc:docMk/>
            <pc:sldMk cId="4185382575" sldId="376"/>
            <ac:cxnSpMk id="23" creationId="{6BDF7F3A-FC7A-4D87-A034-BC7C2DC10D48}"/>
          </ac:cxnSpMkLst>
        </pc:cxnChg>
        <pc:cxnChg chg="del">
          <ac:chgData name="Jonathan Loo" userId="d2d72d48b56f45d8" providerId="LiveId" clId="{D13DE75A-ED86-4B24-95DA-B9DEDE813A63}" dt="2020-11-11T16:44:54.205" v="4270" actId="478"/>
          <ac:cxnSpMkLst>
            <pc:docMk/>
            <pc:sldMk cId="4185382575" sldId="376"/>
            <ac:cxnSpMk id="28" creationId="{AF2DECC8-326A-44C3-B736-D73289BAD387}"/>
          </ac:cxnSpMkLst>
        </pc:cxnChg>
        <pc:cxnChg chg="del">
          <ac:chgData name="Jonathan Loo" userId="d2d72d48b56f45d8" providerId="LiveId" clId="{D13DE75A-ED86-4B24-95DA-B9DEDE813A63}" dt="2020-11-11T16:44:53.406" v="4269" actId="478"/>
          <ac:cxnSpMkLst>
            <pc:docMk/>
            <pc:sldMk cId="4185382575" sldId="376"/>
            <ac:cxnSpMk id="30" creationId="{737A49BD-2E22-4CD8-B3F7-C6A754178056}"/>
          </ac:cxnSpMkLst>
        </pc:cxnChg>
      </pc:sldChg>
      <pc:sldChg chg="modSp add del mod">
        <pc:chgData name="Jonathan Loo" userId="d2d72d48b56f45d8" providerId="LiveId" clId="{D13DE75A-ED86-4B24-95DA-B9DEDE813A63}" dt="2020-11-18T15:59:42.459" v="60117" actId="47"/>
        <pc:sldMkLst>
          <pc:docMk/>
          <pc:sldMk cId="3480844815" sldId="377"/>
        </pc:sldMkLst>
        <pc:spChg chg="mod">
          <ac:chgData name="Jonathan Loo" userId="d2d72d48b56f45d8" providerId="LiveId" clId="{D13DE75A-ED86-4B24-95DA-B9DEDE813A63}" dt="2020-11-17T15:50:55.063" v="55583" actId="6549"/>
          <ac:spMkLst>
            <pc:docMk/>
            <pc:sldMk cId="3480844815" sldId="377"/>
            <ac:spMk id="4" creationId="{90DCAEFF-DF07-4AE3-BF93-516AB92B5D76}"/>
          </ac:spMkLst>
        </pc:spChg>
        <pc:spChg chg="mod">
          <ac:chgData name="Jonathan Loo" userId="d2d72d48b56f45d8" providerId="LiveId" clId="{D13DE75A-ED86-4B24-95DA-B9DEDE813A63}" dt="2020-11-17T15:49:58.401" v="55573" actId="6549"/>
          <ac:spMkLst>
            <pc:docMk/>
            <pc:sldMk cId="3480844815" sldId="377"/>
            <ac:spMk id="37" creationId="{D64F6451-DA53-4791-802C-E8B1F0269225}"/>
          </ac:spMkLst>
        </pc:spChg>
        <pc:spChg chg="mod">
          <ac:chgData name="Jonathan Loo" userId="d2d72d48b56f45d8" providerId="LiveId" clId="{D13DE75A-ED86-4B24-95DA-B9DEDE813A63}" dt="2020-11-17T15:51:45.917" v="55588" actId="1076"/>
          <ac:spMkLst>
            <pc:docMk/>
            <pc:sldMk cId="3480844815" sldId="377"/>
            <ac:spMk id="51" creationId="{8EFD4F15-5494-46E8-A1CE-111509216850}"/>
          </ac:spMkLst>
        </pc:spChg>
      </pc:sldChg>
      <pc:sldChg chg="del">
        <pc:chgData name="Jonathan Loo" userId="d2d72d48b56f45d8" providerId="LiveId" clId="{D13DE75A-ED86-4B24-95DA-B9DEDE813A63}" dt="2020-11-11T10:43:18.972" v="25" actId="47"/>
        <pc:sldMkLst>
          <pc:docMk/>
          <pc:sldMk cId="3965558591" sldId="377"/>
        </pc:sldMkLst>
      </pc:sldChg>
      <pc:sldChg chg="add del">
        <pc:chgData name="Jonathan Loo" userId="d2d72d48b56f45d8" providerId="LiveId" clId="{D13DE75A-ED86-4B24-95DA-B9DEDE813A63}" dt="2020-11-11T10:43:29.466" v="28" actId="47"/>
        <pc:sldMkLst>
          <pc:docMk/>
          <pc:sldMk cId="1428872498" sldId="378"/>
        </pc:sldMkLst>
      </pc:sldChg>
      <pc:sldChg chg="addSp modSp new del mod">
        <pc:chgData name="Jonathan Loo" userId="d2d72d48b56f45d8" providerId="LiveId" clId="{D13DE75A-ED86-4B24-95DA-B9DEDE813A63}" dt="2020-11-17T15:11:30.622" v="53454" actId="47"/>
        <pc:sldMkLst>
          <pc:docMk/>
          <pc:sldMk cId="3330126205" sldId="378"/>
        </pc:sldMkLst>
        <pc:spChg chg="mod">
          <ac:chgData name="Jonathan Loo" userId="d2d72d48b56f45d8" providerId="LiveId" clId="{D13DE75A-ED86-4B24-95DA-B9DEDE813A63}" dt="2020-11-11T16:26:15.221" v="3888" actId="20577"/>
          <ac:spMkLst>
            <pc:docMk/>
            <pc:sldMk cId="3330126205" sldId="378"/>
            <ac:spMk id="2" creationId="{1832B098-78BB-4F01-975D-B9D4374BA26C}"/>
          </ac:spMkLst>
        </pc:spChg>
        <pc:picChg chg="add mod">
          <ac:chgData name="Jonathan Loo" userId="d2d72d48b56f45d8" providerId="LiveId" clId="{D13DE75A-ED86-4B24-95DA-B9DEDE813A63}" dt="2020-11-11T16:54:07.911" v="4690" actId="1076"/>
          <ac:picMkLst>
            <pc:docMk/>
            <pc:sldMk cId="3330126205" sldId="378"/>
            <ac:picMk id="4098" creationId="{2230952C-09D5-4744-8C2E-DB5F6A99AD01}"/>
          </ac:picMkLst>
        </pc:picChg>
      </pc:sldChg>
      <pc:sldChg chg="add del">
        <pc:chgData name="Jonathan Loo" userId="d2d72d48b56f45d8" providerId="LiveId" clId="{D13DE75A-ED86-4B24-95DA-B9DEDE813A63}" dt="2020-11-11T10:43:29.466" v="28" actId="47"/>
        <pc:sldMkLst>
          <pc:docMk/>
          <pc:sldMk cId="935009087" sldId="379"/>
        </pc:sldMkLst>
      </pc:sldChg>
      <pc:sldChg chg="addSp delSp modSp add del mod">
        <pc:chgData name="Jonathan Loo" userId="d2d72d48b56f45d8" providerId="LiveId" clId="{D13DE75A-ED86-4B24-95DA-B9DEDE813A63}" dt="2020-11-11T22:53:22.031" v="8541" actId="47"/>
        <pc:sldMkLst>
          <pc:docMk/>
          <pc:sldMk cId="3253724731" sldId="379"/>
        </pc:sldMkLst>
        <pc:spChg chg="mod">
          <ac:chgData name="Jonathan Loo" userId="d2d72d48b56f45d8" providerId="LiveId" clId="{D13DE75A-ED86-4B24-95DA-B9DEDE813A63}" dt="2020-11-11T16:49:48.967" v="4565" actId="20577"/>
          <ac:spMkLst>
            <pc:docMk/>
            <pc:sldMk cId="3253724731" sldId="379"/>
            <ac:spMk id="2" creationId="{F629FE55-22DA-4C21-9C37-CE78552BFF5C}"/>
          </ac:spMkLst>
        </pc:spChg>
        <pc:spChg chg="mod">
          <ac:chgData name="Jonathan Loo" userId="d2d72d48b56f45d8" providerId="LiveId" clId="{D13DE75A-ED86-4B24-95DA-B9DEDE813A63}" dt="2020-11-11T19:58:44.080" v="5124" actId="20577"/>
          <ac:spMkLst>
            <pc:docMk/>
            <pc:sldMk cId="3253724731" sldId="379"/>
            <ac:spMk id="6" creationId="{1794B5E6-4DA4-4A45-B4F7-DD2F93303671}"/>
          </ac:spMkLst>
        </pc:spChg>
        <pc:spChg chg="del mod">
          <ac:chgData name="Jonathan Loo" userId="d2d72d48b56f45d8" providerId="LiveId" clId="{D13DE75A-ED86-4B24-95DA-B9DEDE813A63}" dt="2020-11-11T19:19:32.363" v="4996" actId="478"/>
          <ac:spMkLst>
            <pc:docMk/>
            <pc:sldMk cId="3253724731" sldId="379"/>
            <ac:spMk id="8" creationId="{261564B5-286C-4D8B-8BD6-21759EDA9A6C}"/>
          </ac:spMkLst>
        </pc:spChg>
        <pc:spChg chg="add del mod">
          <ac:chgData name="Jonathan Loo" userId="d2d72d48b56f45d8" providerId="LiveId" clId="{D13DE75A-ED86-4B24-95DA-B9DEDE813A63}" dt="2020-11-11T19:03:57.388" v="4908" actId="478"/>
          <ac:spMkLst>
            <pc:docMk/>
            <pc:sldMk cId="3253724731" sldId="379"/>
            <ac:spMk id="29" creationId="{D47B0FA7-9637-41FF-B4A8-BF9DDC6A5A43}"/>
          </ac:spMkLst>
        </pc:spChg>
        <pc:spChg chg="mod">
          <ac:chgData name="Jonathan Loo" userId="d2d72d48b56f45d8" providerId="LiveId" clId="{D13DE75A-ED86-4B24-95DA-B9DEDE813A63}" dt="2020-11-11T16:52:25.843" v="4661" actId="1076"/>
          <ac:spMkLst>
            <pc:docMk/>
            <pc:sldMk cId="3253724731" sldId="379"/>
            <ac:spMk id="41" creationId="{80B40D78-6A49-49CE-8D02-B239DEEFE624}"/>
          </ac:spMkLst>
        </pc:spChg>
        <pc:spChg chg="mod">
          <ac:chgData name="Jonathan Loo" userId="d2d72d48b56f45d8" providerId="LiveId" clId="{D13DE75A-ED86-4B24-95DA-B9DEDE813A63}" dt="2020-11-11T19:58:05.011" v="5090" actId="1076"/>
          <ac:spMkLst>
            <pc:docMk/>
            <pc:sldMk cId="3253724731" sldId="379"/>
            <ac:spMk id="42" creationId="{B99AF936-9167-4652-A9D4-A07564E4F326}"/>
          </ac:spMkLst>
        </pc:spChg>
        <pc:picChg chg="del mod ord">
          <ac:chgData name="Jonathan Loo" userId="d2d72d48b56f45d8" providerId="LiveId" clId="{D13DE75A-ED86-4B24-95DA-B9DEDE813A63}" dt="2020-11-11T17:01:35.187" v="4760" actId="478"/>
          <ac:picMkLst>
            <pc:docMk/>
            <pc:sldMk cId="3253724731" sldId="379"/>
            <ac:picMk id="4" creationId="{9EEB6533-ECCC-43B3-A824-DD3235980503}"/>
          </ac:picMkLst>
        </pc:picChg>
        <pc:picChg chg="del mod">
          <ac:chgData name="Jonathan Loo" userId="d2d72d48b56f45d8" providerId="LiveId" clId="{D13DE75A-ED86-4B24-95DA-B9DEDE813A63}" dt="2020-11-11T19:19:30.933" v="4995" actId="478"/>
          <ac:picMkLst>
            <pc:docMk/>
            <pc:sldMk cId="3253724731" sldId="379"/>
            <ac:picMk id="10" creationId="{402B70B2-7403-4B5B-BCF2-3F45783B5F48}"/>
          </ac:picMkLst>
        </pc:picChg>
        <pc:picChg chg="del mod ord">
          <ac:chgData name="Jonathan Loo" userId="d2d72d48b56f45d8" providerId="LiveId" clId="{D13DE75A-ED86-4B24-95DA-B9DEDE813A63}" dt="2020-11-11T19:16:47.550" v="4991" actId="478"/>
          <ac:picMkLst>
            <pc:docMk/>
            <pc:sldMk cId="3253724731" sldId="379"/>
            <ac:picMk id="16" creationId="{2DC1AD2C-7A3E-4065-849C-387F08B26C89}"/>
          </ac:picMkLst>
        </pc:picChg>
        <pc:picChg chg="del mod">
          <ac:chgData name="Jonathan Loo" userId="d2d72d48b56f45d8" providerId="LiveId" clId="{D13DE75A-ED86-4B24-95DA-B9DEDE813A63}" dt="2020-11-11T19:16:33.759" v="4969" actId="478"/>
          <ac:picMkLst>
            <pc:docMk/>
            <pc:sldMk cId="3253724731" sldId="379"/>
            <ac:picMk id="18" creationId="{D0819160-9F73-4A7D-AA6C-BA19ADEF252C}"/>
          </ac:picMkLst>
        </pc:picChg>
        <pc:picChg chg="add del mod">
          <ac:chgData name="Jonathan Loo" userId="d2d72d48b56f45d8" providerId="LiveId" clId="{D13DE75A-ED86-4B24-95DA-B9DEDE813A63}" dt="2020-11-11T17:04:24.013" v="4857" actId="478"/>
          <ac:picMkLst>
            <pc:docMk/>
            <pc:sldMk cId="3253724731" sldId="379"/>
            <ac:picMk id="20" creationId="{77655276-69B3-4644-B78C-6D502A19E2B1}"/>
          </ac:picMkLst>
        </pc:picChg>
        <pc:picChg chg="add del mod ord">
          <ac:chgData name="Jonathan Loo" userId="d2d72d48b56f45d8" providerId="LiveId" clId="{D13DE75A-ED86-4B24-95DA-B9DEDE813A63}" dt="2020-11-11T19:04:59.479" v="4931" actId="478"/>
          <ac:picMkLst>
            <pc:docMk/>
            <pc:sldMk cId="3253724731" sldId="379"/>
            <ac:picMk id="22" creationId="{3CCA8B28-D28A-4FED-8A08-972E1221984A}"/>
          </ac:picMkLst>
        </pc:picChg>
        <pc:picChg chg="del mod ord">
          <ac:chgData name="Jonathan Loo" userId="d2d72d48b56f45d8" providerId="LiveId" clId="{D13DE75A-ED86-4B24-95DA-B9DEDE813A63}" dt="2020-11-11T17:04:52.943" v="4889"/>
          <ac:picMkLst>
            <pc:docMk/>
            <pc:sldMk cId="3253724731" sldId="379"/>
            <ac:picMk id="25" creationId="{A7DD6808-7A53-4015-84E2-2B74FC091AC2}"/>
          </ac:picMkLst>
        </pc:picChg>
        <pc:picChg chg="mod">
          <ac:chgData name="Jonathan Loo" userId="d2d72d48b56f45d8" providerId="LiveId" clId="{D13DE75A-ED86-4B24-95DA-B9DEDE813A63}" dt="2020-11-11T19:20:42.446" v="5011" actId="1076"/>
          <ac:picMkLst>
            <pc:docMk/>
            <pc:sldMk cId="3253724731" sldId="379"/>
            <ac:picMk id="27" creationId="{9D40147B-9AF2-4875-A0F2-83658668FA7B}"/>
          </ac:picMkLst>
        </pc:picChg>
        <pc:picChg chg="del mod ord">
          <ac:chgData name="Jonathan Loo" userId="d2d72d48b56f45d8" providerId="LiveId" clId="{D13DE75A-ED86-4B24-95DA-B9DEDE813A63}" dt="2020-11-11T19:57:32.730" v="5081" actId="478"/>
          <ac:picMkLst>
            <pc:docMk/>
            <pc:sldMk cId="3253724731" sldId="379"/>
            <ac:picMk id="33" creationId="{757DBC6D-3231-400B-B0BE-468B3A54AE9C}"/>
          </ac:picMkLst>
        </pc:picChg>
        <pc:picChg chg="mod ord">
          <ac:chgData name="Jonathan Loo" userId="d2d72d48b56f45d8" providerId="LiveId" clId="{D13DE75A-ED86-4B24-95DA-B9DEDE813A63}" dt="2020-11-11T19:16:47.552" v="4993" actId="962"/>
          <ac:picMkLst>
            <pc:docMk/>
            <pc:sldMk cId="3253724731" sldId="379"/>
            <ac:picMk id="35" creationId="{E247A540-57A0-42C0-A374-47357125DA67}"/>
          </ac:picMkLst>
        </pc:picChg>
        <pc:picChg chg="del mod">
          <ac:chgData name="Jonathan Loo" userId="d2d72d48b56f45d8" providerId="LiveId" clId="{D13DE75A-ED86-4B24-95DA-B9DEDE813A63}" dt="2020-11-11T16:52:34.341" v="4679" actId="478"/>
          <ac:picMkLst>
            <pc:docMk/>
            <pc:sldMk cId="3253724731" sldId="379"/>
            <ac:picMk id="40" creationId="{19831A1F-2EFB-4F48-915B-2694ADB772D4}"/>
          </ac:picMkLst>
        </pc:picChg>
        <pc:picChg chg="del mod ord">
          <ac:chgData name="Jonathan Loo" userId="d2d72d48b56f45d8" providerId="LiveId" clId="{D13DE75A-ED86-4B24-95DA-B9DEDE813A63}" dt="2020-11-11T19:58:31.082" v="5110" actId="478"/>
          <ac:picMkLst>
            <pc:docMk/>
            <pc:sldMk cId="3253724731" sldId="379"/>
            <ac:picMk id="47" creationId="{727CB5FC-C1B2-4FC5-BC93-8435ABE3AFFB}"/>
          </ac:picMkLst>
        </pc:picChg>
        <pc:picChg chg="mod">
          <ac:chgData name="Jonathan Loo" userId="d2d72d48b56f45d8" providerId="LiveId" clId="{D13DE75A-ED86-4B24-95DA-B9DEDE813A63}" dt="2020-11-11T19:58:05.011" v="5090" actId="1076"/>
          <ac:picMkLst>
            <pc:docMk/>
            <pc:sldMk cId="3253724731" sldId="379"/>
            <ac:picMk id="49" creationId="{C5BA71A2-A1EE-4A35-93DA-7C4A198CDCD9}"/>
          </ac:picMkLst>
        </pc:picChg>
        <pc:picChg chg="del mod ord">
          <ac:chgData name="Jonathan Loo" userId="d2d72d48b56f45d8" providerId="LiveId" clId="{D13DE75A-ED86-4B24-95DA-B9DEDE813A63}" dt="2020-11-11T21:47:27.821" v="6786" actId="478"/>
          <ac:picMkLst>
            <pc:docMk/>
            <pc:sldMk cId="3253724731" sldId="379"/>
            <ac:picMk id="50" creationId="{6FC2F077-C483-4B67-AB80-528A66BEAFF3}"/>
          </ac:picMkLst>
        </pc:picChg>
        <pc:picChg chg="del mod ord">
          <ac:chgData name="Jonathan Loo" userId="d2d72d48b56f45d8" providerId="LiveId" clId="{D13DE75A-ED86-4B24-95DA-B9DEDE813A63}" dt="2020-11-11T21:47:49.415" v="6809" actId="478"/>
          <ac:picMkLst>
            <pc:docMk/>
            <pc:sldMk cId="3253724731" sldId="379"/>
            <ac:picMk id="52" creationId="{A0A9FC74-AF88-41F2-A64F-EDAC06A9C59F}"/>
          </ac:picMkLst>
        </pc:picChg>
        <pc:picChg chg="del mod">
          <ac:chgData name="Jonathan Loo" userId="d2d72d48b56f45d8" providerId="LiveId" clId="{D13DE75A-ED86-4B24-95DA-B9DEDE813A63}" dt="2020-11-11T19:57:41.954" v="5084" actId="478"/>
          <ac:picMkLst>
            <pc:docMk/>
            <pc:sldMk cId="3253724731" sldId="379"/>
            <ac:picMk id="53" creationId="{266F8ACC-51E5-4114-BAA8-0C9F6495F33E}"/>
          </ac:picMkLst>
        </pc:picChg>
        <pc:picChg chg="del mod ord">
          <ac:chgData name="Jonathan Loo" userId="d2d72d48b56f45d8" providerId="LiveId" clId="{D13DE75A-ED86-4B24-95DA-B9DEDE813A63}" dt="2020-11-11T21:48:52.242" v="6831" actId="478"/>
          <ac:picMkLst>
            <pc:docMk/>
            <pc:sldMk cId="3253724731" sldId="379"/>
            <ac:picMk id="55" creationId="{2893EA6B-B359-4C26-9A90-4981965C6264}"/>
          </ac:picMkLst>
        </pc:picChg>
        <pc:picChg chg="del mod ord">
          <ac:chgData name="Jonathan Loo" userId="d2d72d48b56f45d8" providerId="LiveId" clId="{D13DE75A-ED86-4B24-95DA-B9DEDE813A63}" dt="2020-11-11T21:49:07.057" v="6853" actId="478"/>
          <ac:picMkLst>
            <pc:docMk/>
            <pc:sldMk cId="3253724731" sldId="379"/>
            <ac:picMk id="57" creationId="{6DD933DB-02AB-4B45-B753-AC60AFD6FB1F}"/>
          </ac:picMkLst>
        </pc:picChg>
        <pc:picChg chg="mod ord">
          <ac:chgData name="Jonathan Loo" userId="d2d72d48b56f45d8" providerId="LiveId" clId="{D13DE75A-ED86-4B24-95DA-B9DEDE813A63}" dt="2020-11-11T21:49:08.546" v="6856" actId="1076"/>
          <ac:picMkLst>
            <pc:docMk/>
            <pc:sldMk cId="3253724731" sldId="379"/>
            <ac:picMk id="59" creationId="{B1C3373F-4CDA-4E07-B2C4-084BAD7D39FE}"/>
          </ac:picMkLst>
        </pc:picChg>
        <pc:picChg chg="del">
          <ac:chgData name="Jonathan Loo" userId="d2d72d48b56f45d8" providerId="LiveId" clId="{D13DE75A-ED86-4B24-95DA-B9DEDE813A63}" dt="2020-11-11T16:47:50.054" v="4484" actId="478"/>
          <ac:picMkLst>
            <pc:docMk/>
            <pc:sldMk cId="3253724731" sldId="379"/>
            <ac:picMk id="1034" creationId="{FB2619F6-FFFA-41BB-A1D9-261A9E423F61}"/>
          </ac:picMkLst>
        </pc:picChg>
        <pc:picChg chg="add mod">
          <ac:chgData name="Jonathan Loo" userId="d2d72d48b56f45d8" providerId="LiveId" clId="{D13DE75A-ED86-4B24-95DA-B9DEDE813A63}" dt="2020-11-11T19:19:42.709" v="5004" actId="1076"/>
          <ac:picMkLst>
            <pc:docMk/>
            <pc:sldMk cId="3253724731" sldId="379"/>
            <ac:picMk id="5122" creationId="{6F9B8036-6735-498B-882B-84CDFC4BCA5D}"/>
          </ac:picMkLst>
        </pc:picChg>
        <pc:picChg chg="add mod">
          <ac:chgData name="Jonathan Loo" userId="d2d72d48b56f45d8" providerId="LiveId" clId="{D13DE75A-ED86-4B24-95DA-B9DEDE813A63}" dt="2020-11-11T19:56:10.330" v="5058" actId="1076"/>
          <ac:picMkLst>
            <pc:docMk/>
            <pc:sldMk cId="3253724731" sldId="379"/>
            <ac:picMk id="5124" creationId="{CDE5EE6B-745C-4DA3-B89F-B92CC836BF5E}"/>
          </ac:picMkLst>
        </pc:picChg>
        <pc:cxnChg chg="add del mod">
          <ac:chgData name="Jonathan Loo" userId="d2d72d48b56f45d8" providerId="LiveId" clId="{D13DE75A-ED86-4B24-95DA-B9DEDE813A63}" dt="2020-11-11T16:52:51.698" v="4683" actId="478"/>
          <ac:cxnSpMkLst>
            <pc:docMk/>
            <pc:sldMk cId="3253724731" sldId="379"/>
            <ac:cxnSpMk id="7" creationId="{B4F94D7E-CBFA-4ACF-943B-ED274594D5C7}"/>
          </ac:cxnSpMkLst>
        </pc:cxnChg>
        <pc:cxnChg chg="add mod">
          <ac:chgData name="Jonathan Loo" userId="d2d72d48b56f45d8" providerId="LiveId" clId="{D13DE75A-ED86-4B24-95DA-B9DEDE813A63}" dt="2020-11-11T19:20:55.436" v="5013" actId="14100"/>
          <ac:cxnSpMkLst>
            <pc:docMk/>
            <pc:sldMk cId="3253724731" sldId="379"/>
            <ac:cxnSpMk id="11" creationId="{4129A9CB-0F7A-4EC8-A67D-BBDBF92192A2}"/>
          </ac:cxnSpMkLst>
        </pc:cxnChg>
        <pc:cxnChg chg="del">
          <ac:chgData name="Jonathan Loo" userId="d2d72d48b56f45d8" providerId="LiveId" clId="{D13DE75A-ED86-4B24-95DA-B9DEDE813A63}" dt="2020-11-11T16:47:51.770" v="4485" actId="478"/>
          <ac:cxnSpMkLst>
            <pc:docMk/>
            <pc:sldMk cId="3253724731" sldId="379"/>
            <ac:cxnSpMk id="17" creationId="{49D7339B-5116-4C31-AD92-21D66D75FD74}"/>
          </ac:cxnSpMkLst>
        </pc:cxnChg>
        <pc:cxnChg chg="del">
          <ac:chgData name="Jonathan Loo" userId="d2d72d48b56f45d8" providerId="LiveId" clId="{D13DE75A-ED86-4B24-95DA-B9DEDE813A63}" dt="2020-11-11T16:47:52.493" v="4486" actId="478"/>
          <ac:cxnSpMkLst>
            <pc:docMk/>
            <pc:sldMk cId="3253724731" sldId="379"/>
            <ac:cxnSpMk id="23" creationId="{6BDF7F3A-FC7A-4D87-A034-BC7C2DC10D48}"/>
          </ac:cxnSpMkLst>
        </pc:cxnChg>
        <pc:cxnChg chg="del mod">
          <ac:chgData name="Jonathan Loo" userId="d2d72d48b56f45d8" providerId="LiveId" clId="{D13DE75A-ED86-4B24-95DA-B9DEDE813A63}" dt="2020-11-11T19:19:32.363" v="4996" actId="478"/>
          <ac:cxnSpMkLst>
            <pc:docMk/>
            <pc:sldMk cId="3253724731" sldId="379"/>
            <ac:cxnSpMk id="28" creationId="{AF2DECC8-326A-44C3-B736-D73289BAD387}"/>
          </ac:cxnSpMkLst>
        </pc:cxnChg>
        <pc:cxnChg chg="del mod">
          <ac:chgData name="Jonathan Loo" userId="d2d72d48b56f45d8" providerId="LiveId" clId="{D13DE75A-ED86-4B24-95DA-B9DEDE813A63}" dt="2020-11-11T19:19:32.363" v="4996" actId="478"/>
          <ac:cxnSpMkLst>
            <pc:docMk/>
            <pc:sldMk cId="3253724731" sldId="379"/>
            <ac:cxnSpMk id="30" creationId="{737A49BD-2E22-4CD8-B3F7-C6A754178056}"/>
          </ac:cxnSpMkLst>
        </pc:cxnChg>
      </pc:sldChg>
      <pc:sldChg chg="add del">
        <pc:chgData name="Jonathan Loo" userId="d2d72d48b56f45d8" providerId="LiveId" clId="{D13DE75A-ED86-4B24-95DA-B9DEDE813A63}" dt="2020-11-11T10:43:29.466" v="28" actId="47"/>
        <pc:sldMkLst>
          <pc:docMk/>
          <pc:sldMk cId="3147110172" sldId="380"/>
        </pc:sldMkLst>
      </pc:sldChg>
      <pc:sldChg chg="addSp modSp new del mod">
        <pc:chgData name="Jonathan Loo" userId="d2d72d48b56f45d8" providerId="LiveId" clId="{D13DE75A-ED86-4B24-95DA-B9DEDE813A63}" dt="2020-11-17T15:11:22.399" v="53453" actId="47"/>
        <pc:sldMkLst>
          <pc:docMk/>
          <pc:sldMk cId="3567645317" sldId="380"/>
        </pc:sldMkLst>
        <pc:spChg chg="mod">
          <ac:chgData name="Jonathan Loo" userId="d2d72d48b56f45d8" providerId="LiveId" clId="{D13DE75A-ED86-4B24-95DA-B9DEDE813A63}" dt="2020-11-11T16:59:41.367" v="4707" actId="20577"/>
          <ac:spMkLst>
            <pc:docMk/>
            <pc:sldMk cId="3567645317" sldId="380"/>
            <ac:spMk id="2" creationId="{5FD1E585-9A0A-4867-BA85-F47AB1DC7B21}"/>
          </ac:spMkLst>
        </pc:spChg>
        <pc:spChg chg="mod">
          <ac:chgData name="Jonathan Loo" userId="d2d72d48b56f45d8" providerId="LiveId" clId="{D13DE75A-ED86-4B24-95DA-B9DEDE813A63}" dt="2020-11-11T17:00:20.407" v="4731" actId="20577"/>
          <ac:spMkLst>
            <pc:docMk/>
            <pc:sldMk cId="3567645317" sldId="380"/>
            <ac:spMk id="3" creationId="{84FEF11E-990F-4993-AF8C-B297EE828F3A}"/>
          </ac:spMkLst>
        </pc:spChg>
        <pc:picChg chg="add mod">
          <ac:chgData name="Jonathan Loo" userId="d2d72d48b56f45d8" providerId="LiveId" clId="{D13DE75A-ED86-4B24-95DA-B9DEDE813A63}" dt="2020-11-11T16:59:48.155" v="4709" actId="1076"/>
          <ac:picMkLst>
            <pc:docMk/>
            <pc:sldMk cId="3567645317" sldId="380"/>
            <ac:picMk id="5" creationId="{B62FEB53-41EB-4F15-921B-5EDDE9A4BBFA}"/>
          </ac:picMkLst>
        </pc:picChg>
      </pc:sldChg>
      <pc:sldChg chg="delSp modSp add del mod">
        <pc:chgData name="Jonathan Loo" userId="d2d72d48b56f45d8" providerId="LiveId" clId="{D13DE75A-ED86-4B24-95DA-B9DEDE813A63}" dt="2020-11-17T15:11:21.289" v="53452" actId="47"/>
        <pc:sldMkLst>
          <pc:docMk/>
          <pc:sldMk cId="3062531229" sldId="381"/>
        </pc:sldMkLst>
        <pc:spChg chg="mod">
          <ac:chgData name="Jonathan Loo" userId="d2d72d48b56f45d8" providerId="LiveId" clId="{D13DE75A-ED86-4B24-95DA-B9DEDE813A63}" dt="2020-11-12T11:37:21.358" v="11841"/>
          <ac:spMkLst>
            <pc:docMk/>
            <pc:sldMk cId="3062531229" sldId="381"/>
            <ac:spMk id="2" creationId="{F629FE55-22DA-4C21-9C37-CE78552BFF5C}"/>
          </ac:spMkLst>
        </pc:spChg>
        <pc:picChg chg="mod">
          <ac:chgData name="Jonathan Loo" userId="d2d72d48b56f45d8" providerId="LiveId" clId="{D13DE75A-ED86-4B24-95DA-B9DEDE813A63}" dt="2020-11-12T12:24:18.077" v="12516" actId="1076"/>
          <ac:picMkLst>
            <pc:docMk/>
            <pc:sldMk cId="3062531229" sldId="381"/>
            <ac:picMk id="27" creationId="{9D40147B-9AF2-4875-A0F2-83658668FA7B}"/>
          </ac:picMkLst>
        </pc:picChg>
        <pc:picChg chg="del">
          <ac:chgData name="Jonathan Loo" userId="d2d72d48b56f45d8" providerId="LiveId" clId="{D13DE75A-ED86-4B24-95DA-B9DEDE813A63}" dt="2020-11-12T12:24:14.511" v="12514" actId="478"/>
          <ac:picMkLst>
            <pc:docMk/>
            <pc:sldMk cId="3062531229" sldId="381"/>
            <ac:picMk id="33" creationId="{757DBC6D-3231-400B-B0BE-468B3A54AE9C}"/>
          </ac:picMkLst>
        </pc:picChg>
      </pc:sldChg>
      <pc:sldChg chg="addSp delSp modSp new del mod ord">
        <pc:chgData name="Jonathan Loo" userId="d2d72d48b56f45d8" providerId="LiveId" clId="{D13DE75A-ED86-4B24-95DA-B9DEDE813A63}" dt="2020-11-11T21:15:54.382" v="6063" actId="47"/>
        <pc:sldMkLst>
          <pc:docMk/>
          <pc:sldMk cId="2173136035" sldId="382"/>
        </pc:sldMkLst>
        <pc:spChg chg="del">
          <ac:chgData name="Jonathan Loo" userId="d2d72d48b56f45d8" providerId="LiveId" clId="{D13DE75A-ED86-4B24-95DA-B9DEDE813A63}" dt="2020-11-11T20:37:40.463" v="5188"/>
          <ac:spMkLst>
            <pc:docMk/>
            <pc:sldMk cId="2173136035" sldId="382"/>
            <ac:spMk id="3" creationId="{6C20B0D9-E581-44FD-A6EA-EA476E8E7D10}"/>
          </ac:spMkLst>
        </pc:spChg>
        <pc:spChg chg="add del mod">
          <ac:chgData name="Jonathan Loo" userId="d2d72d48b56f45d8" providerId="LiveId" clId="{D13DE75A-ED86-4B24-95DA-B9DEDE813A63}" dt="2020-11-11T20:38:35.624" v="5192"/>
          <ac:spMkLst>
            <pc:docMk/>
            <pc:sldMk cId="2173136035" sldId="382"/>
            <ac:spMk id="7" creationId="{7C40DF20-5C41-4F93-9975-F0A9F057CDA3}"/>
          </ac:spMkLst>
        </pc:spChg>
        <pc:spChg chg="add del mod">
          <ac:chgData name="Jonathan Loo" userId="d2d72d48b56f45d8" providerId="LiveId" clId="{D13DE75A-ED86-4B24-95DA-B9DEDE813A63}" dt="2020-11-11T20:39:09.573" v="5204" actId="478"/>
          <ac:spMkLst>
            <pc:docMk/>
            <pc:sldMk cId="2173136035" sldId="382"/>
            <ac:spMk id="13" creationId="{2DF0C344-A690-4A67-8B2A-433E55B7F01D}"/>
          </ac:spMkLst>
        </pc:spChg>
        <pc:picChg chg="add del mod">
          <ac:chgData name="Jonathan Loo" userId="d2d72d48b56f45d8" providerId="LiveId" clId="{D13DE75A-ED86-4B24-95DA-B9DEDE813A63}" dt="2020-11-11T20:37:44.609" v="5191" actId="478"/>
          <ac:picMkLst>
            <pc:docMk/>
            <pc:sldMk cId="2173136035" sldId="382"/>
            <ac:picMk id="5" creationId="{0952505E-8AB9-4F6E-9523-2678C7D57254}"/>
          </ac:picMkLst>
        </pc:picChg>
        <pc:picChg chg="add del mod">
          <ac:chgData name="Jonathan Loo" userId="d2d72d48b56f45d8" providerId="LiveId" clId="{D13DE75A-ED86-4B24-95DA-B9DEDE813A63}" dt="2020-11-11T20:39:04.820" v="5202" actId="478"/>
          <ac:picMkLst>
            <pc:docMk/>
            <pc:sldMk cId="2173136035" sldId="382"/>
            <ac:picMk id="9" creationId="{FFB5BDCC-9683-4674-81B8-421324BB1278}"/>
          </ac:picMkLst>
        </pc:picChg>
        <pc:picChg chg="add del mod">
          <ac:chgData name="Jonathan Loo" userId="d2d72d48b56f45d8" providerId="LiveId" clId="{D13DE75A-ED86-4B24-95DA-B9DEDE813A63}" dt="2020-11-11T20:40:12.856" v="5206" actId="478"/>
          <ac:picMkLst>
            <pc:docMk/>
            <pc:sldMk cId="2173136035" sldId="382"/>
            <ac:picMk id="11" creationId="{6498FE54-F08E-4096-A16E-F33FFDA70F7A}"/>
          </ac:picMkLst>
        </pc:picChg>
        <pc:picChg chg="add mod">
          <ac:chgData name="Jonathan Loo" userId="d2d72d48b56f45d8" providerId="LiveId" clId="{D13DE75A-ED86-4B24-95DA-B9DEDE813A63}" dt="2020-11-11T20:40:25.927" v="5212" actId="1076"/>
          <ac:picMkLst>
            <pc:docMk/>
            <pc:sldMk cId="2173136035" sldId="382"/>
            <ac:picMk id="14" creationId="{898982D6-53B1-4991-897E-C08B8D310E45}"/>
          </ac:picMkLst>
        </pc:picChg>
        <pc:picChg chg="add mod">
          <ac:chgData name="Jonathan Loo" userId="d2d72d48b56f45d8" providerId="LiveId" clId="{D13DE75A-ED86-4B24-95DA-B9DEDE813A63}" dt="2020-11-11T20:40:24.469" v="5211" actId="1076"/>
          <ac:picMkLst>
            <pc:docMk/>
            <pc:sldMk cId="2173136035" sldId="382"/>
            <ac:picMk id="15" creationId="{BBB4967F-E105-4B9E-850F-599FD7B3C9ED}"/>
          </ac:picMkLst>
        </pc:picChg>
      </pc:sldChg>
      <pc:sldChg chg="add del">
        <pc:chgData name="Jonathan Loo" userId="d2d72d48b56f45d8" providerId="LiveId" clId="{D13DE75A-ED86-4B24-95DA-B9DEDE813A63}" dt="2020-11-11T10:43:29.466" v="28" actId="47"/>
        <pc:sldMkLst>
          <pc:docMk/>
          <pc:sldMk cId="3955297819" sldId="382"/>
        </pc:sldMkLst>
      </pc:sldChg>
      <pc:sldChg chg="add del">
        <pc:chgData name="Jonathan Loo" userId="d2d72d48b56f45d8" providerId="LiveId" clId="{D13DE75A-ED86-4B24-95DA-B9DEDE813A63}" dt="2020-11-11T10:43:29.466" v="28" actId="47"/>
        <pc:sldMkLst>
          <pc:docMk/>
          <pc:sldMk cId="916986528" sldId="383"/>
        </pc:sldMkLst>
      </pc:sldChg>
      <pc:sldChg chg="addSp delSp modSp new del mod">
        <pc:chgData name="Jonathan Loo" userId="d2d72d48b56f45d8" providerId="LiveId" clId="{D13DE75A-ED86-4B24-95DA-B9DEDE813A63}" dt="2020-11-11T21:15:51.565" v="6062" actId="47"/>
        <pc:sldMkLst>
          <pc:docMk/>
          <pc:sldMk cId="2856584044" sldId="383"/>
        </pc:sldMkLst>
        <pc:spChg chg="del">
          <ac:chgData name="Jonathan Loo" userId="d2d72d48b56f45d8" providerId="LiveId" clId="{D13DE75A-ED86-4B24-95DA-B9DEDE813A63}" dt="2020-11-11T20:41:08.479" v="5220" actId="478"/>
          <ac:spMkLst>
            <pc:docMk/>
            <pc:sldMk cId="2856584044" sldId="383"/>
            <ac:spMk id="3" creationId="{BEB1DAA7-2449-490E-A11C-B5EA93BF6D8E}"/>
          </ac:spMkLst>
        </pc:spChg>
        <pc:spChg chg="add del mod">
          <ac:chgData name="Jonathan Loo" userId="d2d72d48b56f45d8" providerId="LiveId" clId="{D13DE75A-ED86-4B24-95DA-B9DEDE813A63}" dt="2020-11-11T20:45:22.337" v="5280" actId="478"/>
          <ac:spMkLst>
            <pc:docMk/>
            <pc:sldMk cId="2856584044" sldId="383"/>
            <ac:spMk id="6" creationId="{1B0616BA-8708-481A-B262-E1131DD1C1F4}"/>
          </ac:spMkLst>
        </pc:spChg>
        <pc:spChg chg="add del mod">
          <ac:chgData name="Jonathan Loo" userId="d2d72d48b56f45d8" providerId="LiveId" clId="{D13DE75A-ED86-4B24-95DA-B9DEDE813A63}" dt="2020-11-11T20:59:02.126" v="5393" actId="478"/>
          <ac:spMkLst>
            <pc:docMk/>
            <pc:sldMk cId="2856584044" sldId="383"/>
            <ac:spMk id="8" creationId="{49D5083B-1C20-40A8-99F2-7ECE6F3AB9D3}"/>
          </ac:spMkLst>
        </pc:spChg>
        <pc:spChg chg="add del mod">
          <ac:chgData name="Jonathan Loo" userId="d2d72d48b56f45d8" providerId="LiveId" clId="{D13DE75A-ED86-4B24-95DA-B9DEDE813A63}" dt="2020-11-11T20:48:55.793" v="5322" actId="478"/>
          <ac:spMkLst>
            <pc:docMk/>
            <pc:sldMk cId="2856584044" sldId="383"/>
            <ac:spMk id="28" creationId="{A89E66F0-B18E-4685-A08D-B6AEC2E8819E}"/>
          </ac:spMkLst>
        </pc:spChg>
        <pc:spChg chg="add del mod">
          <ac:chgData name="Jonathan Loo" userId="d2d72d48b56f45d8" providerId="LiveId" clId="{D13DE75A-ED86-4B24-95DA-B9DEDE813A63}" dt="2020-11-11T20:48:57.845" v="5323" actId="478"/>
          <ac:spMkLst>
            <pc:docMk/>
            <pc:sldMk cId="2856584044" sldId="383"/>
            <ac:spMk id="30" creationId="{0191F1AD-032A-48B4-ACB0-DD81E24B7705}"/>
          </ac:spMkLst>
        </pc:spChg>
        <pc:spChg chg="add del mod">
          <ac:chgData name="Jonathan Loo" userId="d2d72d48b56f45d8" providerId="LiveId" clId="{D13DE75A-ED86-4B24-95DA-B9DEDE813A63}" dt="2020-11-11T20:48:54.077" v="5321" actId="478"/>
          <ac:spMkLst>
            <pc:docMk/>
            <pc:sldMk cId="2856584044" sldId="383"/>
            <ac:spMk id="32" creationId="{5BE76473-19BA-4A2E-A32D-088F0CC065C2}"/>
          </ac:spMkLst>
        </pc:spChg>
        <pc:spChg chg="add mod">
          <ac:chgData name="Jonathan Loo" userId="d2d72d48b56f45d8" providerId="LiveId" clId="{D13DE75A-ED86-4B24-95DA-B9DEDE813A63}" dt="2020-11-11T20:52:11.914" v="5339" actId="1076"/>
          <ac:spMkLst>
            <pc:docMk/>
            <pc:sldMk cId="2856584044" sldId="383"/>
            <ac:spMk id="34" creationId="{EA54DDAF-41FC-405E-B4B6-1A71159FE7D5}"/>
          </ac:spMkLst>
        </pc:spChg>
        <pc:spChg chg="add mod">
          <ac:chgData name="Jonathan Loo" userId="d2d72d48b56f45d8" providerId="LiveId" clId="{D13DE75A-ED86-4B24-95DA-B9DEDE813A63}" dt="2020-11-11T20:52:11.914" v="5339" actId="1076"/>
          <ac:spMkLst>
            <pc:docMk/>
            <pc:sldMk cId="2856584044" sldId="383"/>
            <ac:spMk id="44" creationId="{F9FB2D10-7CCC-4176-AF21-0A79975222EE}"/>
          </ac:spMkLst>
        </pc:spChg>
        <pc:spChg chg="add del mod">
          <ac:chgData name="Jonathan Loo" userId="d2d72d48b56f45d8" providerId="LiveId" clId="{D13DE75A-ED86-4B24-95DA-B9DEDE813A63}" dt="2020-11-11T20:48:53.631" v="5320" actId="478"/>
          <ac:spMkLst>
            <pc:docMk/>
            <pc:sldMk cId="2856584044" sldId="383"/>
            <ac:spMk id="56" creationId="{82143295-1831-4561-9695-44FE576ED96B}"/>
          </ac:spMkLst>
        </pc:spChg>
        <pc:spChg chg="add del mod">
          <ac:chgData name="Jonathan Loo" userId="d2d72d48b56f45d8" providerId="LiveId" clId="{D13DE75A-ED86-4B24-95DA-B9DEDE813A63}" dt="2020-11-11T20:48:53.631" v="5320" actId="478"/>
          <ac:spMkLst>
            <pc:docMk/>
            <pc:sldMk cId="2856584044" sldId="383"/>
            <ac:spMk id="58" creationId="{9408F15A-830C-498C-A451-CBD15FEABE49}"/>
          </ac:spMkLst>
        </pc:spChg>
        <pc:spChg chg="add del mod">
          <ac:chgData name="Jonathan Loo" userId="d2d72d48b56f45d8" providerId="LiveId" clId="{D13DE75A-ED86-4B24-95DA-B9DEDE813A63}" dt="2020-11-11T20:48:53.631" v="5320" actId="478"/>
          <ac:spMkLst>
            <pc:docMk/>
            <pc:sldMk cId="2856584044" sldId="383"/>
            <ac:spMk id="60" creationId="{7C9C033D-26D4-444E-9583-3E2A5D45F68C}"/>
          </ac:spMkLst>
        </pc:spChg>
        <pc:spChg chg="add del mod">
          <ac:chgData name="Jonathan Loo" userId="d2d72d48b56f45d8" providerId="LiveId" clId="{D13DE75A-ED86-4B24-95DA-B9DEDE813A63}" dt="2020-11-11T20:48:53.631" v="5320" actId="478"/>
          <ac:spMkLst>
            <pc:docMk/>
            <pc:sldMk cId="2856584044" sldId="383"/>
            <ac:spMk id="62" creationId="{D9163363-7A6A-4646-86FD-64583DCAB9FE}"/>
          </ac:spMkLst>
        </pc:spChg>
        <pc:spChg chg="del mod topLvl">
          <ac:chgData name="Jonathan Loo" userId="d2d72d48b56f45d8" providerId="LiveId" clId="{D13DE75A-ED86-4B24-95DA-B9DEDE813A63}" dt="2020-11-11T20:52:52.604" v="5349" actId="478"/>
          <ac:spMkLst>
            <pc:docMk/>
            <pc:sldMk cId="2856584044" sldId="383"/>
            <ac:spMk id="71" creationId="{FBD96FAD-F640-4D0F-BABE-3CCDA166A45D}"/>
          </ac:spMkLst>
        </pc:spChg>
        <pc:spChg chg="del mod topLvl">
          <ac:chgData name="Jonathan Loo" userId="d2d72d48b56f45d8" providerId="LiveId" clId="{D13DE75A-ED86-4B24-95DA-B9DEDE813A63}" dt="2020-11-11T20:52:52.604" v="5349" actId="478"/>
          <ac:spMkLst>
            <pc:docMk/>
            <pc:sldMk cId="2856584044" sldId="383"/>
            <ac:spMk id="72" creationId="{90257AAD-777C-48CB-B37A-7A28964FA288}"/>
          </ac:spMkLst>
        </pc:spChg>
        <pc:spChg chg="del mod topLvl">
          <ac:chgData name="Jonathan Loo" userId="d2d72d48b56f45d8" providerId="LiveId" clId="{D13DE75A-ED86-4B24-95DA-B9DEDE813A63}" dt="2020-11-11T20:52:52.604" v="5349" actId="478"/>
          <ac:spMkLst>
            <pc:docMk/>
            <pc:sldMk cId="2856584044" sldId="383"/>
            <ac:spMk id="73" creationId="{39C1191D-48A6-4B85-BE1D-6EBFA0E6645D}"/>
          </ac:spMkLst>
        </pc:spChg>
        <pc:spChg chg="del mod topLvl">
          <ac:chgData name="Jonathan Loo" userId="d2d72d48b56f45d8" providerId="LiveId" clId="{D13DE75A-ED86-4B24-95DA-B9DEDE813A63}" dt="2020-11-11T20:52:52.604" v="5349" actId="478"/>
          <ac:spMkLst>
            <pc:docMk/>
            <pc:sldMk cId="2856584044" sldId="383"/>
            <ac:spMk id="74" creationId="{53DBF181-73F5-4E19-AC96-7B60D23FBA68}"/>
          </ac:spMkLst>
        </pc:spChg>
        <pc:spChg chg="del mod topLvl">
          <ac:chgData name="Jonathan Loo" userId="d2d72d48b56f45d8" providerId="LiveId" clId="{D13DE75A-ED86-4B24-95DA-B9DEDE813A63}" dt="2020-11-11T20:52:52.604" v="5349" actId="478"/>
          <ac:spMkLst>
            <pc:docMk/>
            <pc:sldMk cId="2856584044" sldId="383"/>
            <ac:spMk id="75" creationId="{E0FAB1A3-A0A8-42EE-85BF-D278FAF3EEA2}"/>
          </ac:spMkLst>
        </pc:spChg>
        <pc:spChg chg="del mod topLvl">
          <ac:chgData name="Jonathan Loo" userId="d2d72d48b56f45d8" providerId="LiveId" clId="{D13DE75A-ED86-4B24-95DA-B9DEDE813A63}" dt="2020-11-11T20:52:52.604" v="5349" actId="478"/>
          <ac:spMkLst>
            <pc:docMk/>
            <pc:sldMk cId="2856584044" sldId="383"/>
            <ac:spMk id="76" creationId="{7F72C8D6-530E-4E23-8BD9-69E66ABAEF5C}"/>
          </ac:spMkLst>
        </pc:spChg>
        <pc:spChg chg="mod topLvl">
          <ac:chgData name="Jonathan Loo" userId="d2d72d48b56f45d8" providerId="LiveId" clId="{D13DE75A-ED86-4B24-95DA-B9DEDE813A63}" dt="2020-11-11T20:52:41.530" v="5346" actId="1076"/>
          <ac:spMkLst>
            <pc:docMk/>
            <pc:sldMk cId="2856584044" sldId="383"/>
            <ac:spMk id="77" creationId="{59BA6523-BE81-4841-B3B0-6A27C19B1DBF}"/>
          </ac:spMkLst>
        </pc:spChg>
        <pc:spChg chg="mod topLvl">
          <ac:chgData name="Jonathan Loo" userId="d2d72d48b56f45d8" providerId="LiveId" clId="{D13DE75A-ED86-4B24-95DA-B9DEDE813A63}" dt="2020-11-11T20:52:41.530" v="5346" actId="1076"/>
          <ac:spMkLst>
            <pc:docMk/>
            <pc:sldMk cId="2856584044" sldId="383"/>
            <ac:spMk id="78" creationId="{3EB94493-DA05-4131-9920-0800A28E35EE}"/>
          </ac:spMkLst>
        </pc:spChg>
        <pc:spChg chg="del mod topLvl">
          <ac:chgData name="Jonathan Loo" userId="d2d72d48b56f45d8" providerId="LiveId" clId="{D13DE75A-ED86-4B24-95DA-B9DEDE813A63}" dt="2020-11-11T20:52:55.908" v="5350" actId="478"/>
          <ac:spMkLst>
            <pc:docMk/>
            <pc:sldMk cId="2856584044" sldId="383"/>
            <ac:spMk id="79" creationId="{A6CD6928-FD58-4875-B589-49F78493FB14}"/>
          </ac:spMkLst>
        </pc:spChg>
        <pc:spChg chg="del mod topLvl">
          <ac:chgData name="Jonathan Loo" userId="d2d72d48b56f45d8" providerId="LiveId" clId="{D13DE75A-ED86-4B24-95DA-B9DEDE813A63}" dt="2020-11-11T20:52:48.800" v="5347" actId="478"/>
          <ac:spMkLst>
            <pc:docMk/>
            <pc:sldMk cId="2856584044" sldId="383"/>
            <ac:spMk id="80" creationId="{65AA80F3-6D83-486E-89C8-2E7D0E13E43C}"/>
          </ac:spMkLst>
        </pc:spChg>
        <pc:spChg chg="del mod topLvl">
          <ac:chgData name="Jonathan Loo" userId="d2d72d48b56f45d8" providerId="LiveId" clId="{D13DE75A-ED86-4B24-95DA-B9DEDE813A63}" dt="2020-11-11T20:52:50.424" v="5348" actId="478"/>
          <ac:spMkLst>
            <pc:docMk/>
            <pc:sldMk cId="2856584044" sldId="383"/>
            <ac:spMk id="81" creationId="{12F03BE4-6010-4E58-B03A-2DA7AA48168F}"/>
          </ac:spMkLst>
        </pc:spChg>
        <pc:spChg chg="del mod topLvl">
          <ac:chgData name="Jonathan Loo" userId="d2d72d48b56f45d8" providerId="LiveId" clId="{D13DE75A-ED86-4B24-95DA-B9DEDE813A63}" dt="2020-11-11T20:52:52.604" v="5349" actId="478"/>
          <ac:spMkLst>
            <pc:docMk/>
            <pc:sldMk cId="2856584044" sldId="383"/>
            <ac:spMk id="82" creationId="{849B7B56-E920-4DF2-8873-1A8434C8BB12}"/>
          </ac:spMkLst>
        </pc:spChg>
        <pc:spChg chg="del mod topLvl">
          <ac:chgData name="Jonathan Loo" userId="d2d72d48b56f45d8" providerId="LiveId" clId="{D13DE75A-ED86-4B24-95DA-B9DEDE813A63}" dt="2020-11-11T20:53:13.095" v="5354" actId="478"/>
          <ac:spMkLst>
            <pc:docMk/>
            <pc:sldMk cId="2856584044" sldId="383"/>
            <ac:spMk id="83" creationId="{291EF14E-D1D6-4EB2-A8FB-F71D1FAE4A51}"/>
          </ac:spMkLst>
        </pc:spChg>
        <pc:spChg chg="del mod topLvl">
          <ac:chgData name="Jonathan Loo" userId="d2d72d48b56f45d8" providerId="LiveId" clId="{D13DE75A-ED86-4B24-95DA-B9DEDE813A63}" dt="2020-11-11T20:52:52.604" v="5349" actId="478"/>
          <ac:spMkLst>
            <pc:docMk/>
            <pc:sldMk cId="2856584044" sldId="383"/>
            <ac:spMk id="84" creationId="{D7510A11-B1AF-40FA-B720-2E9A36E9030B}"/>
          </ac:spMkLst>
        </pc:spChg>
        <pc:spChg chg="del mod topLvl">
          <ac:chgData name="Jonathan Loo" userId="d2d72d48b56f45d8" providerId="LiveId" clId="{D13DE75A-ED86-4B24-95DA-B9DEDE813A63}" dt="2020-11-11T20:52:52.604" v="5349" actId="478"/>
          <ac:spMkLst>
            <pc:docMk/>
            <pc:sldMk cId="2856584044" sldId="383"/>
            <ac:spMk id="85" creationId="{818D8879-1B76-4C4A-8DE4-66CF374369D5}"/>
          </ac:spMkLst>
        </pc:spChg>
        <pc:spChg chg="del mod topLvl">
          <ac:chgData name="Jonathan Loo" userId="d2d72d48b56f45d8" providerId="LiveId" clId="{D13DE75A-ED86-4B24-95DA-B9DEDE813A63}" dt="2020-11-11T20:52:52.604" v="5349" actId="478"/>
          <ac:spMkLst>
            <pc:docMk/>
            <pc:sldMk cId="2856584044" sldId="383"/>
            <ac:spMk id="86" creationId="{71BDFE70-9E5D-41BE-B6EF-9C43F995A0E0}"/>
          </ac:spMkLst>
        </pc:spChg>
        <pc:spChg chg="del mod topLvl">
          <ac:chgData name="Jonathan Loo" userId="d2d72d48b56f45d8" providerId="LiveId" clId="{D13DE75A-ED86-4B24-95DA-B9DEDE813A63}" dt="2020-11-11T20:52:52.604" v="5349" actId="478"/>
          <ac:spMkLst>
            <pc:docMk/>
            <pc:sldMk cId="2856584044" sldId="383"/>
            <ac:spMk id="87" creationId="{CC14DB82-B9DB-4661-8514-0466FCF594E7}"/>
          </ac:spMkLst>
        </pc:spChg>
        <pc:spChg chg="del mod topLvl">
          <ac:chgData name="Jonathan Loo" userId="d2d72d48b56f45d8" providerId="LiveId" clId="{D13DE75A-ED86-4B24-95DA-B9DEDE813A63}" dt="2020-11-11T20:52:52.604" v="5349" actId="478"/>
          <ac:spMkLst>
            <pc:docMk/>
            <pc:sldMk cId="2856584044" sldId="383"/>
            <ac:spMk id="88" creationId="{30805348-3EB0-4852-9E61-28D48CCE2DCE}"/>
          </ac:spMkLst>
        </pc:spChg>
        <pc:spChg chg="del mod topLvl">
          <ac:chgData name="Jonathan Loo" userId="d2d72d48b56f45d8" providerId="LiveId" clId="{D13DE75A-ED86-4B24-95DA-B9DEDE813A63}" dt="2020-11-11T20:52:52.604" v="5349" actId="478"/>
          <ac:spMkLst>
            <pc:docMk/>
            <pc:sldMk cId="2856584044" sldId="383"/>
            <ac:spMk id="89" creationId="{B2111B82-F45A-4580-AF9A-59FA5B434DBD}"/>
          </ac:spMkLst>
        </pc:spChg>
        <pc:spChg chg="del mod topLvl">
          <ac:chgData name="Jonathan Loo" userId="d2d72d48b56f45d8" providerId="LiveId" clId="{D13DE75A-ED86-4B24-95DA-B9DEDE813A63}" dt="2020-11-11T20:52:52.604" v="5349" actId="478"/>
          <ac:spMkLst>
            <pc:docMk/>
            <pc:sldMk cId="2856584044" sldId="383"/>
            <ac:spMk id="90" creationId="{F4179141-8787-4874-B00A-26508B115112}"/>
          </ac:spMkLst>
        </pc:spChg>
        <pc:spChg chg="del mod topLvl">
          <ac:chgData name="Jonathan Loo" userId="d2d72d48b56f45d8" providerId="LiveId" clId="{D13DE75A-ED86-4B24-95DA-B9DEDE813A63}" dt="2020-11-11T20:53:00.430" v="5351" actId="478"/>
          <ac:spMkLst>
            <pc:docMk/>
            <pc:sldMk cId="2856584044" sldId="383"/>
            <ac:spMk id="91" creationId="{E933BB65-ED6A-479D-8EB1-418C2D48E7B3}"/>
          </ac:spMkLst>
        </pc:spChg>
        <pc:spChg chg="mod topLvl">
          <ac:chgData name="Jonathan Loo" userId="d2d72d48b56f45d8" providerId="LiveId" clId="{D13DE75A-ED86-4B24-95DA-B9DEDE813A63}" dt="2020-11-11T20:52:41.530" v="5346" actId="1076"/>
          <ac:spMkLst>
            <pc:docMk/>
            <pc:sldMk cId="2856584044" sldId="383"/>
            <ac:spMk id="92" creationId="{3C6B3FD8-30FB-4414-B7FC-60BADA7501E7}"/>
          </ac:spMkLst>
        </pc:spChg>
        <pc:spChg chg="del mod topLvl">
          <ac:chgData name="Jonathan Loo" userId="d2d72d48b56f45d8" providerId="LiveId" clId="{D13DE75A-ED86-4B24-95DA-B9DEDE813A63}" dt="2020-11-11T20:52:38.382" v="5345" actId="478"/>
          <ac:spMkLst>
            <pc:docMk/>
            <pc:sldMk cId="2856584044" sldId="383"/>
            <ac:spMk id="93" creationId="{D3C786DF-A223-4205-A24D-BAA541A788B6}"/>
          </ac:spMkLst>
        </pc:spChg>
        <pc:spChg chg="mod topLvl">
          <ac:chgData name="Jonathan Loo" userId="d2d72d48b56f45d8" providerId="LiveId" clId="{D13DE75A-ED86-4B24-95DA-B9DEDE813A63}" dt="2020-11-11T20:52:41.530" v="5346" actId="1076"/>
          <ac:spMkLst>
            <pc:docMk/>
            <pc:sldMk cId="2856584044" sldId="383"/>
            <ac:spMk id="94" creationId="{4D0842A5-1BA4-40CE-9A0A-5EF0AD284819}"/>
          </ac:spMkLst>
        </pc:spChg>
        <pc:spChg chg="mod topLvl">
          <ac:chgData name="Jonathan Loo" userId="d2d72d48b56f45d8" providerId="LiveId" clId="{D13DE75A-ED86-4B24-95DA-B9DEDE813A63}" dt="2020-11-11T20:52:41.530" v="5346" actId="1076"/>
          <ac:spMkLst>
            <pc:docMk/>
            <pc:sldMk cId="2856584044" sldId="383"/>
            <ac:spMk id="95" creationId="{4E8EFD99-6590-465A-90DC-A5F185463AE1}"/>
          </ac:spMkLst>
        </pc:spChg>
        <pc:spChg chg="mod topLvl">
          <ac:chgData name="Jonathan Loo" userId="d2d72d48b56f45d8" providerId="LiveId" clId="{D13DE75A-ED86-4B24-95DA-B9DEDE813A63}" dt="2020-11-11T20:52:41.530" v="5346" actId="1076"/>
          <ac:spMkLst>
            <pc:docMk/>
            <pc:sldMk cId="2856584044" sldId="383"/>
            <ac:spMk id="96" creationId="{DED2F0A3-0F2E-4181-B0F8-6866317EA41F}"/>
          </ac:spMkLst>
        </pc:spChg>
        <pc:spChg chg="mod topLvl">
          <ac:chgData name="Jonathan Loo" userId="d2d72d48b56f45d8" providerId="LiveId" clId="{D13DE75A-ED86-4B24-95DA-B9DEDE813A63}" dt="2020-11-11T20:52:41.530" v="5346" actId="1076"/>
          <ac:spMkLst>
            <pc:docMk/>
            <pc:sldMk cId="2856584044" sldId="383"/>
            <ac:spMk id="97" creationId="{3E4503CE-D502-4C0F-847A-E2B591D82258}"/>
          </ac:spMkLst>
        </pc:spChg>
        <pc:spChg chg="mod topLvl">
          <ac:chgData name="Jonathan Loo" userId="d2d72d48b56f45d8" providerId="LiveId" clId="{D13DE75A-ED86-4B24-95DA-B9DEDE813A63}" dt="2020-11-11T20:52:41.530" v="5346" actId="1076"/>
          <ac:spMkLst>
            <pc:docMk/>
            <pc:sldMk cId="2856584044" sldId="383"/>
            <ac:spMk id="98" creationId="{27E8C1DF-29B0-4061-AFA5-17685FDB006C}"/>
          </ac:spMkLst>
        </pc:spChg>
        <pc:spChg chg="mod topLvl">
          <ac:chgData name="Jonathan Loo" userId="d2d72d48b56f45d8" providerId="LiveId" clId="{D13DE75A-ED86-4B24-95DA-B9DEDE813A63}" dt="2020-11-11T20:52:41.530" v="5346" actId="1076"/>
          <ac:spMkLst>
            <pc:docMk/>
            <pc:sldMk cId="2856584044" sldId="383"/>
            <ac:spMk id="99" creationId="{30224093-27AF-4B18-AB5B-66531C4CDE31}"/>
          </ac:spMkLst>
        </pc:spChg>
        <pc:spChg chg="del mod topLvl">
          <ac:chgData name="Jonathan Loo" userId="d2d72d48b56f45d8" providerId="LiveId" clId="{D13DE75A-ED86-4B24-95DA-B9DEDE813A63}" dt="2020-11-11T20:52:38.382" v="5345" actId="478"/>
          <ac:spMkLst>
            <pc:docMk/>
            <pc:sldMk cId="2856584044" sldId="383"/>
            <ac:spMk id="100" creationId="{0E31A205-DD43-42E8-A159-FBE3B8BBE5A2}"/>
          </ac:spMkLst>
        </pc:spChg>
        <pc:spChg chg="mod topLvl">
          <ac:chgData name="Jonathan Loo" userId="d2d72d48b56f45d8" providerId="LiveId" clId="{D13DE75A-ED86-4B24-95DA-B9DEDE813A63}" dt="2020-11-11T20:52:41.530" v="5346" actId="1076"/>
          <ac:spMkLst>
            <pc:docMk/>
            <pc:sldMk cId="2856584044" sldId="383"/>
            <ac:spMk id="101" creationId="{563A5470-E4D6-4C8C-AEA6-A654679AC5CD}"/>
          </ac:spMkLst>
        </pc:spChg>
        <pc:spChg chg="add del mod topLvl">
          <ac:chgData name="Jonathan Loo" userId="d2d72d48b56f45d8" providerId="LiveId" clId="{D13DE75A-ED86-4B24-95DA-B9DEDE813A63}" dt="2020-11-11T20:53:06.336" v="5353" actId="478"/>
          <ac:spMkLst>
            <pc:docMk/>
            <pc:sldMk cId="2856584044" sldId="383"/>
            <ac:spMk id="102" creationId="{888716F0-AD17-4591-B08A-351805D48FF0}"/>
          </ac:spMkLst>
        </pc:spChg>
        <pc:spChg chg="del mod topLvl">
          <ac:chgData name="Jonathan Loo" userId="d2d72d48b56f45d8" providerId="LiveId" clId="{D13DE75A-ED86-4B24-95DA-B9DEDE813A63}" dt="2020-11-11T20:52:38.382" v="5345" actId="478"/>
          <ac:spMkLst>
            <pc:docMk/>
            <pc:sldMk cId="2856584044" sldId="383"/>
            <ac:spMk id="103" creationId="{79D0E90E-5934-41A3-91EE-9019563FF3DF}"/>
          </ac:spMkLst>
        </pc:spChg>
        <pc:spChg chg="mod topLvl">
          <ac:chgData name="Jonathan Loo" userId="d2d72d48b56f45d8" providerId="LiveId" clId="{D13DE75A-ED86-4B24-95DA-B9DEDE813A63}" dt="2020-11-11T20:52:41.530" v="5346" actId="1076"/>
          <ac:spMkLst>
            <pc:docMk/>
            <pc:sldMk cId="2856584044" sldId="383"/>
            <ac:spMk id="104" creationId="{ECF19D0E-72EC-4F99-BE97-0B80ABB95016}"/>
          </ac:spMkLst>
        </pc:spChg>
        <pc:spChg chg="del mod topLvl">
          <ac:chgData name="Jonathan Loo" userId="d2d72d48b56f45d8" providerId="LiveId" clId="{D13DE75A-ED86-4B24-95DA-B9DEDE813A63}" dt="2020-11-11T20:52:38.382" v="5345" actId="478"/>
          <ac:spMkLst>
            <pc:docMk/>
            <pc:sldMk cId="2856584044" sldId="383"/>
            <ac:spMk id="105" creationId="{2837FCB5-2217-41BD-AE18-442DCAC585A6}"/>
          </ac:spMkLst>
        </pc:spChg>
        <pc:grpChg chg="del mod">
          <ac:chgData name="Jonathan Loo" userId="d2d72d48b56f45d8" providerId="LiveId" clId="{D13DE75A-ED86-4B24-95DA-B9DEDE813A63}" dt="2020-11-11T20:52:33.707" v="5344" actId="165"/>
          <ac:grpSpMkLst>
            <pc:docMk/>
            <pc:sldMk cId="2856584044" sldId="383"/>
            <ac:grpSpMk id="70" creationId="{86E0EBF3-788A-4537-A1CE-4A63F7ABA16A}"/>
          </ac:grpSpMkLst>
        </pc:grpChg>
        <pc:picChg chg="add mod">
          <ac:chgData name="Jonathan Loo" userId="d2d72d48b56f45d8" providerId="LiveId" clId="{D13DE75A-ED86-4B24-95DA-B9DEDE813A63}" dt="2020-11-11T20:48:11.901" v="5312" actId="1076"/>
          <ac:picMkLst>
            <pc:docMk/>
            <pc:sldMk cId="2856584044" sldId="383"/>
            <ac:picMk id="5" creationId="{E3A5CF00-EF37-4F2C-A89B-568E68FEA775}"/>
          </ac:picMkLst>
        </pc:picChg>
        <pc:picChg chg="add del mod modCrop">
          <ac:chgData name="Jonathan Loo" userId="d2d72d48b56f45d8" providerId="LiveId" clId="{D13DE75A-ED86-4B24-95DA-B9DEDE813A63}" dt="2020-11-11T20:52:22.249" v="5342" actId="27803"/>
          <ac:picMkLst>
            <pc:docMk/>
            <pc:sldMk cId="2856584044" sldId="383"/>
            <ac:picMk id="69" creationId="{86E0EBF3-788A-4537-A1CE-4A63F7ABA16A}"/>
          </ac:picMkLst>
        </pc:picChg>
        <pc:picChg chg="add del mod">
          <ac:chgData name="Jonathan Loo" userId="d2d72d48b56f45d8" providerId="LiveId" clId="{D13DE75A-ED86-4B24-95DA-B9DEDE813A63}" dt="2020-11-11T20:56:44.233" v="5358" actId="21"/>
          <ac:picMkLst>
            <pc:docMk/>
            <pc:sldMk cId="2856584044" sldId="383"/>
            <ac:picMk id="107" creationId="{EAC0F577-8BF1-4F1F-BD44-E318B88FBECB}"/>
          </ac:picMkLst>
        </pc:picChg>
        <pc:cxnChg chg="add mod">
          <ac:chgData name="Jonathan Loo" userId="d2d72d48b56f45d8" providerId="LiveId" clId="{D13DE75A-ED86-4B24-95DA-B9DEDE813A63}" dt="2020-11-11T20:52:11.914" v="5339" actId="1076"/>
          <ac:cxnSpMkLst>
            <pc:docMk/>
            <pc:sldMk cId="2856584044" sldId="383"/>
            <ac:cxnSpMk id="10" creationId="{9B631559-5017-41E8-AB83-7EFEFE673CDE}"/>
          </ac:cxnSpMkLst>
        </pc:cxnChg>
        <pc:cxnChg chg="add mod">
          <ac:chgData name="Jonathan Loo" userId="d2d72d48b56f45d8" providerId="LiveId" clId="{D13DE75A-ED86-4B24-95DA-B9DEDE813A63}" dt="2020-11-11T20:52:11.914" v="5339" actId="1076"/>
          <ac:cxnSpMkLst>
            <pc:docMk/>
            <pc:sldMk cId="2856584044" sldId="383"/>
            <ac:cxnSpMk id="12" creationId="{6182AC63-478C-4640-9D29-82D9EC3A808F}"/>
          </ac:cxnSpMkLst>
        </pc:cxnChg>
        <pc:cxnChg chg="add mod">
          <ac:chgData name="Jonathan Loo" userId="d2d72d48b56f45d8" providerId="LiveId" clId="{D13DE75A-ED86-4B24-95DA-B9DEDE813A63}" dt="2020-11-11T20:52:11.914" v="5339" actId="1076"/>
          <ac:cxnSpMkLst>
            <pc:docMk/>
            <pc:sldMk cId="2856584044" sldId="383"/>
            <ac:cxnSpMk id="19" creationId="{EE438867-4977-4E05-A32E-C8B741C00F5C}"/>
          </ac:cxnSpMkLst>
        </pc:cxnChg>
        <pc:cxnChg chg="add del mod">
          <ac:chgData name="Jonathan Loo" userId="d2d72d48b56f45d8" providerId="LiveId" clId="{D13DE75A-ED86-4B24-95DA-B9DEDE813A63}" dt="2020-11-11T20:47:09.734" v="5304" actId="478"/>
          <ac:cxnSpMkLst>
            <pc:docMk/>
            <pc:sldMk cId="2856584044" sldId="383"/>
            <ac:cxnSpMk id="46" creationId="{7EB83418-065F-4E21-8860-D16552779D36}"/>
          </ac:cxnSpMkLst>
        </pc:cxnChg>
        <pc:cxnChg chg="add mod">
          <ac:chgData name="Jonathan Loo" userId="d2d72d48b56f45d8" providerId="LiveId" clId="{D13DE75A-ED86-4B24-95DA-B9DEDE813A63}" dt="2020-11-11T20:52:11.914" v="5339" actId="1076"/>
          <ac:cxnSpMkLst>
            <pc:docMk/>
            <pc:sldMk cId="2856584044" sldId="383"/>
            <ac:cxnSpMk id="48" creationId="{F3CF8493-4E2A-4822-A3BF-D3345A8E1B46}"/>
          </ac:cxnSpMkLst>
        </pc:cxnChg>
        <pc:cxnChg chg="add mod">
          <ac:chgData name="Jonathan Loo" userId="d2d72d48b56f45d8" providerId="LiveId" clId="{D13DE75A-ED86-4B24-95DA-B9DEDE813A63}" dt="2020-11-11T20:52:11.914" v="5339" actId="1076"/>
          <ac:cxnSpMkLst>
            <pc:docMk/>
            <pc:sldMk cId="2856584044" sldId="383"/>
            <ac:cxnSpMk id="50" creationId="{21E3C833-D6FF-4B69-BABE-966E394F9CF2}"/>
          </ac:cxnSpMkLst>
        </pc:cxnChg>
        <pc:cxnChg chg="add mod">
          <ac:chgData name="Jonathan Loo" userId="d2d72d48b56f45d8" providerId="LiveId" clId="{D13DE75A-ED86-4B24-95DA-B9DEDE813A63}" dt="2020-11-11T20:52:11.914" v="5339" actId="1076"/>
          <ac:cxnSpMkLst>
            <pc:docMk/>
            <pc:sldMk cId="2856584044" sldId="383"/>
            <ac:cxnSpMk id="52" creationId="{7F5E8F0C-A427-4F51-9176-D84E73BAAAAE}"/>
          </ac:cxnSpMkLst>
        </pc:cxnChg>
        <pc:cxnChg chg="add mod">
          <ac:chgData name="Jonathan Loo" userId="d2d72d48b56f45d8" providerId="LiveId" clId="{D13DE75A-ED86-4B24-95DA-B9DEDE813A63}" dt="2020-11-11T20:52:11.914" v="5339" actId="1076"/>
          <ac:cxnSpMkLst>
            <pc:docMk/>
            <pc:sldMk cId="2856584044" sldId="383"/>
            <ac:cxnSpMk id="54" creationId="{DFCFD601-64A9-4E87-BD88-D3BFBAA0758F}"/>
          </ac:cxnSpMkLst>
        </pc:cxnChg>
      </pc:sldChg>
      <pc:sldChg chg="addSp delSp modSp new del mod modClrScheme chgLayout">
        <pc:chgData name="Jonathan Loo" userId="d2d72d48b56f45d8" providerId="LiveId" clId="{D13DE75A-ED86-4B24-95DA-B9DEDE813A63}" dt="2020-11-13T17:38:48.100" v="30706" actId="47"/>
        <pc:sldMkLst>
          <pc:docMk/>
          <pc:sldMk cId="66538591" sldId="384"/>
        </pc:sldMkLst>
        <pc:spChg chg="mod ord">
          <ac:chgData name="Jonathan Loo" userId="d2d72d48b56f45d8" providerId="LiveId" clId="{D13DE75A-ED86-4B24-95DA-B9DEDE813A63}" dt="2020-11-11T21:19:13.293" v="6132" actId="700"/>
          <ac:spMkLst>
            <pc:docMk/>
            <pc:sldMk cId="66538591" sldId="384"/>
            <ac:spMk id="2" creationId="{28AFF0E6-1ADF-4316-A18C-CBA02856A299}"/>
          </ac:spMkLst>
        </pc:spChg>
        <pc:spChg chg="del">
          <ac:chgData name="Jonathan Loo" userId="d2d72d48b56f45d8" providerId="LiveId" clId="{D13DE75A-ED86-4B24-95DA-B9DEDE813A63}" dt="2020-11-11T20:56:48.310" v="5360" actId="478"/>
          <ac:spMkLst>
            <pc:docMk/>
            <pc:sldMk cId="66538591" sldId="384"/>
            <ac:spMk id="3" creationId="{4927232B-F7B2-4AD5-B586-3922D10E8FFC}"/>
          </ac:spMkLst>
        </pc:spChg>
        <pc:spChg chg="mod topLvl">
          <ac:chgData name="Jonathan Loo" userId="d2d72d48b56f45d8" providerId="LiveId" clId="{D13DE75A-ED86-4B24-95DA-B9DEDE813A63}" dt="2020-11-11T21:21:45.463" v="6156" actId="1076"/>
          <ac:spMkLst>
            <pc:docMk/>
            <pc:sldMk cId="66538591" sldId="384"/>
            <ac:spMk id="7" creationId="{A5F89607-515A-4EE5-A0B4-7320E2ED0309}"/>
          </ac:spMkLst>
        </pc:spChg>
        <pc:spChg chg="del mod topLvl">
          <ac:chgData name="Jonathan Loo" userId="d2d72d48b56f45d8" providerId="LiveId" clId="{D13DE75A-ED86-4B24-95DA-B9DEDE813A63}" dt="2020-11-11T20:57:34.532" v="5367" actId="478"/>
          <ac:spMkLst>
            <pc:docMk/>
            <pc:sldMk cId="66538591" sldId="384"/>
            <ac:spMk id="8" creationId="{4044872B-C565-40BE-B838-4111DE87BFDB}"/>
          </ac:spMkLst>
        </pc:spChg>
        <pc:spChg chg="del mod topLvl">
          <ac:chgData name="Jonathan Loo" userId="d2d72d48b56f45d8" providerId="LiveId" clId="{D13DE75A-ED86-4B24-95DA-B9DEDE813A63}" dt="2020-11-11T20:57:38.366" v="5370" actId="478"/>
          <ac:spMkLst>
            <pc:docMk/>
            <pc:sldMk cId="66538591" sldId="384"/>
            <ac:spMk id="9" creationId="{D7F598A0-C4F7-4A2D-958D-2577F75D3415}"/>
          </ac:spMkLst>
        </pc:spChg>
        <pc:spChg chg="del mod topLvl">
          <ac:chgData name="Jonathan Loo" userId="d2d72d48b56f45d8" providerId="LiveId" clId="{D13DE75A-ED86-4B24-95DA-B9DEDE813A63}" dt="2020-11-11T20:57:39.995" v="5371" actId="478"/>
          <ac:spMkLst>
            <pc:docMk/>
            <pc:sldMk cId="66538591" sldId="384"/>
            <ac:spMk id="10" creationId="{6A8D902A-73D8-4520-86D6-EA9F790A6605}"/>
          </ac:spMkLst>
        </pc:spChg>
        <pc:spChg chg="del mod topLvl">
          <ac:chgData name="Jonathan Loo" userId="d2d72d48b56f45d8" providerId="LiveId" clId="{D13DE75A-ED86-4B24-95DA-B9DEDE813A63}" dt="2020-11-11T20:57:30.047" v="5366" actId="478"/>
          <ac:spMkLst>
            <pc:docMk/>
            <pc:sldMk cId="66538591" sldId="384"/>
            <ac:spMk id="11" creationId="{46B95EF9-3352-426C-A678-98B7435A805D}"/>
          </ac:spMkLst>
        </pc:spChg>
        <pc:spChg chg="del mod topLvl">
          <ac:chgData name="Jonathan Loo" userId="d2d72d48b56f45d8" providerId="LiveId" clId="{D13DE75A-ED86-4B24-95DA-B9DEDE813A63}" dt="2020-11-11T20:57:36.167" v="5368" actId="478"/>
          <ac:spMkLst>
            <pc:docMk/>
            <pc:sldMk cId="66538591" sldId="384"/>
            <ac:spMk id="12" creationId="{240197E9-DF51-4D91-A4AF-31D7D5F16316}"/>
          </ac:spMkLst>
        </pc:spChg>
        <pc:spChg chg="del mod topLvl">
          <ac:chgData name="Jonathan Loo" userId="d2d72d48b56f45d8" providerId="LiveId" clId="{D13DE75A-ED86-4B24-95DA-B9DEDE813A63}" dt="2020-11-11T20:57:37.190" v="5369" actId="478"/>
          <ac:spMkLst>
            <pc:docMk/>
            <pc:sldMk cId="66538591" sldId="384"/>
            <ac:spMk id="13" creationId="{6444FA7D-6F1A-4D1C-87D0-BCDBC4E897F1}"/>
          </ac:spMkLst>
        </pc:spChg>
        <pc:spChg chg="mod topLvl">
          <ac:chgData name="Jonathan Loo" userId="d2d72d48b56f45d8" providerId="LiveId" clId="{D13DE75A-ED86-4B24-95DA-B9DEDE813A63}" dt="2020-11-11T21:21:45.463" v="6156" actId="1076"/>
          <ac:spMkLst>
            <pc:docMk/>
            <pc:sldMk cId="66538591" sldId="384"/>
            <ac:spMk id="14" creationId="{64097B19-0C29-4E6A-8CAF-1B87FB9E5747}"/>
          </ac:spMkLst>
        </pc:spChg>
        <pc:spChg chg="del mod topLvl">
          <ac:chgData name="Jonathan Loo" userId="d2d72d48b56f45d8" providerId="LiveId" clId="{D13DE75A-ED86-4B24-95DA-B9DEDE813A63}" dt="2020-11-11T20:57:42.837" v="5372" actId="478"/>
          <ac:spMkLst>
            <pc:docMk/>
            <pc:sldMk cId="66538591" sldId="384"/>
            <ac:spMk id="15" creationId="{B5A83350-E3FC-459E-88B5-0AC47850BAC6}"/>
          </ac:spMkLst>
        </pc:spChg>
        <pc:spChg chg="del mod topLvl">
          <ac:chgData name="Jonathan Loo" userId="d2d72d48b56f45d8" providerId="LiveId" clId="{D13DE75A-ED86-4B24-95DA-B9DEDE813A63}" dt="2020-11-11T20:57:44.357" v="5373" actId="478"/>
          <ac:spMkLst>
            <pc:docMk/>
            <pc:sldMk cId="66538591" sldId="384"/>
            <ac:spMk id="16" creationId="{09598CC4-804E-47F9-9E54-ABDBB8670869}"/>
          </ac:spMkLst>
        </pc:spChg>
        <pc:spChg chg="del mod topLvl">
          <ac:chgData name="Jonathan Loo" userId="d2d72d48b56f45d8" providerId="LiveId" clId="{D13DE75A-ED86-4B24-95DA-B9DEDE813A63}" dt="2020-11-11T20:57:44.933" v="5374" actId="478"/>
          <ac:spMkLst>
            <pc:docMk/>
            <pc:sldMk cId="66538591" sldId="384"/>
            <ac:spMk id="17" creationId="{64AEB0D8-3F61-4790-8DC8-C15A26227FE2}"/>
          </ac:spMkLst>
        </pc:spChg>
        <pc:spChg chg="mod topLvl">
          <ac:chgData name="Jonathan Loo" userId="d2d72d48b56f45d8" providerId="LiveId" clId="{D13DE75A-ED86-4B24-95DA-B9DEDE813A63}" dt="2020-11-11T21:21:45.463" v="6156" actId="1076"/>
          <ac:spMkLst>
            <pc:docMk/>
            <pc:sldMk cId="66538591" sldId="384"/>
            <ac:spMk id="18" creationId="{CAB952C7-A76A-4327-8803-546867EE5918}"/>
          </ac:spMkLst>
        </pc:spChg>
        <pc:spChg chg="del mod topLvl">
          <ac:chgData name="Jonathan Loo" userId="d2d72d48b56f45d8" providerId="LiveId" clId="{D13DE75A-ED86-4B24-95DA-B9DEDE813A63}" dt="2020-11-11T20:57:48.539" v="5376" actId="478"/>
          <ac:spMkLst>
            <pc:docMk/>
            <pc:sldMk cId="66538591" sldId="384"/>
            <ac:spMk id="19" creationId="{7718D74A-4127-48C6-BA5A-DE191977AFBF}"/>
          </ac:spMkLst>
        </pc:spChg>
        <pc:spChg chg="del mod topLvl">
          <ac:chgData name="Jonathan Loo" userId="d2d72d48b56f45d8" providerId="LiveId" clId="{D13DE75A-ED86-4B24-95DA-B9DEDE813A63}" dt="2020-11-11T20:57:46.439" v="5375" actId="478"/>
          <ac:spMkLst>
            <pc:docMk/>
            <pc:sldMk cId="66538591" sldId="384"/>
            <ac:spMk id="20" creationId="{334A7E6C-20D9-4202-86DF-608124B29402}"/>
          </ac:spMkLst>
        </pc:spChg>
        <pc:spChg chg="del mod topLvl">
          <ac:chgData name="Jonathan Loo" userId="d2d72d48b56f45d8" providerId="LiveId" clId="{D13DE75A-ED86-4B24-95DA-B9DEDE813A63}" dt="2020-11-11T20:57:49.511" v="5377" actId="478"/>
          <ac:spMkLst>
            <pc:docMk/>
            <pc:sldMk cId="66538591" sldId="384"/>
            <ac:spMk id="21" creationId="{EDA93B05-104E-466C-8EA8-B26E9736A775}"/>
          </ac:spMkLst>
        </pc:spChg>
        <pc:spChg chg="mod topLvl">
          <ac:chgData name="Jonathan Loo" userId="d2d72d48b56f45d8" providerId="LiveId" clId="{D13DE75A-ED86-4B24-95DA-B9DEDE813A63}" dt="2020-11-11T21:21:45.463" v="6156" actId="1076"/>
          <ac:spMkLst>
            <pc:docMk/>
            <pc:sldMk cId="66538591" sldId="384"/>
            <ac:spMk id="22" creationId="{AC32DE5A-0001-4475-AE99-D93B0FE45FFD}"/>
          </ac:spMkLst>
        </pc:spChg>
        <pc:spChg chg="mod topLvl">
          <ac:chgData name="Jonathan Loo" userId="d2d72d48b56f45d8" providerId="LiveId" clId="{D13DE75A-ED86-4B24-95DA-B9DEDE813A63}" dt="2020-11-11T21:21:45.463" v="6156" actId="1076"/>
          <ac:spMkLst>
            <pc:docMk/>
            <pc:sldMk cId="66538591" sldId="384"/>
            <ac:spMk id="23" creationId="{AB03CAF2-CF5F-4953-94DC-D96020659E99}"/>
          </ac:spMkLst>
        </pc:spChg>
        <pc:spChg chg="mod topLvl">
          <ac:chgData name="Jonathan Loo" userId="d2d72d48b56f45d8" providerId="LiveId" clId="{D13DE75A-ED86-4B24-95DA-B9DEDE813A63}" dt="2020-11-11T21:21:45.463" v="6156" actId="1076"/>
          <ac:spMkLst>
            <pc:docMk/>
            <pc:sldMk cId="66538591" sldId="384"/>
            <ac:spMk id="24" creationId="{812B4FA6-4E95-4A91-A503-A601AE756747}"/>
          </ac:spMkLst>
        </pc:spChg>
        <pc:spChg chg="mod topLvl">
          <ac:chgData name="Jonathan Loo" userId="d2d72d48b56f45d8" providerId="LiveId" clId="{D13DE75A-ED86-4B24-95DA-B9DEDE813A63}" dt="2020-11-11T21:21:45.463" v="6156" actId="1076"/>
          <ac:spMkLst>
            <pc:docMk/>
            <pc:sldMk cId="66538591" sldId="384"/>
            <ac:spMk id="25" creationId="{2A16AF40-0895-44DD-AAF9-B1D51C97A096}"/>
          </ac:spMkLst>
        </pc:spChg>
        <pc:spChg chg="mod topLvl">
          <ac:chgData name="Jonathan Loo" userId="d2d72d48b56f45d8" providerId="LiveId" clId="{D13DE75A-ED86-4B24-95DA-B9DEDE813A63}" dt="2020-11-11T21:21:45.463" v="6156" actId="1076"/>
          <ac:spMkLst>
            <pc:docMk/>
            <pc:sldMk cId="66538591" sldId="384"/>
            <ac:spMk id="26" creationId="{24342758-14E6-4041-810E-69685B05519D}"/>
          </ac:spMkLst>
        </pc:spChg>
        <pc:spChg chg="mod topLvl">
          <ac:chgData name="Jonathan Loo" userId="d2d72d48b56f45d8" providerId="LiveId" clId="{D13DE75A-ED86-4B24-95DA-B9DEDE813A63}" dt="2020-11-11T21:21:45.463" v="6156" actId="1076"/>
          <ac:spMkLst>
            <pc:docMk/>
            <pc:sldMk cId="66538591" sldId="384"/>
            <ac:spMk id="27" creationId="{CBAE5F37-5197-43F8-AD29-8FD528BAE707}"/>
          </ac:spMkLst>
        </pc:spChg>
        <pc:spChg chg="mod topLvl">
          <ac:chgData name="Jonathan Loo" userId="d2d72d48b56f45d8" providerId="LiveId" clId="{D13DE75A-ED86-4B24-95DA-B9DEDE813A63}" dt="2020-11-11T21:21:45.463" v="6156" actId="1076"/>
          <ac:spMkLst>
            <pc:docMk/>
            <pc:sldMk cId="66538591" sldId="384"/>
            <ac:spMk id="28" creationId="{0B89E0BF-A8CF-4A52-84FF-9D647659460F}"/>
          </ac:spMkLst>
        </pc:spChg>
        <pc:spChg chg="mod topLvl">
          <ac:chgData name="Jonathan Loo" userId="d2d72d48b56f45d8" providerId="LiveId" clId="{D13DE75A-ED86-4B24-95DA-B9DEDE813A63}" dt="2020-11-11T21:21:45.463" v="6156" actId="1076"/>
          <ac:spMkLst>
            <pc:docMk/>
            <pc:sldMk cId="66538591" sldId="384"/>
            <ac:spMk id="29" creationId="{B52CCF9F-4647-471B-8A78-D3D73477D83C}"/>
          </ac:spMkLst>
        </pc:spChg>
        <pc:spChg chg="mod topLvl">
          <ac:chgData name="Jonathan Loo" userId="d2d72d48b56f45d8" providerId="LiveId" clId="{D13DE75A-ED86-4B24-95DA-B9DEDE813A63}" dt="2020-11-11T21:21:45.463" v="6156" actId="1076"/>
          <ac:spMkLst>
            <pc:docMk/>
            <pc:sldMk cId="66538591" sldId="384"/>
            <ac:spMk id="30" creationId="{CBD10720-7E0E-4A1F-9724-A0641C458562}"/>
          </ac:spMkLst>
        </pc:spChg>
        <pc:spChg chg="mod topLvl">
          <ac:chgData name="Jonathan Loo" userId="d2d72d48b56f45d8" providerId="LiveId" clId="{D13DE75A-ED86-4B24-95DA-B9DEDE813A63}" dt="2020-11-11T21:21:45.463" v="6156" actId="1076"/>
          <ac:spMkLst>
            <pc:docMk/>
            <pc:sldMk cId="66538591" sldId="384"/>
            <ac:spMk id="31" creationId="{F5FB57E2-4D5F-428B-A338-4B83D90A503D}"/>
          </ac:spMkLst>
        </pc:spChg>
        <pc:spChg chg="del mod topLvl">
          <ac:chgData name="Jonathan Loo" userId="d2d72d48b56f45d8" providerId="LiveId" clId="{D13DE75A-ED86-4B24-95DA-B9DEDE813A63}" dt="2020-11-11T21:02:32.294" v="5478" actId="478"/>
          <ac:spMkLst>
            <pc:docMk/>
            <pc:sldMk cId="66538591" sldId="384"/>
            <ac:spMk id="32" creationId="{07D5FD82-2DA7-4BC5-8F43-CEF253005085}"/>
          </ac:spMkLst>
        </pc:spChg>
        <pc:spChg chg="del mod topLvl">
          <ac:chgData name="Jonathan Loo" userId="d2d72d48b56f45d8" providerId="LiveId" clId="{D13DE75A-ED86-4B24-95DA-B9DEDE813A63}" dt="2020-11-11T20:57:21.483" v="5365" actId="478"/>
          <ac:spMkLst>
            <pc:docMk/>
            <pc:sldMk cId="66538591" sldId="384"/>
            <ac:spMk id="33" creationId="{0C11724D-BE47-42A9-9AC0-73F5C6F0DC59}"/>
          </ac:spMkLst>
        </pc:spChg>
        <pc:spChg chg="del mod topLvl">
          <ac:chgData name="Jonathan Loo" userId="d2d72d48b56f45d8" providerId="LiveId" clId="{D13DE75A-ED86-4B24-95DA-B9DEDE813A63}" dt="2020-11-11T20:57:21.483" v="5365" actId="478"/>
          <ac:spMkLst>
            <pc:docMk/>
            <pc:sldMk cId="66538591" sldId="384"/>
            <ac:spMk id="34" creationId="{C2A962B3-D03B-4F3C-B174-8384ADD3057B}"/>
          </ac:spMkLst>
        </pc:spChg>
        <pc:spChg chg="del mod topLvl">
          <ac:chgData name="Jonathan Loo" userId="d2d72d48b56f45d8" providerId="LiveId" clId="{D13DE75A-ED86-4B24-95DA-B9DEDE813A63}" dt="2020-11-11T21:03:30.110" v="5491" actId="478"/>
          <ac:spMkLst>
            <pc:docMk/>
            <pc:sldMk cId="66538591" sldId="384"/>
            <ac:spMk id="35" creationId="{0AE262F6-4EBA-494F-AD9D-31AFF1F9C3CC}"/>
          </ac:spMkLst>
        </pc:spChg>
        <pc:spChg chg="del mod topLvl">
          <ac:chgData name="Jonathan Loo" userId="d2d72d48b56f45d8" providerId="LiveId" clId="{D13DE75A-ED86-4B24-95DA-B9DEDE813A63}" dt="2020-11-11T21:03:37.437" v="5495" actId="478"/>
          <ac:spMkLst>
            <pc:docMk/>
            <pc:sldMk cId="66538591" sldId="384"/>
            <ac:spMk id="36" creationId="{CD60147D-8594-4C94-8079-FAB72B709509}"/>
          </ac:spMkLst>
        </pc:spChg>
        <pc:spChg chg="del mod topLvl">
          <ac:chgData name="Jonathan Loo" userId="d2d72d48b56f45d8" providerId="LiveId" clId="{D13DE75A-ED86-4B24-95DA-B9DEDE813A63}" dt="2020-11-11T21:03:41.781" v="5497" actId="478"/>
          <ac:spMkLst>
            <pc:docMk/>
            <pc:sldMk cId="66538591" sldId="384"/>
            <ac:spMk id="37" creationId="{0DB87303-FF4E-431B-8795-8C50769E8359}"/>
          </ac:spMkLst>
        </pc:spChg>
        <pc:spChg chg="mod topLvl">
          <ac:chgData name="Jonathan Loo" userId="d2d72d48b56f45d8" providerId="LiveId" clId="{D13DE75A-ED86-4B24-95DA-B9DEDE813A63}" dt="2020-11-11T21:21:45.463" v="6156" actId="1076"/>
          <ac:spMkLst>
            <pc:docMk/>
            <pc:sldMk cId="66538591" sldId="384"/>
            <ac:spMk id="38" creationId="{E1169E34-926A-4B7A-8D79-C04338E72C6C}"/>
          </ac:spMkLst>
        </pc:spChg>
        <pc:spChg chg="del mod topLvl">
          <ac:chgData name="Jonathan Loo" userId="d2d72d48b56f45d8" providerId="LiveId" clId="{D13DE75A-ED86-4B24-95DA-B9DEDE813A63}" dt="2020-11-11T20:57:21.483" v="5365" actId="478"/>
          <ac:spMkLst>
            <pc:docMk/>
            <pc:sldMk cId="66538591" sldId="384"/>
            <ac:spMk id="39" creationId="{05255E8B-15B1-406A-A357-A938632A492C}"/>
          </ac:spMkLst>
        </pc:spChg>
        <pc:spChg chg="del mod topLvl">
          <ac:chgData name="Jonathan Loo" userId="d2d72d48b56f45d8" providerId="LiveId" clId="{D13DE75A-ED86-4B24-95DA-B9DEDE813A63}" dt="2020-11-11T20:58:36.244" v="5388" actId="478"/>
          <ac:spMkLst>
            <pc:docMk/>
            <pc:sldMk cId="66538591" sldId="384"/>
            <ac:spMk id="40" creationId="{2CC6386A-A2E1-4AAD-98E2-98429D0DFC13}"/>
          </ac:spMkLst>
        </pc:spChg>
        <pc:spChg chg="del mod topLvl">
          <ac:chgData name="Jonathan Loo" userId="d2d72d48b56f45d8" providerId="LiveId" clId="{D13DE75A-ED86-4B24-95DA-B9DEDE813A63}" dt="2020-11-11T20:57:21.483" v="5365" actId="478"/>
          <ac:spMkLst>
            <pc:docMk/>
            <pc:sldMk cId="66538591" sldId="384"/>
            <ac:spMk id="41" creationId="{4C3C259C-9C7E-4E35-96A9-2E5D59104C46}"/>
          </ac:spMkLst>
        </pc:spChg>
        <pc:spChg chg="add mod">
          <ac:chgData name="Jonathan Loo" userId="d2d72d48b56f45d8" providerId="LiveId" clId="{D13DE75A-ED86-4B24-95DA-B9DEDE813A63}" dt="2020-11-11T21:21:45.463" v="6156" actId="1076"/>
          <ac:spMkLst>
            <pc:docMk/>
            <pc:sldMk cId="66538591" sldId="384"/>
            <ac:spMk id="43" creationId="{57CE8C33-EDFA-4C77-8E3D-BEBF0E586201}"/>
          </ac:spMkLst>
        </pc:spChg>
        <pc:spChg chg="add mod">
          <ac:chgData name="Jonathan Loo" userId="d2d72d48b56f45d8" providerId="LiveId" clId="{D13DE75A-ED86-4B24-95DA-B9DEDE813A63}" dt="2020-11-11T21:21:45.463" v="6156" actId="1076"/>
          <ac:spMkLst>
            <pc:docMk/>
            <pc:sldMk cId="66538591" sldId="384"/>
            <ac:spMk id="64" creationId="{01872C34-D909-4E1F-8251-64DD36ED2539}"/>
          </ac:spMkLst>
        </pc:spChg>
        <pc:spChg chg="add del mod">
          <ac:chgData name="Jonathan Loo" userId="d2d72d48b56f45d8" providerId="LiveId" clId="{D13DE75A-ED86-4B24-95DA-B9DEDE813A63}" dt="2020-11-11T21:21:45.463" v="6156" actId="1076"/>
          <ac:spMkLst>
            <pc:docMk/>
            <pc:sldMk cId="66538591" sldId="384"/>
            <ac:spMk id="66" creationId="{59C92249-E0A0-4CA5-B5FB-49A3B9AF4EBF}"/>
          </ac:spMkLst>
        </pc:spChg>
        <pc:spChg chg="add del mod">
          <ac:chgData name="Jonathan Loo" userId="d2d72d48b56f45d8" providerId="LiveId" clId="{D13DE75A-ED86-4B24-95DA-B9DEDE813A63}" dt="2020-11-11T21:21:45.463" v="6156" actId="1076"/>
          <ac:spMkLst>
            <pc:docMk/>
            <pc:sldMk cId="66538591" sldId="384"/>
            <ac:spMk id="68" creationId="{0BA5F9F6-E252-4714-9989-687373629154}"/>
          </ac:spMkLst>
        </pc:spChg>
        <pc:spChg chg="add mod">
          <ac:chgData name="Jonathan Loo" userId="d2d72d48b56f45d8" providerId="LiveId" clId="{D13DE75A-ED86-4B24-95DA-B9DEDE813A63}" dt="2020-11-11T21:21:45.463" v="6156" actId="1076"/>
          <ac:spMkLst>
            <pc:docMk/>
            <pc:sldMk cId="66538591" sldId="384"/>
            <ac:spMk id="70" creationId="{2B76126F-2A1F-44C6-BD11-8561CF72A738}"/>
          </ac:spMkLst>
        </pc:spChg>
        <pc:spChg chg="add del mod">
          <ac:chgData name="Jonathan Loo" userId="d2d72d48b56f45d8" providerId="LiveId" clId="{D13DE75A-ED86-4B24-95DA-B9DEDE813A63}" dt="2020-11-11T21:21:45.463" v="6156" actId="1076"/>
          <ac:spMkLst>
            <pc:docMk/>
            <pc:sldMk cId="66538591" sldId="384"/>
            <ac:spMk id="72" creationId="{BB1AC197-5544-4487-BFE2-7172A789BA27}"/>
          </ac:spMkLst>
        </pc:spChg>
        <pc:spChg chg="add mod">
          <ac:chgData name="Jonathan Loo" userId="d2d72d48b56f45d8" providerId="LiveId" clId="{D13DE75A-ED86-4B24-95DA-B9DEDE813A63}" dt="2020-11-11T21:21:45.463" v="6156" actId="1076"/>
          <ac:spMkLst>
            <pc:docMk/>
            <pc:sldMk cId="66538591" sldId="384"/>
            <ac:spMk id="74" creationId="{298C428B-BB48-47E3-A176-2084B80BE5C2}"/>
          </ac:spMkLst>
        </pc:spChg>
        <pc:spChg chg="add mod">
          <ac:chgData name="Jonathan Loo" userId="d2d72d48b56f45d8" providerId="LiveId" clId="{D13DE75A-ED86-4B24-95DA-B9DEDE813A63}" dt="2020-11-11T21:21:45.463" v="6156" actId="1076"/>
          <ac:spMkLst>
            <pc:docMk/>
            <pc:sldMk cId="66538591" sldId="384"/>
            <ac:spMk id="76" creationId="{AB64ADA9-3BB6-4062-BB0F-93EFEA40C8E4}"/>
          </ac:spMkLst>
        </pc:spChg>
        <pc:spChg chg="add mod">
          <ac:chgData name="Jonathan Loo" userId="d2d72d48b56f45d8" providerId="LiveId" clId="{D13DE75A-ED86-4B24-95DA-B9DEDE813A63}" dt="2020-11-11T21:21:45.463" v="6156" actId="1076"/>
          <ac:spMkLst>
            <pc:docMk/>
            <pc:sldMk cId="66538591" sldId="384"/>
            <ac:spMk id="78" creationId="{224756ED-DEED-4B23-94EA-78E25C0142F6}"/>
          </ac:spMkLst>
        </pc:spChg>
        <pc:spChg chg="add mod">
          <ac:chgData name="Jonathan Loo" userId="d2d72d48b56f45d8" providerId="LiveId" clId="{D13DE75A-ED86-4B24-95DA-B9DEDE813A63}" dt="2020-11-11T21:21:45.463" v="6156" actId="1076"/>
          <ac:spMkLst>
            <pc:docMk/>
            <pc:sldMk cId="66538591" sldId="384"/>
            <ac:spMk id="80" creationId="{A3E0D372-1EDF-458D-911B-4138763A87CA}"/>
          </ac:spMkLst>
        </pc:spChg>
        <pc:spChg chg="add del">
          <ac:chgData name="Jonathan Loo" userId="d2d72d48b56f45d8" providerId="LiveId" clId="{D13DE75A-ED86-4B24-95DA-B9DEDE813A63}" dt="2020-11-11T21:06:09.970" v="5583" actId="22"/>
          <ac:spMkLst>
            <pc:docMk/>
            <pc:sldMk cId="66538591" sldId="384"/>
            <ac:spMk id="94" creationId="{287F8B5A-5F10-4912-93A4-0DB1EE750474}"/>
          </ac:spMkLst>
        </pc:spChg>
        <pc:spChg chg="add del">
          <ac:chgData name="Jonathan Loo" userId="d2d72d48b56f45d8" providerId="LiveId" clId="{D13DE75A-ED86-4B24-95DA-B9DEDE813A63}" dt="2020-11-11T21:06:09.970" v="5583" actId="22"/>
          <ac:spMkLst>
            <pc:docMk/>
            <pc:sldMk cId="66538591" sldId="384"/>
            <ac:spMk id="96" creationId="{37CF957B-6819-41B9-8447-9A2C93DB9589}"/>
          </ac:spMkLst>
        </pc:spChg>
        <pc:spChg chg="add del">
          <ac:chgData name="Jonathan Loo" userId="d2d72d48b56f45d8" providerId="LiveId" clId="{D13DE75A-ED86-4B24-95DA-B9DEDE813A63}" dt="2020-11-11T21:06:09.970" v="5583" actId="22"/>
          <ac:spMkLst>
            <pc:docMk/>
            <pc:sldMk cId="66538591" sldId="384"/>
            <ac:spMk id="98" creationId="{E1857E9B-3D2E-46AF-B412-325C761B0192}"/>
          </ac:spMkLst>
        </pc:spChg>
        <pc:spChg chg="add mod">
          <ac:chgData name="Jonathan Loo" userId="d2d72d48b56f45d8" providerId="LiveId" clId="{D13DE75A-ED86-4B24-95DA-B9DEDE813A63}" dt="2020-11-11T21:21:45.463" v="6156" actId="1076"/>
          <ac:spMkLst>
            <pc:docMk/>
            <pc:sldMk cId="66538591" sldId="384"/>
            <ac:spMk id="121" creationId="{6565DDE5-0465-40B9-AF14-5DF9BC4EE36D}"/>
          </ac:spMkLst>
        </pc:spChg>
        <pc:spChg chg="add mod">
          <ac:chgData name="Jonathan Loo" userId="d2d72d48b56f45d8" providerId="LiveId" clId="{D13DE75A-ED86-4B24-95DA-B9DEDE813A63}" dt="2020-11-11T21:21:45.463" v="6156" actId="1076"/>
          <ac:spMkLst>
            <pc:docMk/>
            <pc:sldMk cId="66538591" sldId="384"/>
            <ac:spMk id="125" creationId="{600AB477-465F-4251-B575-7720998E1563}"/>
          </ac:spMkLst>
        </pc:spChg>
        <pc:spChg chg="add mod">
          <ac:chgData name="Jonathan Loo" userId="d2d72d48b56f45d8" providerId="LiveId" clId="{D13DE75A-ED86-4B24-95DA-B9DEDE813A63}" dt="2020-11-11T21:21:45.463" v="6156" actId="1076"/>
          <ac:spMkLst>
            <pc:docMk/>
            <pc:sldMk cId="66538591" sldId="384"/>
            <ac:spMk id="153" creationId="{425B8E2E-3E82-4053-961D-E0EA8FFD3173}"/>
          </ac:spMkLst>
        </pc:spChg>
        <pc:spChg chg="add mod">
          <ac:chgData name="Jonathan Loo" userId="d2d72d48b56f45d8" providerId="LiveId" clId="{D13DE75A-ED86-4B24-95DA-B9DEDE813A63}" dt="2020-11-11T21:21:45.463" v="6156" actId="1076"/>
          <ac:spMkLst>
            <pc:docMk/>
            <pc:sldMk cId="66538591" sldId="384"/>
            <ac:spMk id="155" creationId="{FA94A13A-D35B-48A2-8652-A48248C8FC5A}"/>
          </ac:spMkLst>
        </pc:spChg>
        <pc:spChg chg="add del mod">
          <ac:chgData name="Jonathan Loo" userId="d2d72d48b56f45d8" providerId="LiveId" clId="{D13DE75A-ED86-4B24-95DA-B9DEDE813A63}" dt="2020-11-11T21:15:32.172" v="6045" actId="478"/>
          <ac:spMkLst>
            <pc:docMk/>
            <pc:sldMk cId="66538591" sldId="384"/>
            <ac:spMk id="159" creationId="{E1618D6C-5C46-411C-9AE5-1A157C8C91F2}"/>
          </ac:spMkLst>
        </pc:spChg>
        <pc:spChg chg="add del mod">
          <ac:chgData name="Jonathan Loo" userId="d2d72d48b56f45d8" providerId="LiveId" clId="{D13DE75A-ED86-4B24-95DA-B9DEDE813A63}" dt="2020-11-11T21:15:32.172" v="6045" actId="478"/>
          <ac:spMkLst>
            <pc:docMk/>
            <pc:sldMk cId="66538591" sldId="384"/>
            <ac:spMk id="163" creationId="{3688AFDA-6B7C-44FA-AF29-3F7929B35ED0}"/>
          </ac:spMkLst>
        </pc:spChg>
        <pc:spChg chg="add del mod">
          <ac:chgData name="Jonathan Loo" userId="d2d72d48b56f45d8" providerId="LiveId" clId="{D13DE75A-ED86-4B24-95DA-B9DEDE813A63}" dt="2020-11-11T21:21:45.463" v="6156" actId="1076"/>
          <ac:spMkLst>
            <pc:docMk/>
            <pc:sldMk cId="66538591" sldId="384"/>
            <ac:spMk id="174" creationId="{9884785A-EDEF-42B7-8D9D-EFC09CCEED0C}"/>
          </ac:spMkLst>
        </pc:spChg>
        <pc:spChg chg="add del mod">
          <ac:chgData name="Jonathan Loo" userId="d2d72d48b56f45d8" providerId="LiveId" clId="{D13DE75A-ED86-4B24-95DA-B9DEDE813A63}" dt="2020-11-11T21:21:45.463" v="6156" actId="1076"/>
          <ac:spMkLst>
            <pc:docMk/>
            <pc:sldMk cId="66538591" sldId="384"/>
            <ac:spMk id="175" creationId="{D651FA84-D199-473A-923C-D715BC3CBBCC}"/>
          </ac:spMkLst>
        </pc:spChg>
        <pc:spChg chg="add del mod">
          <ac:chgData name="Jonathan Loo" userId="d2d72d48b56f45d8" providerId="LiveId" clId="{D13DE75A-ED86-4B24-95DA-B9DEDE813A63}" dt="2020-11-11T21:21:45.463" v="6156" actId="1076"/>
          <ac:spMkLst>
            <pc:docMk/>
            <pc:sldMk cId="66538591" sldId="384"/>
            <ac:spMk id="176" creationId="{0B73C6EE-D5C0-4863-AFFE-5CCB35D5A5F1}"/>
          </ac:spMkLst>
        </pc:spChg>
        <pc:spChg chg="add del mod">
          <ac:chgData name="Jonathan Loo" userId="d2d72d48b56f45d8" providerId="LiveId" clId="{D13DE75A-ED86-4B24-95DA-B9DEDE813A63}" dt="2020-11-11T21:21:45.463" v="6156" actId="1076"/>
          <ac:spMkLst>
            <pc:docMk/>
            <pc:sldMk cId="66538591" sldId="384"/>
            <ac:spMk id="177" creationId="{B292CCF2-5E0D-4919-8DF3-6BDDF2B7C11F}"/>
          </ac:spMkLst>
        </pc:spChg>
        <pc:spChg chg="add del mod">
          <ac:chgData name="Jonathan Loo" userId="d2d72d48b56f45d8" providerId="LiveId" clId="{D13DE75A-ED86-4B24-95DA-B9DEDE813A63}" dt="2020-11-11T21:21:45.463" v="6156" actId="1076"/>
          <ac:spMkLst>
            <pc:docMk/>
            <pc:sldMk cId="66538591" sldId="384"/>
            <ac:spMk id="178" creationId="{997C22E5-5EE0-433D-B98C-3A4F315EBB31}"/>
          </ac:spMkLst>
        </pc:spChg>
        <pc:spChg chg="add del mod">
          <ac:chgData name="Jonathan Loo" userId="d2d72d48b56f45d8" providerId="LiveId" clId="{D13DE75A-ED86-4B24-95DA-B9DEDE813A63}" dt="2020-11-11T21:21:45.463" v="6156" actId="1076"/>
          <ac:spMkLst>
            <pc:docMk/>
            <pc:sldMk cId="66538591" sldId="384"/>
            <ac:spMk id="179" creationId="{3AD8F736-0916-4307-8A75-E9DF17B039EF}"/>
          </ac:spMkLst>
        </pc:spChg>
        <pc:spChg chg="add del mod">
          <ac:chgData name="Jonathan Loo" userId="d2d72d48b56f45d8" providerId="LiveId" clId="{D13DE75A-ED86-4B24-95DA-B9DEDE813A63}" dt="2020-11-11T21:21:45.463" v="6156" actId="1076"/>
          <ac:spMkLst>
            <pc:docMk/>
            <pc:sldMk cId="66538591" sldId="384"/>
            <ac:spMk id="180" creationId="{D9C314CA-13A6-4610-83C7-8B223CC97330}"/>
          </ac:spMkLst>
        </pc:spChg>
        <pc:spChg chg="add del mod">
          <ac:chgData name="Jonathan Loo" userId="d2d72d48b56f45d8" providerId="LiveId" clId="{D13DE75A-ED86-4B24-95DA-B9DEDE813A63}" dt="2020-11-11T21:21:45.463" v="6156" actId="1076"/>
          <ac:spMkLst>
            <pc:docMk/>
            <pc:sldMk cId="66538591" sldId="384"/>
            <ac:spMk id="181" creationId="{A30E9C8D-F2E0-42D3-A3FF-07C7D286FC0A}"/>
          </ac:spMkLst>
        </pc:spChg>
        <pc:spChg chg="add del mod">
          <ac:chgData name="Jonathan Loo" userId="d2d72d48b56f45d8" providerId="LiveId" clId="{D13DE75A-ED86-4B24-95DA-B9DEDE813A63}" dt="2020-11-11T21:21:45.463" v="6156" actId="1076"/>
          <ac:spMkLst>
            <pc:docMk/>
            <pc:sldMk cId="66538591" sldId="384"/>
            <ac:spMk id="182" creationId="{4D26313E-6A8A-4B64-93B0-B9234D3E53A2}"/>
          </ac:spMkLst>
        </pc:spChg>
        <pc:spChg chg="add del mod">
          <ac:chgData name="Jonathan Loo" userId="d2d72d48b56f45d8" providerId="LiveId" clId="{D13DE75A-ED86-4B24-95DA-B9DEDE813A63}" dt="2020-11-11T21:21:45.463" v="6156" actId="1076"/>
          <ac:spMkLst>
            <pc:docMk/>
            <pc:sldMk cId="66538591" sldId="384"/>
            <ac:spMk id="183" creationId="{BBB579F0-F739-472E-B569-BD2CEB3F1549}"/>
          </ac:spMkLst>
        </pc:spChg>
        <pc:spChg chg="add del mod">
          <ac:chgData name="Jonathan Loo" userId="d2d72d48b56f45d8" providerId="LiveId" clId="{D13DE75A-ED86-4B24-95DA-B9DEDE813A63}" dt="2020-11-11T21:21:45.463" v="6156" actId="1076"/>
          <ac:spMkLst>
            <pc:docMk/>
            <pc:sldMk cId="66538591" sldId="384"/>
            <ac:spMk id="184" creationId="{3E68B068-F2E1-428D-AA11-9D43219A7D07}"/>
          </ac:spMkLst>
        </pc:spChg>
        <pc:spChg chg="add del mod">
          <ac:chgData name="Jonathan Loo" userId="d2d72d48b56f45d8" providerId="LiveId" clId="{D13DE75A-ED86-4B24-95DA-B9DEDE813A63}" dt="2020-11-11T21:21:45.463" v="6156" actId="1076"/>
          <ac:spMkLst>
            <pc:docMk/>
            <pc:sldMk cId="66538591" sldId="384"/>
            <ac:spMk id="185" creationId="{47CA2480-C6B4-46FF-BFE4-4877133EB63B}"/>
          </ac:spMkLst>
        </pc:spChg>
        <pc:spChg chg="add del mod">
          <ac:chgData name="Jonathan Loo" userId="d2d72d48b56f45d8" providerId="LiveId" clId="{D13DE75A-ED86-4B24-95DA-B9DEDE813A63}" dt="2020-11-11T21:21:45.463" v="6156" actId="1076"/>
          <ac:spMkLst>
            <pc:docMk/>
            <pc:sldMk cId="66538591" sldId="384"/>
            <ac:spMk id="186" creationId="{DBFBAC4B-4366-4264-AE3E-152545D078A9}"/>
          </ac:spMkLst>
        </pc:spChg>
        <pc:spChg chg="add del mod">
          <ac:chgData name="Jonathan Loo" userId="d2d72d48b56f45d8" providerId="LiveId" clId="{D13DE75A-ED86-4B24-95DA-B9DEDE813A63}" dt="2020-11-11T21:21:45.463" v="6156" actId="1076"/>
          <ac:spMkLst>
            <pc:docMk/>
            <pc:sldMk cId="66538591" sldId="384"/>
            <ac:spMk id="187" creationId="{F1BA5B2F-D5D0-43BC-BFD2-4287847CCDCF}"/>
          </ac:spMkLst>
        </pc:spChg>
        <pc:spChg chg="add del mod">
          <ac:chgData name="Jonathan Loo" userId="d2d72d48b56f45d8" providerId="LiveId" clId="{D13DE75A-ED86-4B24-95DA-B9DEDE813A63}" dt="2020-11-11T21:21:45.463" v="6156" actId="1076"/>
          <ac:spMkLst>
            <pc:docMk/>
            <pc:sldMk cId="66538591" sldId="384"/>
            <ac:spMk id="188" creationId="{243B75D8-A68D-45AD-BD42-BB6E4E998D42}"/>
          </ac:spMkLst>
        </pc:spChg>
        <pc:spChg chg="add del mod">
          <ac:chgData name="Jonathan Loo" userId="d2d72d48b56f45d8" providerId="LiveId" clId="{D13DE75A-ED86-4B24-95DA-B9DEDE813A63}" dt="2020-11-11T21:21:45.463" v="6156" actId="1076"/>
          <ac:spMkLst>
            <pc:docMk/>
            <pc:sldMk cId="66538591" sldId="384"/>
            <ac:spMk id="193" creationId="{D06D2F04-915F-4FF2-AFC1-0918FC9E54E1}"/>
          </ac:spMkLst>
        </pc:spChg>
        <pc:spChg chg="add del mod">
          <ac:chgData name="Jonathan Loo" userId="d2d72d48b56f45d8" providerId="LiveId" clId="{D13DE75A-ED86-4B24-95DA-B9DEDE813A63}" dt="2020-11-11T21:21:45.463" v="6156" actId="1076"/>
          <ac:spMkLst>
            <pc:docMk/>
            <pc:sldMk cId="66538591" sldId="384"/>
            <ac:spMk id="194" creationId="{879EF629-FF94-4700-B311-16467562E37F}"/>
          </ac:spMkLst>
        </pc:spChg>
        <pc:spChg chg="add del mod">
          <ac:chgData name="Jonathan Loo" userId="d2d72d48b56f45d8" providerId="LiveId" clId="{D13DE75A-ED86-4B24-95DA-B9DEDE813A63}" dt="2020-11-11T21:21:45.463" v="6156" actId="1076"/>
          <ac:spMkLst>
            <pc:docMk/>
            <pc:sldMk cId="66538591" sldId="384"/>
            <ac:spMk id="195" creationId="{4D1A687E-F3D7-4BF3-927A-8B3172BF3BF3}"/>
          </ac:spMkLst>
        </pc:spChg>
        <pc:spChg chg="add del mod">
          <ac:chgData name="Jonathan Loo" userId="d2d72d48b56f45d8" providerId="LiveId" clId="{D13DE75A-ED86-4B24-95DA-B9DEDE813A63}" dt="2020-11-11T21:21:45.463" v="6156" actId="1076"/>
          <ac:spMkLst>
            <pc:docMk/>
            <pc:sldMk cId="66538591" sldId="384"/>
            <ac:spMk id="196" creationId="{EE337ECC-972A-4B41-A41A-6685F7828052}"/>
          </ac:spMkLst>
        </pc:spChg>
        <pc:spChg chg="add del mod">
          <ac:chgData name="Jonathan Loo" userId="d2d72d48b56f45d8" providerId="LiveId" clId="{D13DE75A-ED86-4B24-95DA-B9DEDE813A63}" dt="2020-11-11T21:21:45.463" v="6156" actId="1076"/>
          <ac:spMkLst>
            <pc:docMk/>
            <pc:sldMk cId="66538591" sldId="384"/>
            <ac:spMk id="197" creationId="{73BD3EBC-1745-4067-9EF2-B269BBF92CF3}"/>
          </ac:spMkLst>
        </pc:spChg>
        <pc:spChg chg="add del mod">
          <ac:chgData name="Jonathan Loo" userId="d2d72d48b56f45d8" providerId="LiveId" clId="{D13DE75A-ED86-4B24-95DA-B9DEDE813A63}" dt="2020-11-11T21:21:45.463" v="6156" actId="1076"/>
          <ac:spMkLst>
            <pc:docMk/>
            <pc:sldMk cId="66538591" sldId="384"/>
            <ac:spMk id="198" creationId="{15D06AC6-5B82-4126-A341-0F6CC80DCBB8}"/>
          </ac:spMkLst>
        </pc:spChg>
        <pc:spChg chg="add del mod">
          <ac:chgData name="Jonathan Loo" userId="d2d72d48b56f45d8" providerId="LiveId" clId="{D13DE75A-ED86-4B24-95DA-B9DEDE813A63}" dt="2020-11-11T21:21:45.463" v="6156" actId="1076"/>
          <ac:spMkLst>
            <pc:docMk/>
            <pc:sldMk cId="66538591" sldId="384"/>
            <ac:spMk id="199" creationId="{E2EE8004-ECB1-4097-9D8F-A6ED103B42C2}"/>
          </ac:spMkLst>
        </pc:spChg>
        <pc:spChg chg="add del mod">
          <ac:chgData name="Jonathan Loo" userId="d2d72d48b56f45d8" providerId="LiveId" clId="{D13DE75A-ED86-4B24-95DA-B9DEDE813A63}" dt="2020-11-11T21:21:45.463" v="6156" actId="1076"/>
          <ac:spMkLst>
            <pc:docMk/>
            <pc:sldMk cId="66538591" sldId="384"/>
            <ac:spMk id="200" creationId="{40504934-BFDB-4160-B6AD-64C85D18D392}"/>
          </ac:spMkLst>
        </pc:spChg>
        <pc:spChg chg="add del mod">
          <ac:chgData name="Jonathan Loo" userId="d2d72d48b56f45d8" providerId="LiveId" clId="{D13DE75A-ED86-4B24-95DA-B9DEDE813A63}" dt="2020-11-11T21:21:45.463" v="6156" actId="1076"/>
          <ac:spMkLst>
            <pc:docMk/>
            <pc:sldMk cId="66538591" sldId="384"/>
            <ac:spMk id="201" creationId="{0952D012-F9C2-42C9-A031-93E67C14ABC6}"/>
          </ac:spMkLst>
        </pc:spChg>
        <pc:spChg chg="add del mod">
          <ac:chgData name="Jonathan Loo" userId="d2d72d48b56f45d8" providerId="LiveId" clId="{D13DE75A-ED86-4B24-95DA-B9DEDE813A63}" dt="2020-11-11T21:21:45.463" v="6156" actId="1076"/>
          <ac:spMkLst>
            <pc:docMk/>
            <pc:sldMk cId="66538591" sldId="384"/>
            <ac:spMk id="210" creationId="{C2092215-8223-4328-813D-2D0F419F8AF4}"/>
          </ac:spMkLst>
        </pc:spChg>
        <pc:spChg chg="add del mod">
          <ac:chgData name="Jonathan Loo" userId="d2d72d48b56f45d8" providerId="LiveId" clId="{D13DE75A-ED86-4B24-95DA-B9DEDE813A63}" dt="2020-11-11T21:21:45.463" v="6156" actId="1076"/>
          <ac:spMkLst>
            <pc:docMk/>
            <pc:sldMk cId="66538591" sldId="384"/>
            <ac:spMk id="212" creationId="{A1763DB4-9120-4EC6-9ABF-DA3CBEF4E799}"/>
          </ac:spMkLst>
        </pc:spChg>
        <pc:spChg chg="add del mod">
          <ac:chgData name="Jonathan Loo" userId="d2d72d48b56f45d8" providerId="LiveId" clId="{D13DE75A-ED86-4B24-95DA-B9DEDE813A63}" dt="2020-11-11T21:21:45.463" v="6156" actId="1076"/>
          <ac:spMkLst>
            <pc:docMk/>
            <pc:sldMk cId="66538591" sldId="384"/>
            <ac:spMk id="217" creationId="{4FB79E7C-D7C8-433F-BFA6-0DC711F231CC}"/>
          </ac:spMkLst>
        </pc:spChg>
        <pc:spChg chg="add del mod">
          <ac:chgData name="Jonathan Loo" userId="d2d72d48b56f45d8" providerId="LiveId" clId="{D13DE75A-ED86-4B24-95DA-B9DEDE813A63}" dt="2020-11-11T21:21:45.463" v="6156" actId="1076"/>
          <ac:spMkLst>
            <pc:docMk/>
            <pc:sldMk cId="66538591" sldId="384"/>
            <ac:spMk id="218" creationId="{77DD3D10-DF5A-44C9-9028-0BFF83396C64}"/>
          </ac:spMkLst>
        </pc:spChg>
        <pc:spChg chg="add del mod">
          <ac:chgData name="Jonathan Loo" userId="d2d72d48b56f45d8" providerId="LiveId" clId="{D13DE75A-ED86-4B24-95DA-B9DEDE813A63}" dt="2020-11-12T09:17:29.316" v="8995" actId="478"/>
          <ac:spMkLst>
            <pc:docMk/>
            <pc:sldMk cId="66538591" sldId="384"/>
            <ac:spMk id="219" creationId="{8907D3B8-ABAD-4870-8E37-63FE37A87F11}"/>
          </ac:spMkLst>
        </pc:spChg>
        <pc:spChg chg="add del mod">
          <ac:chgData name="Jonathan Loo" userId="d2d72d48b56f45d8" providerId="LiveId" clId="{D13DE75A-ED86-4B24-95DA-B9DEDE813A63}" dt="2020-11-12T09:17:50.020" v="9004" actId="20577"/>
          <ac:spMkLst>
            <pc:docMk/>
            <pc:sldMk cId="66538591" sldId="384"/>
            <ac:spMk id="223" creationId="{19F90B68-2386-4F03-AB02-02CC8E4728B0}"/>
          </ac:spMkLst>
        </pc:spChg>
        <pc:spChg chg="add mod ord">
          <ac:chgData name="Jonathan Loo" userId="d2d72d48b56f45d8" providerId="LiveId" clId="{D13DE75A-ED86-4B24-95DA-B9DEDE813A63}" dt="2020-11-12T10:05:17.273" v="9117" actId="20577"/>
          <ac:spMkLst>
            <pc:docMk/>
            <pc:sldMk cId="66538591" sldId="384"/>
            <ac:spMk id="226" creationId="{A46E922E-AE80-470A-8E29-A19372C484AF}"/>
          </ac:spMkLst>
        </pc:spChg>
        <pc:spChg chg="add mod">
          <ac:chgData name="Jonathan Loo" userId="d2d72d48b56f45d8" providerId="LiveId" clId="{D13DE75A-ED86-4B24-95DA-B9DEDE813A63}" dt="2020-11-11T21:28:07.187" v="6449" actId="207"/>
          <ac:spMkLst>
            <pc:docMk/>
            <pc:sldMk cId="66538591" sldId="384"/>
            <ac:spMk id="228" creationId="{FF14973E-C4A9-4D62-BF4A-6D5703CF29B6}"/>
          </ac:spMkLst>
        </pc:spChg>
        <pc:spChg chg="add mod">
          <ac:chgData name="Jonathan Loo" userId="d2d72d48b56f45d8" providerId="LiveId" clId="{D13DE75A-ED86-4B24-95DA-B9DEDE813A63}" dt="2020-11-11T21:28:40.926" v="6482" actId="1076"/>
          <ac:spMkLst>
            <pc:docMk/>
            <pc:sldMk cId="66538591" sldId="384"/>
            <ac:spMk id="230" creationId="{6B3E1C2A-8AE2-4252-B608-D1D87A3030D1}"/>
          </ac:spMkLst>
        </pc:spChg>
        <pc:grpChg chg="del mod">
          <ac:chgData name="Jonathan Loo" userId="d2d72d48b56f45d8" providerId="LiveId" clId="{D13DE75A-ED86-4B24-95DA-B9DEDE813A63}" dt="2020-11-11T20:57:18.756" v="5364" actId="165"/>
          <ac:grpSpMkLst>
            <pc:docMk/>
            <pc:sldMk cId="66538591" sldId="384"/>
            <ac:grpSpMk id="6" creationId="{4874568A-13A0-47EA-8BAB-EFF29B9B872F}"/>
          </ac:grpSpMkLst>
        </pc:grpChg>
        <pc:picChg chg="add del">
          <ac:chgData name="Jonathan Loo" userId="d2d72d48b56f45d8" providerId="LiveId" clId="{D13DE75A-ED86-4B24-95DA-B9DEDE813A63}" dt="2020-11-11T20:57:09.836" v="5362" actId="27803"/>
          <ac:picMkLst>
            <pc:docMk/>
            <pc:sldMk cId="66538591" sldId="384"/>
            <ac:picMk id="5" creationId="{4874568A-13A0-47EA-8BAB-EFF29B9B872F}"/>
          </ac:picMkLst>
        </pc:picChg>
        <pc:picChg chg="add del mod">
          <ac:chgData name="Jonathan Loo" userId="d2d72d48b56f45d8" providerId="LiveId" clId="{D13DE75A-ED86-4B24-95DA-B9DEDE813A63}" dt="2020-11-11T21:00:10.189" v="5429" actId="478"/>
          <ac:picMkLst>
            <pc:docMk/>
            <pc:sldMk cId="66538591" sldId="384"/>
            <ac:picMk id="54" creationId="{ED61A696-0BBC-4147-86FB-F7063B6DA372}"/>
          </ac:picMkLst>
        </pc:picChg>
        <pc:picChg chg="mod ord">
          <ac:chgData name="Jonathan Loo" userId="d2d72d48b56f45d8" providerId="LiveId" clId="{D13DE75A-ED86-4B24-95DA-B9DEDE813A63}" dt="2020-11-11T21:21:45.463" v="6156" actId="1076"/>
          <ac:picMkLst>
            <pc:docMk/>
            <pc:sldMk cId="66538591" sldId="384"/>
            <ac:picMk id="56" creationId="{8C7E8F20-D55F-4DBF-B197-8B033DF1F685}"/>
          </ac:picMkLst>
        </pc:picChg>
        <pc:picChg chg="add del mod">
          <ac:chgData name="Jonathan Loo" userId="d2d72d48b56f45d8" providerId="LiveId" clId="{D13DE75A-ED86-4B24-95DA-B9DEDE813A63}" dt="2020-11-11T21:12:57.953" v="5825" actId="478"/>
          <ac:picMkLst>
            <pc:docMk/>
            <pc:sldMk cId="66538591" sldId="384"/>
            <ac:picMk id="58" creationId="{E3A14E09-5869-44A7-99FD-19F233FBDAC5}"/>
          </ac:picMkLst>
        </pc:picChg>
        <pc:picChg chg="add del mod">
          <ac:chgData name="Jonathan Loo" userId="d2d72d48b56f45d8" providerId="LiveId" clId="{D13DE75A-ED86-4B24-95DA-B9DEDE813A63}" dt="2020-11-11T21:01:06.912" v="5456" actId="478"/>
          <ac:picMkLst>
            <pc:docMk/>
            <pc:sldMk cId="66538591" sldId="384"/>
            <ac:picMk id="60" creationId="{3B4D87B6-B8BF-4BC9-8A54-7545D1A1D18A}"/>
          </ac:picMkLst>
        </pc:picChg>
        <pc:picChg chg="mod ord">
          <ac:chgData name="Jonathan Loo" userId="d2d72d48b56f45d8" providerId="LiveId" clId="{D13DE75A-ED86-4B24-95DA-B9DEDE813A63}" dt="2020-11-11T21:21:45.463" v="6156" actId="1076"/>
          <ac:picMkLst>
            <pc:docMk/>
            <pc:sldMk cId="66538591" sldId="384"/>
            <ac:picMk id="62" creationId="{74DC3719-77C9-4D75-AA80-8EAFEC27B461}"/>
          </ac:picMkLst>
        </pc:picChg>
        <pc:picChg chg="add del mod">
          <ac:chgData name="Jonathan Loo" userId="d2d72d48b56f45d8" providerId="LiveId" clId="{D13DE75A-ED86-4B24-95DA-B9DEDE813A63}" dt="2020-11-11T21:05:34.637" v="5544" actId="478"/>
          <ac:picMkLst>
            <pc:docMk/>
            <pc:sldMk cId="66538591" sldId="384"/>
            <ac:picMk id="82" creationId="{08AF0A8D-AE33-4266-937B-AF815A8524A5}"/>
          </ac:picMkLst>
        </pc:picChg>
        <pc:picChg chg="add del mod">
          <ac:chgData name="Jonathan Loo" userId="d2d72d48b56f45d8" providerId="LiveId" clId="{D13DE75A-ED86-4B24-95DA-B9DEDE813A63}" dt="2020-11-11T21:05:49.545" v="5562" actId="478"/>
          <ac:picMkLst>
            <pc:docMk/>
            <pc:sldMk cId="66538591" sldId="384"/>
            <ac:picMk id="84" creationId="{800EE545-F64E-4D0D-BA43-55FBE656D12D}"/>
          </ac:picMkLst>
        </pc:picChg>
        <pc:picChg chg="add del mod">
          <ac:chgData name="Jonathan Loo" userId="d2d72d48b56f45d8" providerId="LiveId" clId="{D13DE75A-ED86-4B24-95DA-B9DEDE813A63}" dt="2020-11-11T21:05:58.132" v="5579" actId="478"/>
          <ac:picMkLst>
            <pc:docMk/>
            <pc:sldMk cId="66538591" sldId="384"/>
            <ac:picMk id="86" creationId="{6063D2D0-EB03-4708-A247-2761E2BE6797}"/>
          </ac:picMkLst>
        </pc:picChg>
        <pc:picChg chg="mod ord">
          <ac:chgData name="Jonathan Loo" userId="d2d72d48b56f45d8" providerId="LiveId" clId="{D13DE75A-ED86-4B24-95DA-B9DEDE813A63}" dt="2020-11-11T21:21:45.463" v="6156" actId="1076"/>
          <ac:picMkLst>
            <pc:docMk/>
            <pc:sldMk cId="66538591" sldId="384"/>
            <ac:picMk id="88" creationId="{09286253-F707-49CD-BBEF-D4DA3932C057}"/>
          </ac:picMkLst>
        </pc:picChg>
        <pc:picChg chg="add del mod ord">
          <ac:chgData name="Jonathan Loo" userId="d2d72d48b56f45d8" providerId="LiveId" clId="{D13DE75A-ED86-4B24-95DA-B9DEDE813A63}" dt="2020-11-11T21:21:45.463" v="6156" actId="1076"/>
          <ac:picMkLst>
            <pc:docMk/>
            <pc:sldMk cId="66538591" sldId="384"/>
            <ac:picMk id="90" creationId="{9F1A3FEB-489A-4F5C-A85D-1301230F7375}"/>
          </ac:picMkLst>
        </pc:picChg>
        <pc:picChg chg="del mod ord">
          <ac:chgData name="Jonathan Loo" userId="d2d72d48b56f45d8" providerId="LiveId" clId="{D13DE75A-ED86-4B24-95DA-B9DEDE813A63}" dt="2020-11-12T09:16:49.406" v="8936" actId="478"/>
          <ac:picMkLst>
            <pc:docMk/>
            <pc:sldMk cId="66538591" sldId="384"/>
            <ac:picMk id="92" creationId="{DBE69DE8-D5FD-46C3-A76E-AE1BAEA46F22}"/>
          </ac:picMkLst>
        </pc:picChg>
        <pc:picChg chg="add del">
          <ac:chgData name="Jonathan Loo" userId="d2d72d48b56f45d8" providerId="LiveId" clId="{D13DE75A-ED86-4B24-95DA-B9DEDE813A63}" dt="2020-11-11T21:06:09.970" v="5583" actId="22"/>
          <ac:picMkLst>
            <pc:docMk/>
            <pc:sldMk cId="66538591" sldId="384"/>
            <ac:picMk id="100" creationId="{9ACD3270-8056-4CDE-BC96-EC58DEF4F3D4}"/>
          </ac:picMkLst>
        </pc:picChg>
        <pc:picChg chg="add del mod">
          <ac:chgData name="Jonathan Loo" userId="d2d72d48b56f45d8" providerId="LiveId" clId="{D13DE75A-ED86-4B24-95DA-B9DEDE813A63}" dt="2020-11-11T21:06:25.188" v="5602" actId="478"/>
          <ac:picMkLst>
            <pc:docMk/>
            <pc:sldMk cId="66538591" sldId="384"/>
            <ac:picMk id="102" creationId="{A927F29C-C818-431C-9216-1CBEBD4B20EF}"/>
          </ac:picMkLst>
        </pc:picChg>
        <pc:picChg chg="del mod ord">
          <ac:chgData name="Jonathan Loo" userId="d2d72d48b56f45d8" providerId="LiveId" clId="{D13DE75A-ED86-4B24-95DA-B9DEDE813A63}" dt="2020-11-12T09:15:44.214" v="8686" actId="478"/>
          <ac:picMkLst>
            <pc:docMk/>
            <pc:sldMk cId="66538591" sldId="384"/>
            <ac:picMk id="104" creationId="{0EECBAD8-EE95-4A9C-982E-90EF8D5FA6F3}"/>
          </ac:picMkLst>
        </pc:picChg>
        <pc:picChg chg="add del mod">
          <ac:chgData name="Jonathan Loo" userId="d2d72d48b56f45d8" providerId="LiveId" clId="{D13DE75A-ED86-4B24-95DA-B9DEDE813A63}" dt="2020-11-11T21:06:44.860" v="5622" actId="478"/>
          <ac:picMkLst>
            <pc:docMk/>
            <pc:sldMk cId="66538591" sldId="384"/>
            <ac:picMk id="106" creationId="{8C285DC6-52ED-40BB-A231-5E549813506A}"/>
          </ac:picMkLst>
        </pc:picChg>
        <pc:picChg chg="mod ord">
          <ac:chgData name="Jonathan Loo" userId="d2d72d48b56f45d8" providerId="LiveId" clId="{D13DE75A-ED86-4B24-95DA-B9DEDE813A63}" dt="2020-11-11T21:21:45.463" v="6156" actId="1076"/>
          <ac:picMkLst>
            <pc:docMk/>
            <pc:sldMk cId="66538591" sldId="384"/>
            <ac:picMk id="108" creationId="{9B9A04E6-70FF-4801-93A1-FC8CE37DC7C9}"/>
          </ac:picMkLst>
        </pc:picChg>
        <pc:picChg chg="add del mod">
          <ac:chgData name="Jonathan Loo" userId="d2d72d48b56f45d8" providerId="LiveId" clId="{D13DE75A-ED86-4B24-95DA-B9DEDE813A63}" dt="2020-11-11T21:06:53.528" v="5628" actId="21"/>
          <ac:picMkLst>
            <pc:docMk/>
            <pc:sldMk cId="66538591" sldId="384"/>
            <ac:picMk id="110" creationId="{E7914578-5651-43E6-8B07-588998E20D73}"/>
          </ac:picMkLst>
        </pc:picChg>
        <pc:picChg chg="add del mod">
          <ac:chgData name="Jonathan Loo" userId="d2d72d48b56f45d8" providerId="LiveId" clId="{D13DE75A-ED86-4B24-95DA-B9DEDE813A63}" dt="2020-11-11T21:07:02.436" v="5644" actId="478"/>
          <ac:picMkLst>
            <pc:docMk/>
            <pc:sldMk cId="66538591" sldId="384"/>
            <ac:picMk id="112" creationId="{E6256A01-D924-40A5-AA6B-CD983C9D0F65}"/>
          </ac:picMkLst>
        </pc:picChg>
        <pc:picChg chg="del mod ord">
          <ac:chgData name="Jonathan Loo" userId="d2d72d48b56f45d8" providerId="LiveId" clId="{D13DE75A-ED86-4B24-95DA-B9DEDE813A63}" dt="2020-11-11T21:07:14.529" v="5662" actId="478"/>
          <ac:picMkLst>
            <pc:docMk/>
            <pc:sldMk cId="66538591" sldId="384"/>
            <ac:picMk id="114" creationId="{76F45525-04EC-444D-BB46-2C9DFA0E71A3}"/>
          </ac:picMkLst>
        </pc:picChg>
        <pc:picChg chg="mod ord">
          <ac:chgData name="Jonathan Loo" userId="d2d72d48b56f45d8" providerId="LiveId" clId="{D13DE75A-ED86-4B24-95DA-B9DEDE813A63}" dt="2020-11-11T21:21:45.463" v="6156" actId="1076"/>
          <ac:picMkLst>
            <pc:docMk/>
            <pc:sldMk cId="66538591" sldId="384"/>
            <ac:picMk id="116" creationId="{AEA862EF-A376-43F6-B886-EF06AE6C6ACF}"/>
          </ac:picMkLst>
        </pc:picChg>
        <pc:picChg chg="add del mod">
          <ac:chgData name="Jonathan Loo" userId="d2d72d48b56f45d8" providerId="LiveId" clId="{D13DE75A-ED86-4B24-95DA-B9DEDE813A63}" dt="2020-11-11T21:07:30.642" v="5681" actId="478"/>
          <ac:picMkLst>
            <pc:docMk/>
            <pc:sldMk cId="66538591" sldId="384"/>
            <ac:picMk id="118" creationId="{12307E3D-7F9C-430D-B7A0-6EC0A4A027F1}"/>
          </ac:picMkLst>
        </pc:picChg>
        <pc:picChg chg="del mod ord">
          <ac:chgData name="Jonathan Loo" userId="d2d72d48b56f45d8" providerId="LiveId" clId="{D13DE75A-ED86-4B24-95DA-B9DEDE813A63}" dt="2020-11-12T09:16:39.395" v="8850" actId="478"/>
          <ac:picMkLst>
            <pc:docMk/>
            <pc:sldMk cId="66538591" sldId="384"/>
            <ac:picMk id="120" creationId="{0CD674F2-EAE3-4B2D-B2A0-F7CC5665700A}"/>
          </ac:picMkLst>
        </pc:picChg>
        <pc:picChg chg="add del mod">
          <ac:chgData name="Jonathan Loo" userId="d2d72d48b56f45d8" providerId="LiveId" clId="{D13DE75A-ED86-4B24-95DA-B9DEDE813A63}" dt="2020-11-11T21:14:48.760" v="6000" actId="478"/>
          <ac:picMkLst>
            <pc:docMk/>
            <pc:sldMk cId="66538591" sldId="384"/>
            <ac:picMk id="157" creationId="{F8B8A2AA-D9FB-41A5-93E2-5EF56D384902}"/>
          </ac:picMkLst>
        </pc:picChg>
        <pc:picChg chg="add del mod">
          <ac:chgData name="Jonathan Loo" userId="d2d72d48b56f45d8" providerId="LiveId" clId="{D13DE75A-ED86-4B24-95DA-B9DEDE813A63}" dt="2020-11-11T21:21:45.463" v="6156" actId="1076"/>
          <ac:picMkLst>
            <pc:docMk/>
            <pc:sldMk cId="66538591" sldId="384"/>
            <ac:picMk id="192" creationId="{ECA5509F-6A85-4EEA-B95B-22A7A762C9DE}"/>
          </ac:picMkLst>
        </pc:picChg>
        <pc:picChg chg="add del mod">
          <ac:chgData name="Jonathan Loo" userId="d2d72d48b56f45d8" providerId="LiveId" clId="{D13DE75A-ED86-4B24-95DA-B9DEDE813A63}" dt="2020-11-11T21:21:45.463" v="6156" actId="1076"/>
          <ac:picMkLst>
            <pc:docMk/>
            <pc:sldMk cId="66538591" sldId="384"/>
            <ac:picMk id="202" creationId="{85C4F6E9-2422-43A4-B64D-80A2B344F6BC}"/>
          </ac:picMkLst>
        </pc:picChg>
        <pc:picChg chg="add del mod">
          <ac:chgData name="Jonathan Loo" userId="d2d72d48b56f45d8" providerId="LiveId" clId="{D13DE75A-ED86-4B24-95DA-B9DEDE813A63}" dt="2020-11-11T21:21:45.463" v="6156" actId="1076"/>
          <ac:picMkLst>
            <pc:docMk/>
            <pc:sldMk cId="66538591" sldId="384"/>
            <ac:picMk id="203" creationId="{59E68146-4527-4BC6-AC57-680DBFC2E10F}"/>
          </ac:picMkLst>
        </pc:picChg>
        <pc:picChg chg="add del mod">
          <ac:chgData name="Jonathan Loo" userId="d2d72d48b56f45d8" providerId="LiveId" clId="{D13DE75A-ED86-4B24-95DA-B9DEDE813A63}" dt="2020-11-11T21:21:45.463" v="6156" actId="1076"/>
          <ac:picMkLst>
            <pc:docMk/>
            <pc:sldMk cId="66538591" sldId="384"/>
            <ac:picMk id="204" creationId="{FAF92BA9-7778-42F4-B79C-A61837376A19}"/>
          </ac:picMkLst>
        </pc:picChg>
        <pc:picChg chg="add del mod">
          <ac:chgData name="Jonathan Loo" userId="d2d72d48b56f45d8" providerId="LiveId" clId="{D13DE75A-ED86-4B24-95DA-B9DEDE813A63}" dt="2020-11-12T09:16:55.572" v="8973" actId="478"/>
          <ac:picMkLst>
            <pc:docMk/>
            <pc:sldMk cId="66538591" sldId="384"/>
            <ac:picMk id="205" creationId="{A8B47794-71CE-4C5C-B479-D4D48C2AAF9A}"/>
          </ac:picMkLst>
        </pc:picChg>
        <pc:picChg chg="add del mod">
          <ac:chgData name="Jonathan Loo" userId="d2d72d48b56f45d8" providerId="LiveId" clId="{D13DE75A-ED86-4B24-95DA-B9DEDE813A63}" dt="2020-11-12T09:16:03.607" v="8727" actId="478"/>
          <ac:picMkLst>
            <pc:docMk/>
            <pc:sldMk cId="66538591" sldId="384"/>
            <ac:picMk id="206" creationId="{851E62D0-B87C-4AE5-BF6A-2F0436DDB8F5}"/>
          </ac:picMkLst>
        </pc:picChg>
        <pc:picChg chg="add del mod">
          <ac:chgData name="Jonathan Loo" userId="d2d72d48b56f45d8" providerId="LiveId" clId="{D13DE75A-ED86-4B24-95DA-B9DEDE813A63}" dt="2020-11-11T21:21:45.463" v="6156" actId="1076"/>
          <ac:picMkLst>
            <pc:docMk/>
            <pc:sldMk cId="66538591" sldId="384"/>
            <ac:picMk id="207" creationId="{BB91B2D1-DD27-45F9-B673-9313DA0FB25A}"/>
          </ac:picMkLst>
        </pc:picChg>
        <pc:picChg chg="add del mod">
          <ac:chgData name="Jonathan Loo" userId="d2d72d48b56f45d8" providerId="LiveId" clId="{D13DE75A-ED86-4B24-95DA-B9DEDE813A63}" dt="2020-11-11T21:21:45.463" v="6156" actId="1076"/>
          <ac:picMkLst>
            <pc:docMk/>
            <pc:sldMk cId="66538591" sldId="384"/>
            <ac:picMk id="208" creationId="{481A49EC-BF48-4307-961E-448493E3241B}"/>
          </ac:picMkLst>
        </pc:picChg>
        <pc:picChg chg="add del mod">
          <ac:chgData name="Jonathan Loo" userId="d2d72d48b56f45d8" providerId="LiveId" clId="{D13DE75A-ED86-4B24-95DA-B9DEDE813A63}" dt="2020-11-12T09:16:17.147" v="8768" actId="478"/>
          <ac:picMkLst>
            <pc:docMk/>
            <pc:sldMk cId="66538591" sldId="384"/>
            <ac:picMk id="209" creationId="{51F784B2-6CE8-4E0B-A3C1-F928C6B40EA7}"/>
          </ac:picMkLst>
        </pc:picChg>
        <pc:picChg chg="mod ord">
          <ac:chgData name="Jonathan Loo" userId="d2d72d48b56f45d8" providerId="LiveId" clId="{D13DE75A-ED86-4B24-95DA-B9DEDE813A63}" dt="2020-11-12T09:15:50.627" v="8694" actId="1038"/>
          <ac:picMkLst>
            <pc:docMk/>
            <pc:sldMk cId="66538591" sldId="384"/>
            <ac:picMk id="232" creationId="{BAB01C35-9F02-45DC-9469-A7A35A18B36C}"/>
          </ac:picMkLst>
        </pc:picChg>
        <pc:picChg chg="mod ord">
          <ac:chgData name="Jonathan Loo" userId="d2d72d48b56f45d8" providerId="LiveId" clId="{D13DE75A-ED86-4B24-95DA-B9DEDE813A63}" dt="2020-11-12T09:16:07.962" v="8738" actId="1038"/>
          <ac:picMkLst>
            <pc:docMk/>
            <pc:sldMk cId="66538591" sldId="384"/>
            <ac:picMk id="234" creationId="{AE7BEC7E-B04C-4856-9C27-AA402A3892F1}"/>
          </ac:picMkLst>
        </pc:picChg>
        <pc:picChg chg="mod ord">
          <ac:chgData name="Jonathan Loo" userId="d2d72d48b56f45d8" providerId="LiveId" clId="{D13DE75A-ED86-4B24-95DA-B9DEDE813A63}" dt="2020-11-12T09:16:33.187" v="8775" actId="1037"/>
          <ac:picMkLst>
            <pc:docMk/>
            <pc:sldMk cId="66538591" sldId="384"/>
            <ac:picMk id="236" creationId="{B2596318-0ECA-42E3-8FD2-3A1167DB20BF}"/>
          </ac:picMkLst>
        </pc:picChg>
        <pc:picChg chg="mod ord">
          <ac:chgData name="Jonathan Loo" userId="d2d72d48b56f45d8" providerId="LiveId" clId="{D13DE75A-ED86-4B24-95DA-B9DEDE813A63}" dt="2020-11-12T09:16:42.662" v="8857" actId="1037"/>
          <ac:picMkLst>
            <pc:docMk/>
            <pc:sldMk cId="66538591" sldId="384"/>
            <ac:picMk id="238" creationId="{9C6B2FAE-CF14-4530-AE6F-0D8A0DB2C8F1}"/>
          </ac:picMkLst>
        </pc:picChg>
        <pc:picChg chg="mod ord">
          <ac:chgData name="Jonathan Loo" userId="d2d72d48b56f45d8" providerId="LiveId" clId="{D13DE75A-ED86-4B24-95DA-B9DEDE813A63}" dt="2020-11-12T09:16:59.952" v="8993" actId="1037"/>
          <ac:picMkLst>
            <pc:docMk/>
            <pc:sldMk cId="66538591" sldId="384"/>
            <ac:picMk id="240" creationId="{3E99AA1C-6210-448B-BFD9-8DC1E0562AC8}"/>
          </ac:picMkLst>
        </pc:picChg>
        <pc:picChg chg="mod ord">
          <ac:chgData name="Jonathan Loo" userId="d2d72d48b56f45d8" providerId="LiveId" clId="{D13DE75A-ED86-4B24-95DA-B9DEDE813A63}" dt="2020-11-12T09:16:58.561" v="8988" actId="1037"/>
          <ac:picMkLst>
            <pc:docMk/>
            <pc:sldMk cId="66538591" sldId="384"/>
            <ac:picMk id="242" creationId="{5913A7A5-D386-41C5-A991-47188B447F5D}"/>
          </ac:picMkLst>
        </pc:picChg>
        <pc:cxnChg chg="add mod">
          <ac:chgData name="Jonathan Loo" userId="d2d72d48b56f45d8" providerId="LiveId" clId="{D13DE75A-ED86-4B24-95DA-B9DEDE813A63}" dt="2020-11-11T21:21:45.463" v="6156" actId="1076"/>
          <ac:cxnSpMkLst>
            <pc:docMk/>
            <pc:sldMk cId="66538591" sldId="384"/>
            <ac:cxnSpMk id="44" creationId="{8FAEEE84-3B5B-4BFA-8C83-76004CCC42F0}"/>
          </ac:cxnSpMkLst>
        </pc:cxnChg>
        <pc:cxnChg chg="add mod">
          <ac:chgData name="Jonathan Loo" userId="d2d72d48b56f45d8" providerId="LiveId" clId="{D13DE75A-ED86-4B24-95DA-B9DEDE813A63}" dt="2020-11-11T21:21:45.463" v="6156" actId="1076"/>
          <ac:cxnSpMkLst>
            <pc:docMk/>
            <pc:sldMk cId="66538591" sldId="384"/>
            <ac:cxnSpMk id="45" creationId="{7801EB2B-6FBF-47EC-98A6-5E8505782730}"/>
          </ac:cxnSpMkLst>
        </pc:cxnChg>
        <pc:cxnChg chg="add mod">
          <ac:chgData name="Jonathan Loo" userId="d2d72d48b56f45d8" providerId="LiveId" clId="{D13DE75A-ED86-4B24-95DA-B9DEDE813A63}" dt="2020-11-11T21:21:45.463" v="6156" actId="1076"/>
          <ac:cxnSpMkLst>
            <pc:docMk/>
            <pc:sldMk cId="66538591" sldId="384"/>
            <ac:cxnSpMk id="46" creationId="{150E6D5E-C480-4EA0-9D15-A673B6E3D34A}"/>
          </ac:cxnSpMkLst>
        </pc:cxnChg>
        <pc:cxnChg chg="add mod">
          <ac:chgData name="Jonathan Loo" userId="d2d72d48b56f45d8" providerId="LiveId" clId="{D13DE75A-ED86-4B24-95DA-B9DEDE813A63}" dt="2020-11-11T21:21:45.463" v="6156" actId="1076"/>
          <ac:cxnSpMkLst>
            <pc:docMk/>
            <pc:sldMk cId="66538591" sldId="384"/>
            <ac:cxnSpMk id="123" creationId="{5EA31EE4-EAA5-49B4-AC34-A8E16E215A98}"/>
          </ac:cxnSpMkLst>
        </pc:cxnChg>
        <pc:cxnChg chg="add del mod">
          <ac:chgData name="Jonathan Loo" userId="d2d72d48b56f45d8" providerId="LiveId" clId="{D13DE75A-ED86-4B24-95DA-B9DEDE813A63}" dt="2020-11-11T21:11:11.131" v="5760" actId="478"/>
          <ac:cxnSpMkLst>
            <pc:docMk/>
            <pc:sldMk cId="66538591" sldId="384"/>
            <ac:cxnSpMk id="127" creationId="{15D41AAA-144F-42AA-83A5-19B6E458137F}"/>
          </ac:cxnSpMkLst>
        </pc:cxnChg>
        <pc:cxnChg chg="add del mod">
          <ac:chgData name="Jonathan Loo" userId="d2d72d48b56f45d8" providerId="LiveId" clId="{D13DE75A-ED86-4B24-95DA-B9DEDE813A63}" dt="2020-11-11T21:09:26.311" v="5740" actId="478"/>
          <ac:cxnSpMkLst>
            <pc:docMk/>
            <pc:sldMk cId="66538591" sldId="384"/>
            <ac:cxnSpMk id="132" creationId="{DC8C4ABA-91E3-47AB-BA8B-37E0D4D23A77}"/>
          </ac:cxnSpMkLst>
        </pc:cxnChg>
        <pc:cxnChg chg="add mod">
          <ac:chgData name="Jonathan Loo" userId="d2d72d48b56f45d8" providerId="LiveId" clId="{D13DE75A-ED86-4B24-95DA-B9DEDE813A63}" dt="2020-11-11T21:21:45.463" v="6156" actId="1076"/>
          <ac:cxnSpMkLst>
            <pc:docMk/>
            <pc:sldMk cId="66538591" sldId="384"/>
            <ac:cxnSpMk id="134" creationId="{7ACC733B-2491-4806-A56F-32E4F2AB9983}"/>
          </ac:cxnSpMkLst>
        </pc:cxnChg>
        <pc:cxnChg chg="add mod">
          <ac:chgData name="Jonathan Loo" userId="d2d72d48b56f45d8" providerId="LiveId" clId="{D13DE75A-ED86-4B24-95DA-B9DEDE813A63}" dt="2020-11-11T21:21:45.463" v="6156" actId="1076"/>
          <ac:cxnSpMkLst>
            <pc:docMk/>
            <pc:sldMk cId="66538591" sldId="384"/>
            <ac:cxnSpMk id="136" creationId="{81849DBA-6E94-48A6-B588-4E642FE670DE}"/>
          </ac:cxnSpMkLst>
        </pc:cxnChg>
        <pc:cxnChg chg="add mod">
          <ac:chgData name="Jonathan Loo" userId="d2d72d48b56f45d8" providerId="LiveId" clId="{D13DE75A-ED86-4B24-95DA-B9DEDE813A63}" dt="2020-11-11T21:21:45.463" v="6156" actId="1076"/>
          <ac:cxnSpMkLst>
            <pc:docMk/>
            <pc:sldMk cId="66538591" sldId="384"/>
            <ac:cxnSpMk id="144" creationId="{272417AA-D424-49EA-86E1-7FBB3341BB9A}"/>
          </ac:cxnSpMkLst>
        </pc:cxnChg>
        <pc:cxnChg chg="add mod">
          <ac:chgData name="Jonathan Loo" userId="d2d72d48b56f45d8" providerId="LiveId" clId="{D13DE75A-ED86-4B24-95DA-B9DEDE813A63}" dt="2020-11-11T21:21:45.463" v="6156" actId="1076"/>
          <ac:cxnSpMkLst>
            <pc:docMk/>
            <pc:sldMk cId="66538591" sldId="384"/>
            <ac:cxnSpMk id="146" creationId="{92F2E3DC-0A4E-4AED-A00C-4068A725E732}"/>
          </ac:cxnSpMkLst>
        </pc:cxnChg>
        <pc:cxnChg chg="add del mod">
          <ac:chgData name="Jonathan Loo" userId="d2d72d48b56f45d8" providerId="LiveId" clId="{D13DE75A-ED86-4B24-95DA-B9DEDE813A63}" dt="2020-11-11T21:15:32.172" v="6045" actId="478"/>
          <ac:cxnSpMkLst>
            <pc:docMk/>
            <pc:sldMk cId="66538591" sldId="384"/>
            <ac:cxnSpMk id="160" creationId="{ADCFECFE-AFB3-46AA-B27D-FF04A079B8ED}"/>
          </ac:cxnSpMkLst>
        </pc:cxnChg>
        <pc:cxnChg chg="add del mod">
          <ac:chgData name="Jonathan Loo" userId="d2d72d48b56f45d8" providerId="LiveId" clId="{D13DE75A-ED86-4B24-95DA-B9DEDE813A63}" dt="2020-11-11T21:15:32.172" v="6045" actId="478"/>
          <ac:cxnSpMkLst>
            <pc:docMk/>
            <pc:sldMk cId="66538591" sldId="384"/>
            <ac:cxnSpMk id="161" creationId="{5CC7A75F-0E0D-43D6-B8FE-439C81AA6E87}"/>
          </ac:cxnSpMkLst>
        </pc:cxnChg>
        <pc:cxnChg chg="add del mod">
          <ac:chgData name="Jonathan Loo" userId="d2d72d48b56f45d8" providerId="LiveId" clId="{D13DE75A-ED86-4B24-95DA-B9DEDE813A63}" dt="2020-11-11T21:15:32.172" v="6045" actId="478"/>
          <ac:cxnSpMkLst>
            <pc:docMk/>
            <pc:sldMk cId="66538591" sldId="384"/>
            <ac:cxnSpMk id="162" creationId="{DE9A49AB-64BF-42AE-B74A-9A35A318707F}"/>
          </ac:cxnSpMkLst>
        </pc:cxnChg>
        <pc:cxnChg chg="add del mod">
          <ac:chgData name="Jonathan Loo" userId="d2d72d48b56f45d8" providerId="LiveId" clId="{D13DE75A-ED86-4B24-95DA-B9DEDE813A63}" dt="2020-11-11T21:15:32.172" v="6045" actId="478"/>
          <ac:cxnSpMkLst>
            <pc:docMk/>
            <pc:sldMk cId="66538591" sldId="384"/>
            <ac:cxnSpMk id="166" creationId="{25685BC9-CF6E-4DF9-BE44-093CDA165F19}"/>
          </ac:cxnSpMkLst>
        </pc:cxnChg>
        <pc:cxnChg chg="add del mod">
          <ac:chgData name="Jonathan Loo" userId="d2d72d48b56f45d8" providerId="LiveId" clId="{D13DE75A-ED86-4B24-95DA-B9DEDE813A63}" dt="2020-11-11T21:13:58.827" v="5874" actId="478"/>
          <ac:cxnSpMkLst>
            <pc:docMk/>
            <pc:sldMk cId="66538591" sldId="384"/>
            <ac:cxnSpMk id="169" creationId="{DFD8C01C-C949-4E5E-B917-8061C8921749}"/>
          </ac:cxnSpMkLst>
        </pc:cxnChg>
        <pc:cxnChg chg="add del mod">
          <ac:chgData name="Jonathan Loo" userId="d2d72d48b56f45d8" providerId="LiveId" clId="{D13DE75A-ED86-4B24-95DA-B9DEDE813A63}" dt="2020-11-11T21:15:32.172" v="6045" actId="478"/>
          <ac:cxnSpMkLst>
            <pc:docMk/>
            <pc:sldMk cId="66538591" sldId="384"/>
            <ac:cxnSpMk id="173" creationId="{05BC64E1-1686-4DA6-8780-5E05F9A5B0E9}"/>
          </ac:cxnSpMkLst>
        </pc:cxnChg>
        <pc:cxnChg chg="add del mod">
          <ac:chgData name="Jonathan Loo" userId="d2d72d48b56f45d8" providerId="LiveId" clId="{D13DE75A-ED86-4B24-95DA-B9DEDE813A63}" dt="2020-11-11T21:21:45.463" v="6156" actId="1076"/>
          <ac:cxnSpMkLst>
            <pc:docMk/>
            <pc:sldMk cId="66538591" sldId="384"/>
            <ac:cxnSpMk id="189" creationId="{E00ED3A0-61C2-4245-A805-39164440DBAA}"/>
          </ac:cxnSpMkLst>
        </pc:cxnChg>
        <pc:cxnChg chg="add del mod">
          <ac:chgData name="Jonathan Loo" userId="d2d72d48b56f45d8" providerId="LiveId" clId="{D13DE75A-ED86-4B24-95DA-B9DEDE813A63}" dt="2020-11-11T21:21:45.463" v="6156" actId="1076"/>
          <ac:cxnSpMkLst>
            <pc:docMk/>
            <pc:sldMk cId="66538591" sldId="384"/>
            <ac:cxnSpMk id="190" creationId="{6FC60F55-FAB7-441F-A5FE-0979B69A2EFE}"/>
          </ac:cxnSpMkLst>
        </pc:cxnChg>
        <pc:cxnChg chg="add del mod">
          <ac:chgData name="Jonathan Loo" userId="d2d72d48b56f45d8" providerId="LiveId" clId="{D13DE75A-ED86-4B24-95DA-B9DEDE813A63}" dt="2020-11-11T21:21:45.463" v="6156" actId="1076"/>
          <ac:cxnSpMkLst>
            <pc:docMk/>
            <pc:sldMk cId="66538591" sldId="384"/>
            <ac:cxnSpMk id="191" creationId="{9E83396E-577A-46B0-B936-F9DEBBB01261}"/>
          </ac:cxnSpMkLst>
        </pc:cxnChg>
        <pc:cxnChg chg="add del mod">
          <ac:chgData name="Jonathan Loo" userId="d2d72d48b56f45d8" providerId="LiveId" clId="{D13DE75A-ED86-4B24-95DA-B9DEDE813A63}" dt="2020-11-11T21:21:45.463" v="6156" actId="1076"/>
          <ac:cxnSpMkLst>
            <pc:docMk/>
            <pc:sldMk cId="66538591" sldId="384"/>
            <ac:cxnSpMk id="211" creationId="{F744FF84-A5DF-4F61-9B1E-08417A7D5133}"/>
          </ac:cxnSpMkLst>
        </pc:cxnChg>
        <pc:cxnChg chg="add del mod">
          <ac:chgData name="Jonathan Loo" userId="d2d72d48b56f45d8" providerId="LiveId" clId="{D13DE75A-ED86-4B24-95DA-B9DEDE813A63}" dt="2020-11-11T21:21:45.463" v="6156" actId="1076"/>
          <ac:cxnSpMkLst>
            <pc:docMk/>
            <pc:sldMk cId="66538591" sldId="384"/>
            <ac:cxnSpMk id="213" creationId="{6893E040-5EF1-48CA-BAAC-F8626372344D}"/>
          </ac:cxnSpMkLst>
        </pc:cxnChg>
        <pc:cxnChg chg="add del mod">
          <ac:chgData name="Jonathan Loo" userId="d2d72d48b56f45d8" providerId="LiveId" clId="{D13DE75A-ED86-4B24-95DA-B9DEDE813A63}" dt="2020-11-11T21:21:45.463" v="6156" actId="1076"/>
          <ac:cxnSpMkLst>
            <pc:docMk/>
            <pc:sldMk cId="66538591" sldId="384"/>
            <ac:cxnSpMk id="214" creationId="{D5F84BD9-64EE-49AF-A2ED-2FAB2FB5F360}"/>
          </ac:cxnSpMkLst>
        </pc:cxnChg>
        <pc:cxnChg chg="add del mod">
          <ac:chgData name="Jonathan Loo" userId="d2d72d48b56f45d8" providerId="LiveId" clId="{D13DE75A-ED86-4B24-95DA-B9DEDE813A63}" dt="2020-11-11T21:21:45.463" v="6156" actId="1076"/>
          <ac:cxnSpMkLst>
            <pc:docMk/>
            <pc:sldMk cId="66538591" sldId="384"/>
            <ac:cxnSpMk id="215" creationId="{E8164509-FAEC-4226-8C27-40F589CBB0D9}"/>
          </ac:cxnSpMkLst>
        </pc:cxnChg>
        <pc:cxnChg chg="add del mod">
          <ac:chgData name="Jonathan Loo" userId="d2d72d48b56f45d8" providerId="LiveId" clId="{D13DE75A-ED86-4B24-95DA-B9DEDE813A63}" dt="2020-11-11T21:21:45.463" v="6156" actId="1076"/>
          <ac:cxnSpMkLst>
            <pc:docMk/>
            <pc:sldMk cId="66538591" sldId="384"/>
            <ac:cxnSpMk id="216" creationId="{A5BFE750-6226-49D2-82BF-AEF62B2121ED}"/>
          </ac:cxnSpMkLst>
        </pc:cxnChg>
        <pc:cxnChg chg="add del mod">
          <ac:chgData name="Jonathan Loo" userId="d2d72d48b56f45d8" providerId="LiveId" clId="{D13DE75A-ED86-4B24-95DA-B9DEDE813A63}" dt="2020-11-12T09:17:29.316" v="8995" actId="478"/>
          <ac:cxnSpMkLst>
            <pc:docMk/>
            <pc:sldMk cId="66538591" sldId="384"/>
            <ac:cxnSpMk id="220" creationId="{F85BD197-03BA-4773-B83D-F7057C229227}"/>
          </ac:cxnSpMkLst>
        </pc:cxnChg>
        <pc:cxnChg chg="add del mod">
          <ac:chgData name="Jonathan Loo" userId="d2d72d48b56f45d8" providerId="LiveId" clId="{D13DE75A-ED86-4B24-95DA-B9DEDE813A63}" dt="2020-11-12T09:17:29.316" v="8995" actId="478"/>
          <ac:cxnSpMkLst>
            <pc:docMk/>
            <pc:sldMk cId="66538591" sldId="384"/>
            <ac:cxnSpMk id="221" creationId="{161EF334-51B4-4E77-B612-933E9DA17249}"/>
          </ac:cxnSpMkLst>
        </pc:cxnChg>
        <pc:cxnChg chg="add del mod">
          <ac:chgData name="Jonathan Loo" userId="d2d72d48b56f45d8" providerId="LiveId" clId="{D13DE75A-ED86-4B24-95DA-B9DEDE813A63}" dt="2020-11-12T09:17:29.316" v="8995" actId="478"/>
          <ac:cxnSpMkLst>
            <pc:docMk/>
            <pc:sldMk cId="66538591" sldId="384"/>
            <ac:cxnSpMk id="222" creationId="{3E48AEF1-F661-4D75-8EB1-CB8F3D781721}"/>
          </ac:cxnSpMkLst>
        </pc:cxnChg>
        <pc:cxnChg chg="add del mod">
          <ac:chgData name="Jonathan Loo" userId="d2d72d48b56f45d8" providerId="LiveId" clId="{D13DE75A-ED86-4B24-95DA-B9DEDE813A63}" dt="2020-11-12T09:17:29.316" v="8995" actId="478"/>
          <ac:cxnSpMkLst>
            <pc:docMk/>
            <pc:sldMk cId="66538591" sldId="384"/>
            <ac:cxnSpMk id="224" creationId="{C41248DA-9324-49A3-A350-8F0B74C8B1A5}"/>
          </ac:cxnSpMkLst>
        </pc:cxnChg>
        <pc:cxnChg chg="add del mod">
          <ac:chgData name="Jonathan Loo" userId="d2d72d48b56f45d8" providerId="LiveId" clId="{D13DE75A-ED86-4B24-95DA-B9DEDE813A63}" dt="2020-11-12T09:17:29.316" v="8995" actId="478"/>
          <ac:cxnSpMkLst>
            <pc:docMk/>
            <pc:sldMk cId="66538591" sldId="384"/>
            <ac:cxnSpMk id="225" creationId="{822D2593-A102-4E68-A8F0-0608D657423F}"/>
          </ac:cxnSpMkLst>
        </pc:cxnChg>
      </pc:sldChg>
      <pc:sldChg chg="add del">
        <pc:chgData name="Jonathan Loo" userId="d2d72d48b56f45d8" providerId="LiveId" clId="{D13DE75A-ED86-4B24-95DA-B9DEDE813A63}" dt="2020-11-11T10:43:29.466" v="28" actId="47"/>
        <pc:sldMkLst>
          <pc:docMk/>
          <pc:sldMk cId="1092869081" sldId="384"/>
        </pc:sldMkLst>
      </pc:sldChg>
      <pc:sldChg chg="add del">
        <pc:chgData name="Jonathan Loo" userId="d2d72d48b56f45d8" providerId="LiveId" clId="{D13DE75A-ED86-4B24-95DA-B9DEDE813A63}" dt="2020-11-11T21:28:44.565" v="6483" actId="47"/>
        <pc:sldMkLst>
          <pc:docMk/>
          <pc:sldMk cId="2608844615" sldId="385"/>
        </pc:sldMkLst>
      </pc:sldChg>
      <pc:sldChg chg="addSp delSp modSp new add del mod">
        <pc:chgData name="Jonathan Loo" userId="d2d72d48b56f45d8" providerId="LiveId" clId="{D13DE75A-ED86-4B24-95DA-B9DEDE813A63}" dt="2020-11-12T15:49:10.592" v="17704" actId="47"/>
        <pc:sldMkLst>
          <pc:docMk/>
          <pc:sldMk cId="3802528916" sldId="385"/>
        </pc:sldMkLst>
        <pc:spChg chg="mod">
          <ac:chgData name="Jonathan Loo" userId="d2d72d48b56f45d8" providerId="LiveId" clId="{D13DE75A-ED86-4B24-95DA-B9DEDE813A63}" dt="2020-11-11T22:03:22.868" v="7162" actId="20577"/>
          <ac:spMkLst>
            <pc:docMk/>
            <pc:sldMk cId="3802528916" sldId="385"/>
            <ac:spMk id="2" creationId="{05795740-B1DE-4632-BE42-E10DF834D99F}"/>
          </ac:spMkLst>
        </pc:spChg>
        <pc:spChg chg="mod">
          <ac:chgData name="Jonathan Loo" userId="d2d72d48b56f45d8" providerId="LiveId" clId="{D13DE75A-ED86-4B24-95DA-B9DEDE813A63}" dt="2020-11-12T10:25:11.447" v="9438" actId="6549"/>
          <ac:spMkLst>
            <pc:docMk/>
            <pc:sldMk cId="3802528916" sldId="385"/>
            <ac:spMk id="3" creationId="{71AD7CDB-872D-42BF-A31F-398262BE28C4}"/>
          </ac:spMkLst>
        </pc:spChg>
        <pc:spChg chg="add del mod">
          <ac:chgData name="Jonathan Loo" userId="d2d72d48b56f45d8" providerId="LiveId" clId="{D13DE75A-ED86-4B24-95DA-B9DEDE813A63}" dt="2020-11-11T21:32:15.744" v="6547"/>
          <ac:spMkLst>
            <pc:docMk/>
            <pc:sldMk cId="3802528916" sldId="385"/>
            <ac:spMk id="6" creationId="{FEA0F65E-876E-4D29-9229-8A1B9E2FD19B}"/>
          </ac:spMkLst>
        </pc:spChg>
        <pc:spChg chg="add del mod">
          <ac:chgData name="Jonathan Loo" userId="d2d72d48b56f45d8" providerId="LiveId" clId="{D13DE75A-ED86-4B24-95DA-B9DEDE813A63}" dt="2020-11-11T21:32:15.744" v="6547"/>
          <ac:spMkLst>
            <pc:docMk/>
            <pc:sldMk cId="3802528916" sldId="385"/>
            <ac:spMk id="7" creationId="{AAD17F1F-E904-4C7E-8A8C-351E458C3527}"/>
          </ac:spMkLst>
        </pc:spChg>
        <pc:spChg chg="add del mod">
          <ac:chgData name="Jonathan Loo" userId="d2d72d48b56f45d8" providerId="LiveId" clId="{D13DE75A-ED86-4B24-95DA-B9DEDE813A63}" dt="2020-11-11T21:53:56.222" v="6946"/>
          <ac:spMkLst>
            <pc:docMk/>
            <pc:sldMk cId="3802528916" sldId="385"/>
            <ac:spMk id="28" creationId="{A7827EF8-3CA6-42DD-A8D4-5B484B252A3B}"/>
          </ac:spMkLst>
        </pc:spChg>
        <pc:spChg chg="add del mod">
          <ac:chgData name="Jonathan Loo" userId="d2d72d48b56f45d8" providerId="LiveId" clId="{D13DE75A-ED86-4B24-95DA-B9DEDE813A63}" dt="2020-11-11T21:53:56.222" v="6946"/>
          <ac:spMkLst>
            <pc:docMk/>
            <pc:sldMk cId="3802528916" sldId="385"/>
            <ac:spMk id="29" creationId="{4E313351-F09F-4238-AEA3-1C6D1CDD081A}"/>
          </ac:spMkLst>
        </pc:spChg>
        <pc:spChg chg="add del mod">
          <ac:chgData name="Jonathan Loo" userId="d2d72d48b56f45d8" providerId="LiveId" clId="{D13DE75A-ED86-4B24-95DA-B9DEDE813A63}" dt="2020-11-11T21:57:15.551" v="7032" actId="478"/>
          <ac:spMkLst>
            <pc:docMk/>
            <pc:sldMk cId="3802528916" sldId="385"/>
            <ac:spMk id="33" creationId="{04D7719B-E12C-40C9-9396-B1211A4E3ACD}"/>
          </ac:spMkLst>
        </pc:spChg>
        <pc:spChg chg="add del mod">
          <ac:chgData name="Jonathan Loo" userId="d2d72d48b56f45d8" providerId="LiveId" clId="{D13DE75A-ED86-4B24-95DA-B9DEDE813A63}" dt="2020-11-11T22:02:06.359" v="7125"/>
          <ac:spMkLst>
            <pc:docMk/>
            <pc:sldMk cId="3802528916" sldId="385"/>
            <ac:spMk id="46" creationId="{91B8B721-3A0C-432E-BFC6-646F679546B9}"/>
          </ac:spMkLst>
        </pc:spChg>
        <pc:spChg chg="add del mod">
          <ac:chgData name="Jonathan Loo" userId="d2d72d48b56f45d8" providerId="LiveId" clId="{D13DE75A-ED86-4B24-95DA-B9DEDE813A63}" dt="2020-11-11T22:02:06.359" v="7125"/>
          <ac:spMkLst>
            <pc:docMk/>
            <pc:sldMk cId="3802528916" sldId="385"/>
            <ac:spMk id="47" creationId="{4D134D9A-CE62-449A-8E97-0D4124A366B7}"/>
          </ac:spMkLst>
        </pc:spChg>
        <pc:spChg chg="add mod">
          <ac:chgData name="Jonathan Loo" userId="d2d72d48b56f45d8" providerId="LiveId" clId="{D13DE75A-ED86-4B24-95DA-B9DEDE813A63}" dt="2020-11-12T10:27:44.143" v="9439" actId="1076"/>
          <ac:spMkLst>
            <pc:docMk/>
            <pc:sldMk cId="3802528916" sldId="385"/>
            <ac:spMk id="48" creationId="{C51EC83A-64B2-468A-BB0D-B8E258730CEB}"/>
          </ac:spMkLst>
        </pc:spChg>
        <pc:spChg chg="add del">
          <ac:chgData name="Jonathan Loo" userId="d2d72d48b56f45d8" providerId="LiveId" clId="{D13DE75A-ED86-4B24-95DA-B9DEDE813A63}" dt="2020-11-11T22:46:36.643" v="8344" actId="478"/>
          <ac:spMkLst>
            <pc:docMk/>
            <pc:sldMk cId="3802528916" sldId="385"/>
            <ac:spMk id="60" creationId="{1F8DA943-351B-4D1A-9AA6-12DEB2384334}"/>
          </ac:spMkLst>
        </pc:spChg>
        <pc:picChg chg="add del mod">
          <ac:chgData name="Jonathan Loo" userId="d2d72d48b56f45d8" providerId="LiveId" clId="{D13DE75A-ED86-4B24-95DA-B9DEDE813A63}" dt="2020-11-11T22:46:32.886" v="8342" actId="478"/>
          <ac:picMkLst>
            <pc:docMk/>
            <pc:sldMk cId="3802528916" sldId="385"/>
            <ac:picMk id="5" creationId="{C65156BA-DB2F-4F86-81A8-FF0A9627166A}"/>
          </ac:picMkLst>
        </pc:picChg>
        <pc:picChg chg="add del mod">
          <ac:chgData name="Jonathan Loo" userId="d2d72d48b56f45d8" providerId="LiveId" clId="{D13DE75A-ED86-4B24-95DA-B9DEDE813A63}" dt="2020-11-11T21:42:13.910" v="6662" actId="478"/>
          <ac:picMkLst>
            <pc:docMk/>
            <pc:sldMk cId="3802528916" sldId="385"/>
            <ac:picMk id="9" creationId="{9B3DCE34-74DD-4AF0-B591-C84103FA911D}"/>
          </ac:picMkLst>
        </pc:picChg>
        <pc:picChg chg="add del mod ord">
          <ac:chgData name="Jonathan Loo" userId="d2d72d48b56f45d8" providerId="LiveId" clId="{D13DE75A-ED86-4B24-95DA-B9DEDE813A63}" dt="2020-11-11T21:43:12.104" v="6714" actId="478"/>
          <ac:picMkLst>
            <pc:docMk/>
            <pc:sldMk cId="3802528916" sldId="385"/>
            <ac:picMk id="11" creationId="{D1548035-8814-4F2A-9999-FE619DA01FC8}"/>
          </ac:picMkLst>
        </pc:picChg>
        <pc:picChg chg="del mod ord">
          <ac:chgData name="Jonathan Loo" userId="d2d72d48b56f45d8" providerId="LiveId" clId="{D13DE75A-ED86-4B24-95DA-B9DEDE813A63}" dt="2020-11-11T21:42:38.252" v="6696"/>
          <ac:picMkLst>
            <pc:docMk/>
            <pc:sldMk cId="3802528916" sldId="385"/>
            <ac:picMk id="13" creationId="{6A73A842-C0A0-4197-93FD-C44EE829CF2C}"/>
          </ac:picMkLst>
        </pc:picChg>
        <pc:picChg chg="del mod ord">
          <ac:chgData name="Jonathan Loo" userId="d2d72d48b56f45d8" providerId="LiveId" clId="{D13DE75A-ED86-4B24-95DA-B9DEDE813A63}" dt="2020-11-11T21:43:23.287" v="6730" actId="478"/>
          <ac:picMkLst>
            <pc:docMk/>
            <pc:sldMk cId="3802528916" sldId="385"/>
            <ac:picMk id="15" creationId="{D4F906F9-80B9-4568-8032-AC110C293DC3}"/>
          </ac:picMkLst>
        </pc:picChg>
        <pc:picChg chg="del mod ord">
          <ac:chgData name="Jonathan Loo" userId="d2d72d48b56f45d8" providerId="LiveId" clId="{D13DE75A-ED86-4B24-95DA-B9DEDE813A63}" dt="2020-11-11T21:46:27.964" v="6758" actId="478"/>
          <ac:picMkLst>
            <pc:docMk/>
            <pc:sldMk cId="3802528916" sldId="385"/>
            <ac:picMk id="17" creationId="{610153A3-1942-4A23-A00D-65234C324478}"/>
          </ac:picMkLst>
        </pc:picChg>
        <pc:picChg chg="del mod">
          <ac:chgData name="Jonathan Loo" userId="d2d72d48b56f45d8" providerId="LiveId" clId="{D13DE75A-ED86-4B24-95DA-B9DEDE813A63}" dt="2020-11-11T21:45:39.357" v="6746" actId="478"/>
          <ac:picMkLst>
            <pc:docMk/>
            <pc:sldMk cId="3802528916" sldId="385"/>
            <ac:picMk id="19" creationId="{97E9F1BC-2970-4553-86F7-0520CCBE740B}"/>
          </ac:picMkLst>
        </pc:picChg>
        <pc:picChg chg="del mod ord">
          <ac:chgData name="Jonathan Loo" userId="d2d72d48b56f45d8" providerId="LiveId" clId="{D13DE75A-ED86-4B24-95DA-B9DEDE813A63}" dt="2020-11-11T21:49:22.869" v="6858" actId="478"/>
          <ac:picMkLst>
            <pc:docMk/>
            <pc:sldMk cId="3802528916" sldId="385"/>
            <ac:picMk id="21" creationId="{78F10327-50CE-4312-8934-4CE14D749F2E}"/>
          </ac:picMkLst>
        </pc:picChg>
        <pc:picChg chg="add del mod">
          <ac:chgData name="Jonathan Loo" userId="d2d72d48b56f45d8" providerId="LiveId" clId="{D13DE75A-ED86-4B24-95DA-B9DEDE813A63}" dt="2020-11-11T21:50:09.718" v="6872" actId="478"/>
          <ac:picMkLst>
            <pc:docMk/>
            <pc:sldMk cId="3802528916" sldId="385"/>
            <ac:picMk id="23" creationId="{3E61C075-92EF-4A47-A3EE-72FB2D971968}"/>
          </ac:picMkLst>
        </pc:picChg>
        <pc:picChg chg="del mod ord">
          <ac:chgData name="Jonathan Loo" userId="d2d72d48b56f45d8" providerId="LiveId" clId="{D13DE75A-ED86-4B24-95DA-B9DEDE813A63}" dt="2020-11-11T21:50:20.822" v="6886" actId="478"/>
          <ac:picMkLst>
            <pc:docMk/>
            <pc:sldMk cId="3802528916" sldId="385"/>
            <ac:picMk id="25" creationId="{AA7955B0-BC0D-4FDC-93F0-FEC9B72DC7B0}"/>
          </ac:picMkLst>
        </pc:picChg>
        <pc:picChg chg="del mod ord">
          <ac:chgData name="Jonathan Loo" userId="d2d72d48b56f45d8" providerId="LiveId" clId="{D13DE75A-ED86-4B24-95DA-B9DEDE813A63}" dt="2020-11-11T21:55:51.414" v="7001" actId="478"/>
          <ac:picMkLst>
            <pc:docMk/>
            <pc:sldMk cId="3802528916" sldId="385"/>
            <ac:picMk id="27" creationId="{0A1FA641-FDDF-4306-872A-EFC60E225B0E}"/>
          </ac:picMkLst>
        </pc:picChg>
        <pc:picChg chg="del mod ord">
          <ac:chgData name="Jonathan Loo" userId="d2d72d48b56f45d8" providerId="LiveId" clId="{D13DE75A-ED86-4B24-95DA-B9DEDE813A63}" dt="2020-11-11T21:56:04.266" v="7006" actId="478"/>
          <ac:picMkLst>
            <pc:docMk/>
            <pc:sldMk cId="3802528916" sldId="385"/>
            <ac:picMk id="31" creationId="{75200F8A-4D6B-43F5-94C5-3C1025E0CD57}"/>
          </ac:picMkLst>
        </pc:picChg>
        <pc:picChg chg="del mod">
          <ac:chgData name="Jonathan Loo" userId="d2d72d48b56f45d8" providerId="LiveId" clId="{D13DE75A-ED86-4B24-95DA-B9DEDE813A63}" dt="2020-11-11T21:59:40.998" v="7053" actId="478"/>
          <ac:picMkLst>
            <pc:docMk/>
            <pc:sldMk cId="3802528916" sldId="385"/>
            <ac:picMk id="35" creationId="{040397E6-659B-462B-92FA-95BA4194EC54}"/>
          </ac:picMkLst>
        </pc:picChg>
        <pc:picChg chg="del mod ord">
          <ac:chgData name="Jonathan Loo" userId="d2d72d48b56f45d8" providerId="LiveId" clId="{D13DE75A-ED86-4B24-95DA-B9DEDE813A63}" dt="2020-11-11T22:00:10.295" v="7073" actId="478"/>
          <ac:picMkLst>
            <pc:docMk/>
            <pc:sldMk cId="3802528916" sldId="385"/>
            <ac:picMk id="37" creationId="{348F2D02-53A7-43C2-8C36-95FEF0A545A4}"/>
          </ac:picMkLst>
        </pc:picChg>
        <pc:picChg chg="del mod ord">
          <ac:chgData name="Jonathan Loo" userId="d2d72d48b56f45d8" providerId="LiveId" clId="{D13DE75A-ED86-4B24-95DA-B9DEDE813A63}" dt="2020-11-11T22:00:24.756" v="7088" actId="478"/>
          <ac:picMkLst>
            <pc:docMk/>
            <pc:sldMk cId="3802528916" sldId="385"/>
            <ac:picMk id="39" creationId="{A1943F35-40E7-4020-A9E4-CE537EB44C5E}"/>
          </ac:picMkLst>
        </pc:picChg>
        <pc:picChg chg="del mod ord">
          <ac:chgData name="Jonathan Loo" userId="d2d72d48b56f45d8" providerId="LiveId" clId="{D13DE75A-ED86-4B24-95DA-B9DEDE813A63}" dt="2020-11-11T22:00:52.831" v="7094" actId="478"/>
          <ac:picMkLst>
            <pc:docMk/>
            <pc:sldMk cId="3802528916" sldId="385"/>
            <ac:picMk id="41" creationId="{5FD621A8-C522-4EC7-96D3-708B563B8455}"/>
          </ac:picMkLst>
        </pc:picChg>
        <pc:picChg chg="del mod">
          <ac:chgData name="Jonathan Loo" userId="d2d72d48b56f45d8" providerId="LiveId" clId="{D13DE75A-ED86-4B24-95DA-B9DEDE813A63}" dt="2020-11-11T22:01:38.083" v="7116" actId="478"/>
          <ac:picMkLst>
            <pc:docMk/>
            <pc:sldMk cId="3802528916" sldId="385"/>
            <ac:picMk id="43" creationId="{BB7A35EA-6AD5-4CE5-8C36-47E96E7597DC}"/>
          </ac:picMkLst>
        </pc:picChg>
        <pc:picChg chg="del mod ord">
          <ac:chgData name="Jonathan Loo" userId="d2d72d48b56f45d8" providerId="LiveId" clId="{D13DE75A-ED86-4B24-95DA-B9DEDE813A63}" dt="2020-11-11T22:06:31.754" v="7247" actId="478"/>
          <ac:picMkLst>
            <pc:docMk/>
            <pc:sldMk cId="3802528916" sldId="385"/>
            <ac:picMk id="45" creationId="{64BE536B-8413-4537-86FF-0354292801D0}"/>
          </ac:picMkLst>
        </pc:picChg>
        <pc:picChg chg="del mod ord">
          <ac:chgData name="Jonathan Loo" userId="d2d72d48b56f45d8" providerId="LiveId" clId="{D13DE75A-ED86-4B24-95DA-B9DEDE813A63}" dt="2020-11-11T22:36:46.245" v="8032" actId="478"/>
          <ac:picMkLst>
            <pc:docMk/>
            <pc:sldMk cId="3802528916" sldId="385"/>
            <ac:picMk id="50" creationId="{8E68290D-1711-448C-811A-ACB6DF13A234}"/>
          </ac:picMkLst>
        </pc:picChg>
        <pc:picChg chg="del mod ord">
          <ac:chgData name="Jonathan Loo" userId="d2d72d48b56f45d8" providerId="LiveId" clId="{D13DE75A-ED86-4B24-95DA-B9DEDE813A63}" dt="2020-11-11T22:37:45.825" v="8121" actId="478"/>
          <ac:picMkLst>
            <pc:docMk/>
            <pc:sldMk cId="3802528916" sldId="385"/>
            <ac:picMk id="52" creationId="{F32F949C-AE88-4D9C-AE9E-0FD714865819}"/>
          </ac:picMkLst>
        </pc:picChg>
        <pc:picChg chg="del mod ord">
          <ac:chgData name="Jonathan Loo" userId="d2d72d48b56f45d8" providerId="LiveId" clId="{D13DE75A-ED86-4B24-95DA-B9DEDE813A63}" dt="2020-11-12T10:22:17.351" v="9360" actId="478"/>
          <ac:picMkLst>
            <pc:docMk/>
            <pc:sldMk cId="3802528916" sldId="385"/>
            <ac:picMk id="54" creationId="{E1038D91-8664-4633-AFC9-64B7E9EA5292}"/>
          </ac:picMkLst>
        </pc:picChg>
        <pc:picChg chg="add">
          <ac:chgData name="Jonathan Loo" userId="d2d72d48b56f45d8" providerId="LiveId" clId="{D13DE75A-ED86-4B24-95DA-B9DEDE813A63}" dt="2020-11-11T22:46:33.311" v="8343" actId="22"/>
          <ac:picMkLst>
            <pc:docMk/>
            <pc:sldMk cId="3802528916" sldId="385"/>
            <ac:picMk id="56" creationId="{312B9AB7-32CF-40E6-A424-8C7C7E0809E2}"/>
          </ac:picMkLst>
        </pc:picChg>
        <pc:picChg chg="add del">
          <ac:chgData name="Jonathan Loo" userId="d2d72d48b56f45d8" providerId="LiveId" clId="{D13DE75A-ED86-4B24-95DA-B9DEDE813A63}" dt="2020-11-11T22:46:36.643" v="8344" actId="478"/>
          <ac:picMkLst>
            <pc:docMk/>
            <pc:sldMk cId="3802528916" sldId="385"/>
            <ac:picMk id="58" creationId="{4B5647DC-32B0-4D92-8227-16976C62D90C}"/>
          </ac:picMkLst>
        </pc:picChg>
        <pc:picChg chg="del mod">
          <ac:chgData name="Jonathan Loo" userId="d2d72d48b56f45d8" providerId="LiveId" clId="{D13DE75A-ED86-4B24-95DA-B9DEDE813A63}" dt="2020-11-12T09:22:22.280" v="9039" actId="478"/>
          <ac:picMkLst>
            <pc:docMk/>
            <pc:sldMk cId="3802528916" sldId="385"/>
            <ac:picMk id="62" creationId="{E900FFEF-086E-4DEE-AA74-A5CBEC49DEE1}"/>
          </ac:picMkLst>
        </pc:picChg>
        <pc:picChg chg="del mod ord">
          <ac:chgData name="Jonathan Loo" userId="d2d72d48b56f45d8" providerId="LiveId" clId="{D13DE75A-ED86-4B24-95DA-B9DEDE813A63}" dt="2020-11-12T09:25:29.776" v="9043" actId="478"/>
          <ac:picMkLst>
            <pc:docMk/>
            <pc:sldMk cId="3802528916" sldId="385"/>
            <ac:picMk id="64" creationId="{5C10B2F6-D868-4373-A22D-C8547012B046}"/>
          </ac:picMkLst>
        </pc:picChg>
        <pc:picChg chg="mod ord">
          <ac:chgData name="Jonathan Loo" userId="d2d72d48b56f45d8" providerId="LiveId" clId="{D13DE75A-ED86-4B24-95DA-B9DEDE813A63}" dt="2020-11-12T10:22:17.353" v="9362" actId="962"/>
          <ac:picMkLst>
            <pc:docMk/>
            <pc:sldMk cId="3802528916" sldId="385"/>
            <ac:picMk id="66" creationId="{AB026A25-0F20-450A-81A2-9226AB8AEEAB}"/>
          </ac:picMkLst>
        </pc:picChg>
      </pc:sldChg>
      <pc:sldChg chg="add del">
        <pc:chgData name="Jonathan Loo" userId="d2d72d48b56f45d8" providerId="LiveId" clId="{D13DE75A-ED86-4B24-95DA-B9DEDE813A63}" dt="2020-11-11T10:43:29.466" v="28" actId="47"/>
        <pc:sldMkLst>
          <pc:docMk/>
          <pc:sldMk cId="1084592138" sldId="386"/>
        </pc:sldMkLst>
      </pc:sldChg>
      <pc:sldChg chg="add del">
        <pc:chgData name="Jonathan Loo" userId="d2d72d48b56f45d8" providerId="LiveId" clId="{D13DE75A-ED86-4B24-95DA-B9DEDE813A63}" dt="2020-11-11T22:53:23.364" v="8542" actId="47"/>
        <pc:sldMkLst>
          <pc:docMk/>
          <pc:sldMk cId="1111241073" sldId="386"/>
        </pc:sldMkLst>
      </pc:sldChg>
      <pc:sldChg chg="addSp delSp modSp add del mod modNotesTx">
        <pc:chgData name="Jonathan Loo" userId="d2d72d48b56f45d8" providerId="LiveId" clId="{D13DE75A-ED86-4B24-95DA-B9DEDE813A63}" dt="2020-11-12T15:49:11.927" v="17705" actId="47"/>
        <pc:sldMkLst>
          <pc:docMk/>
          <pc:sldMk cId="2734477524" sldId="387"/>
        </pc:sldMkLst>
        <pc:spChg chg="mod">
          <ac:chgData name="Jonathan Loo" userId="d2d72d48b56f45d8" providerId="LiveId" clId="{D13DE75A-ED86-4B24-95DA-B9DEDE813A63}" dt="2020-11-12T10:48:31.045" v="10200"/>
          <ac:spMkLst>
            <pc:docMk/>
            <pc:sldMk cId="2734477524" sldId="387"/>
            <ac:spMk id="2" creationId="{05795740-B1DE-4632-BE42-E10DF834D99F}"/>
          </ac:spMkLst>
        </pc:spChg>
        <pc:spChg chg="mod">
          <ac:chgData name="Jonathan Loo" userId="d2d72d48b56f45d8" providerId="LiveId" clId="{D13DE75A-ED86-4B24-95DA-B9DEDE813A63}" dt="2020-11-12T11:15:15.637" v="10923" actId="14100"/>
          <ac:spMkLst>
            <pc:docMk/>
            <pc:sldMk cId="2734477524" sldId="387"/>
            <ac:spMk id="3" creationId="{71AD7CDB-872D-42BF-A31F-398262BE28C4}"/>
          </ac:spMkLst>
        </pc:spChg>
        <pc:spChg chg="add del">
          <ac:chgData name="Jonathan Loo" userId="d2d72d48b56f45d8" providerId="LiveId" clId="{D13DE75A-ED86-4B24-95DA-B9DEDE813A63}" dt="2020-11-11T22:13:33.247" v="7635" actId="478"/>
          <ac:spMkLst>
            <pc:docMk/>
            <pc:sldMk cId="2734477524" sldId="387"/>
            <ac:spMk id="11" creationId="{DA0BB6F5-6A3B-40AE-8567-9CAC0166D866}"/>
          </ac:spMkLst>
        </pc:spChg>
        <pc:spChg chg="add mod">
          <ac:chgData name="Jonathan Loo" userId="d2d72d48b56f45d8" providerId="LiveId" clId="{D13DE75A-ED86-4B24-95DA-B9DEDE813A63}" dt="2020-11-12T10:50:21.922" v="10245" actId="20577"/>
          <ac:spMkLst>
            <pc:docMk/>
            <pc:sldMk cId="2734477524" sldId="387"/>
            <ac:spMk id="14" creationId="{A3423848-B737-464D-B284-2B943C738C62}"/>
          </ac:spMkLst>
        </pc:spChg>
        <pc:spChg chg="del">
          <ac:chgData name="Jonathan Loo" userId="d2d72d48b56f45d8" providerId="LiveId" clId="{D13DE75A-ED86-4B24-95DA-B9DEDE813A63}" dt="2020-11-11T22:04:11.208" v="7168" actId="478"/>
          <ac:spMkLst>
            <pc:docMk/>
            <pc:sldMk cId="2734477524" sldId="387"/>
            <ac:spMk id="48" creationId="{C51EC83A-64B2-468A-BB0D-B8E258730CEB}"/>
          </ac:spMkLst>
        </pc:spChg>
        <pc:spChg chg="add del mod">
          <ac:chgData name="Jonathan Loo" userId="d2d72d48b56f45d8" providerId="LiveId" clId="{D13DE75A-ED86-4B24-95DA-B9DEDE813A63}" dt="2020-11-12T10:28:28.548" v="9448"/>
          <ac:spMkLst>
            <pc:docMk/>
            <pc:sldMk cId="2734477524" sldId="387"/>
            <ac:spMk id="75" creationId="{E1DCD2B7-0D20-4A83-950E-BA7900340E98}"/>
          </ac:spMkLst>
        </pc:spChg>
        <pc:spChg chg="add del mod">
          <ac:chgData name="Jonathan Loo" userId="d2d72d48b56f45d8" providerId="LiveId" clId="{D13DE75A-ED86-4B24-95DA-B9DEDE813A63}" dt="2020-11-12T10:28:28.548" v="9448"/>
          <ac:spMkLst>
            <pc:docMk/>
            <pc:sldMk cId="2734477524" sldId="387"/>
            <ac:spMk id="76" creationId="{66D411E2-5F8A-4A58-BADF-92923AE3A867}"/>
          </ac:spMkLst>
        </pc:spChg>
        <pc:spChg chg="add del mod">
          <ac:chgData name="Jonathan Loo" userId="d2d72d48b56f45d8" providerId="LiveId" clId="{D13DE75A-ED86-4B24-95DA-B9DEDE813A63}" dt="2020-11-12T10:35:44.343" v="9630"/>
          <ac:spMkLst>
            <pc:docMk/>
            <pc:sldMk cId="2734477524" sldId="387"/>
            <ac:spMk id="77" creationId="{D5B53CF4-D464-44DA-BA89-611C3C0CD661}"/>
          </ac:spMkLst>
        </pc:spChg>
        <pc:spChg chg="add del mod">
          <ac:chgData name="Jonathan Loo" userId="d2d72d48b56f45d8" providerId="LiveId" clId="{D13DE75A-ED86-4B24-95DA-B9DEDE813A63}" dt="2020-11-12T10:35:44.343" v="9630"/>
          <ac:spMkLst>
            <pc:docMk/>
            <pc:sldMk cId="2734477524" sldId="387"/>
            <ac:spMk id="78" creationId="{F19731DF-5ED4-4341-ABD1-C3F7FB554EF1}"/>
          </ac:spMkLst>
        </pc:spChg>
        <pc:spChg chg="add del mod">
          <ac:chgData name="Jonathan Loo" userId="d2d72d48b56f45d8" providerId="LiveId" clId="{D13DE75A-ED86-4B24-95DA-B9DEDE813A63}" dt="2020-11-12T10:48:31.045" v="10200"/>
          <ac:spMkLst>
            <pc:docMk/>
            <pc:sldMk cId="2734477524" sldId="387"/>
            <ac:spMk id="97" creationId="{C9E84669-FF36-4AD4-8829-0DC8A4FDF272}"/>
          </ac:spMkLst>
        </pc:spChg>
        <pc:spChg chg="add del mod">
          <ac:chgData name="Jonathan Loo" userId="d2d72d48b56f45d8" providerId="LiveId" clId="{D13DE75A-ED86-4B24-95DA-B9DEDE813A63}" dt="2020-11-12T10:48:31.045" v="10200"/>
          <ac:spMkLst>
            <pc:docMk/>
            <pc:sldMk cId="2734477524" sldId="387"/>
            <ac:spMk id="98" creationId="{E6084F1D-B6F0-4879-8D16-50BF79384335}"/>
          </ac:spMkLst>
        </pc:spChg>
        <pc:spChg chg="add del mod">
          <ac:chgData name="Jonathan Loo" userId="d2d72d48b56f45d8" providerId="LiveId" clId="{D13DE75A-ED86-4B24-95DA-B9DEDE813A63}" dt="2020-11-12T10:50:58.518" v="10250" actId="22"/>
          <ac:spMkLst>
            <pc:docMk/>
            <pc:sldMk cId="2734477524" sldId="387"/>
            <ac:spMk id="100" creationId="{17C69991-7FF7-4979-B288-A978FEA2C5C0}"/>
          </ac:spMkLst>
        </pc:spChg>
        <pc:picChg chg="add del mod">
          <ac:chgData name="Jonathan Loo" userId="d2d72d48b56f45d8" providerId="LiveId" clId="{D13DE75A-ED86-4B24-95DA-B9DEDE813A63}" dt="2020-11-11T22:34:52.085" v="7972" actId="1076"/>
          <ac:picMkLst>
            <pc:docMk/>
            <pc:sldMk cId="2734477524" sldId="387"/>
            <ac:picMk id="5" creationId="{C65156BA-DB2F-4F86-81A8-FF0A9627166A}"/>
          </ac:picMkLst>
        </pc:picChg>
        <pc:picChg chg="del mod">
          <ac:chgData name="Jonathan Loo" userId="d2d72d48b56f45d8" providerId="LiveId" clId="{D13DE75A-ED86-4B24-95DA-B9DEDE813A63}" dt="2020-11-11T22:10:06.009" v="7264" actId="478"/>
          <ac:picMkLst>
            <pc:docMk/>
            <pc:sldMk cId="2734477524" sldId="387"/>
            <ac:picMk id="6" creationId="{4E6F8B1C-AD41-4D1E-9A36-7C77042C3CF6}"/>
          </ac:picMkLst>
        </pc:picChg>
        <pc:picChg chg="del mod ord">
          <ac:chgData name="Jonathan Loo" userId="d2d72d48b56f45d8" providerId="LiveId" clId="{D13DE75A-ED86-4B24-95DA-B9DEDE813A63}" dt="2020-11-11T22:10:16.881" v="7278" actId="478"/>
          <ac:picMkLst>
            <pc:docMk/>
            <pc:sldMk cId="2734477524" sldId="387"/>
            <ac:picMk id="8" creationId="{865B9B17-3038-43AB-B9B1-516B30783916}"/>
          </ac:picMkLst>
        </pc:picChg>
        <pc:picChg chg="del mod ord">
          <ac:chgData name="Jonathan Loo" userId="d2d72d48b56f45d8" providerId="LiveId" clId="{D13DE75A-ED86-4B24-95DA-B9DEDE813A63}" dt="2020-11-11T22:36:29.016" v="8007" actId="478"/>
          <ac:picMkLst>
            <pc:docMk/>
            <pc:sldMk cId="2734477524" sldId="387"/>
            <ac:picMk id="10" creationId="{91F690D9-1A04-464D-9035-72DCF820C99F}"/>
          </ac:picMkLst>
        </pc:picChg>
        <pc:picChg chg="add del mod">
          <ac:chgData name="Jonathan Loo" userId="d2d72d48b56f45d8" providerId="LiveId" clId="{D13DE75A-ED86-4B24-95DA-B9DEDE813A63}" dt="2020-11-11T22:35:53.721" v="7990" actId="1076"/>
          <ac:picMkLst>
            <pc:docMk/>
            <pc:sldMk cId="2734477524" sldId="387"/>
            <ac:picMk id="13" creationId="{781C9835-5918-463E-A00D-48F0AB65FFE2}"/>
          </ac:picMkLst>
        </pc:picChg>
        <pc:picChg chg="del mod">
          <ac:chgData name="Jonathan Loo" userId="d2d72d48b56f45d8" providerId="LiveId" clId="{D13DE75A-ED86-4B24-95DA-B9DEDE813A63}" dt="2020-11-11T22:20:46.563" v="7694" actId="478"/>
          <ac:picMkLst>
            <pc:docMk/>
            <pc:sldMk cId="2734477524" sldId="387"/>
            <ac:picMk id="16" creationId="{DFA87EF2-C2B7-4A36-8CB7-84689E15E6EC}"/>
          </ac:picMkLst>
        </pc:picChg>
        <pc:picChg chg="del mod ord">
          <ac:chgData name="Jonathan Loo" userId="d2d72d48b56f45d8" providerId="LiveId" clId="{D13DE75A-ED86-4B24-95DA-B9DEDE813A63}" dt="2020-11-11T22:21:27.231" v="7709" actId="478"/>
          <ac:picMkLst>
            <pc:docMk/>
            <pc:sldMk cId="2734477524" sldId="387"/>
            <ac:picMk id="18" creationId="{745D8384-1A5D-4AB7-A15A-32CE1830FBB0}"/>
          </ac:picMkLst>
        </pc:picChg>
        <pc:picChg chg="del mod ord">
          <ac:chgData name="Jonathan Loo" userId="d2d72d48b56f45d8" providerId="LiveId" clId="{D13DE75A-ED86-4B24-95DA-B9DEDE813A63}" dt="2020-11-11T22:22:00.817" v="7723" actId="478"/>
          <ac:picMkLst>
            <pc:docMk/>
            <pc:sldMk cId="2734477524" sldId="387"/>
            <ac:picMk id="20" creationId="{7D589417-3A59-4117-8AA7-0063F863D35C}"/>
          </ac:picMkLst>
        </pc:picChg>
        <pc:picChg chg="del mod ord">
          <ac:chgData name="Jonathan Loo" userId="d2d72d48b56f45d8" providerId="LiveId" clId="{D13DE75A-ED86-4B24-95DA-B9DEDE813A63}" dt="2020-11-11T22:22:30.197" v="7737" actId="478"/>
          <ac:picMkLst>
            <pc:docMk/>
            <pc:sldMk cId="2734477524" sldId="387"/>
            <ac:picMk id="22" creationId="{08211F32-B987-4A27-9000-71118DC70A22}"/>
          </ac:picMkLst>
        </pc:picChg>
        <pc:picChg chg="del mod ord">
          <ac:chgData name="Jonathan Loo" userId="d2d72d48b56f45d8" providerId="LiveId" clId="{D13DE75A-ED86-4B24-95DA-B9DEDE813A63}" dt="2020-11-11T22:22:46.283" v="7751" actId="478"/>
          <ac:picMkLst>
            <pc:docMk/>
            <pc:sldMk cId="2734477524" sldId="387"/>
            <ac:picMk id="24" creationId="{4C995D7F-D5B9-43E7-A637-E145B680F4D4}"/>
          </ac:picMkLst>
        </pc:picChg>
        <pc:picChg chg="del mod ord">
          <ac:chgData name="Jonathan Loo" userId="d2d72d48b56f45d8" providerId="LiveId" clId="{D13DE75A-ED86-4B24-95DA-B9DEDE813A63}" dt="2020-11-11T22:22:54.957" v="7765" actId="478"/>
          <ac:picMkLst>
            <pc:docMk/>
            <pc:sldMk cId="2734477524" sldId="387"/>
            <ac:picMk id="26" creationId="{DA05FBDB-B014-4F76-8540-E771D8C4ECD5}"/>
          </ac:picMkLst>
        </pc:picChg>
        <pc:picChg chg="del mod ord">
          <ac:chgData name="Jonathan Loo" userId="d2d72d48b56f45d8" providerId="LiveId" clId="{D13DE75A-ED86-4B24-95DA-B9DEDE813A63}" dt="2020-11-11T22:23:35.712" v="7779" actId="478"/>
          <ac:picMkLst>
            <pc:docMk/>
            <pc:sldMk cId="2734477524" sldId="387"/>
            <ac:picMk id="28" creationId="{EE29F711-0790-4D4D-B937-EC4EEBAEB141}"/>
          </ac:picMkLst>
        </pc:picChg>
        <pc:picChg chg="del mod ord">
          <ac:chgData name="Jonathan Loo" userId="d2d72d48b56f45d8" providerId="LiveId" clId="{D13DE75A-ED86-4B24-95DA-B9DEDE813A63}" dt="2020-11-11T22:24:29.645" v="7794" actId="478"/>
          <ac:picMkLst>
            <pc:docMk/>
            <pc:sldMk cId="2734477524" sldId="387"/>
            <ac:picMk id="30" creationId="{2902F20F-4088-476A-A203-41CD4D74E06A}"/>
          </ac:picMkLst>
        </pc:picChg>
        <pc:picChg chg="del mod ord">
          <ac:chgData name="Jonathan Loo" userId="d2d72d48b56f45d8" providerId="LiveId" clId="{D13DE75A-ED86-4B24-95DA-B9DEDE813A63}" dt="2020-11-11T22:24:31.387" v="7797" actId="478"/>
          <ac:picMkLst>
            <pc:docMk/>
            <pc:sldMk cId="2734477524" sldId="387"/>
            <ac:picMk id="32" creationId="{C96305EB-598C-4DD0-8C54-0ED77FC18DD2}"/>
          </ac:picMkLst>
        </pc:picChg>
        <pc:picChg chg="del mod">
          <ac:chgData name="Jonathan Loo" userId="d2d72d48b56f45d8" providerId="LiveId" clId="{D13DE75A-ED86-4B24-95DA-B9DEDE813A63}" dt="2020-11-11T22:26:43.124" v="7818" actId="478"/>
          <ac:picMkLst>
            <pc:docMk/>
            <pc:sldMk cId="2734477524" sldId="387"/>
            <ac:picMk id="34" creationId="{1DCEE36E-1B0F-4801-8671-76B8E38C8C4F}"/>
          </ac:picMkLst>
        </pc:picChg>
        <pc:picChg chg="del mod ord">
          <ac:chgData name="Jonathan Loo" userId="d2d72d48b56f45d8" providerId="LiveId" clId="{D13DE75A-ED86-4B24-95DA-B9DEDE813A63}" dt="2020-11-11T22:26:59.268" v="7832" actId="478"/>
          <ac:picMkLst>
            <pc:docMk/>
            <pc:sldMk cId="2734477524" sldId="387"/>
            <ac:picMk id="36" creationId="{D850DB59-9CA4-4338-90AC-BC31019DC5E1}"/>
          </ac:picMkLst>
        </pc:picChg>
        <pc:picChg chg="del mod ord">
          <ac:chgData name="Jonathan Loo" userId="d2d72d48b56f45d8" providerId="LiveId" clId="{D13DE75A-ED86-4B24-95DA-B9DEDE813A63}" dt="2020-11-11T22:27:08.715" v="7846" actId="478"/>
          <ac:picMkLst>
            <pc:docMk/>
            <pc:sldMk cId="2734477524" sldId="387"/>
            <ac:picMk id="38" creationId="{E654672E-34D8-430B-8B23-FFBE8D4320FE}"/>
          </ac:picMkLst>
        </pc:picChg>
        <pc:picChg chg="del mod ord">
          <ac:chgData name="Jonathan Loo" userId="d2d72d48b56f45d8" providerId="LiveId" clId="{D13DE75A-ED86-4B24-95DA-B9DEDE813A63}" dt="2020-11-11T22:28:14.548" v="7860" actId="478"/>
          <ac:picMkLst>
            <pc:docMk/>
            <pc:sldMk cId="2734477524" sldId="387"/>
            <ac:picMk id="40" creationId="{96D69680-0229-45C5-A6A3-4B53A4D3E56E}"/>
          </ac:picMkLst>
        </pc:picChg>
        <pc:picChg chg="del mod ord">
          <ac:chgData name="Jonathan Loo" userId="d2d72d48b56f45d8" providerId="LiveId" clId="{D13DE75A-ED86-4B24-95DA-B9DEDE813A63}" dt="2020-11-11T22:30:08.822" v="7875" actId="478"/>
          <ac:picMkLst>
            <pc:docMk/>
            <pc:sldMk cId="2734477524" sldId="387"/>
            <ac:picMk id="42" creationId="{A10B453D-A0CD-4EC3-A9CF-92148138AB5A}"/>
          </ac:picMkLst>
        </pc:picChg>
        <pc:picChg chg="del mod ord">
          <ac:chgData name="Jonathan Loo" userId="d2d72d48b56f45d8" providerId="LiveId" clId="{D13DE75A-ED86-4B24-95DA-B9DEDE813A63}" dt="2020-11-11T22:31:36.213" v="7889" actId="478"/>
          <ac:picMkLst>
            <pc:docMk/>
            <pc:sldMk cId="2734477524" sldId="387"/>
            <ac:picMk id="44" creationId="{7C832C73-95D0-4D59-B9FA-4635AEA2BF41}"/>
          </ac:picMkLst>
        </pc:picChg>
        <pc:picChg chg="del">
          <ac:chgData name="Jonathan Loo" userId="d2d72d48b56f45d8" providerId="LiveId" clId="{D13DE75A-ED86-4B24-95DA-B9DEDE813A63}" dt="2020-11-11T22:04:16.807" v="7169" actId="478"/>
          <ac:picMkLst>
            <pc:docMk/>
            <pc:sldMk cId="2734477524" sldId="387"/>
            <ac:picMk id="45" creationId="{64BE536B-8413-4537-86FF-0354292801D0}"/>
          </ac:picMkLst>
        </pc:picChg>
        <pc:picChg chg="del mod ord">
          <ac:chgData name="Jonathan Loo" userId="d2d72d48b56f45d8" providerId="LiveId" clId="{D13DE75A-ED86-4B24-95DA-B9DEDE813A63}" dt="2020-11-11T22:31:49.926" v="7904" actId="478"/>
          <ac:picMkLst>
            <pc:docMk/>
            <pc:sldMk cId="2734477524" sldId="387"/>
            <ac:picMk id="47" creationId="{6456D3A9-5A61-4FD0-AD20-A14E3CC57F54}"/>
          </ac:picMkLst>
        </pc:picChg>
        <pc:picChg chg="del mod ord">
          <ac:chgData name="Jonathan Loo" userId="d2d72d48b56f45d8" providerId="LiveId" clId="{D13DE75A-ED86-4B24-95DA-B9DEDE813A63}" dt="2020-11-11T22:32:08.622" v="7918" actId="478"/>
          <ac:picMkLst>
            <pc:docMk/>
            <pc:sldMk cId="2734477524" sldId="387"/>
            <ac:picMk id="50" creationId="{6AC9581C-8275-46BA-8C0C-EB2A3058A2DA}"/>
          </ac:picMkLst>
        </pc:picChg>
        <pc:picChg chg="del mod ord">
          <ac:chgData name="Jonathan Loo" userId="d2d72d48b56f45d8" providerId="LiveId" clId="{D13DE75A-ED86-4B24-95DA-B9DEDE813A63}" dt="2020-11-11T22:32:59.694" v="7932" actId="478"/>
          <ac:picMkLst>
            <pc:docMk/>
            <pc:sldMk cId="2734477524" sldId="387"/>
            <ac:picMk id="52" creationId="{E543AF33-5235-49B3-94AF-7FFB66407AAB}"/>
          </ac:picMkLst>
        </pc:picChg>
        <pc:picChg chg="del mod ord">
          <ac:chgData name="Jonathan Loo" userId="d2d72d48b56f45d8" providerId="LiveId" clId="{D13DE75A-ED86-4B24-95DA-B9DEDE813A63}" dt="2020-11-11T22:33:27.718" v="7948" actId="478"/>
          <ac:picMkLst>
            <pc:docMk/>
            <pc:sldMk cId="2734477524" sldId="387"/>
            <ac:picMk id="54" creationId="{7DA3706B-B79F-4E8F-A5C6-6184486007C9}"/>
          </ac:picMkLst>
        </pc:picChg>
        <pc:picChg chg="del mod ord">
          <ac:chgData name="Jonathan Loo" userId="d2d72d48b56f45d8" providerId="LiveId" clId="{D13DE75A-ED86-4B24-95DA-B9DEDE813A63}" dt="2020-11-11T22:36:34.597" v="8019" actId="478"/>
          <ac:picMkLst>
            <pc:docMk/>
            <pc:sldMk cId="2734477524" sldId="387"/>
            <ac:picMk id="56" creationId="{C95011EA-F00A-4D53-A431-0D226714E90B}"/>
          </ac:picMkLst>
        </pc:picChg>
        <pc:picChg chg="del mod ord">
          <ac:chgData name="Jonathan Loo" userId="d2d72d48b56f45d8" providerId="LiveId" clId="{D13DE75A-ED86-4B24-95DA-B9DEDE813A63}" dt="2020-11-11T22:36:57.159" v="8051" actId="478"/>
          <ac:picMkLst>
            <pc:docMk/>
            <pc:sldMk cId="2734477524" sldId="387"/>
            <ac:picMk id="58" creationId="{AFA83EA7-2021-4EB8-9276-9EF8A0834CFA}"/>
          </ac:picMkLst>
        </pc:picChg>
        <pc:picChg chg="del mod ord">
          <ac:chgData name="Jonathan Loo" userId="d2d72d48b56f45d8" providerId="LiveId" clId="{D13DE75A-ED86-4B24-95DA-B9DEDE813A63}" dt="2020-11-11T22:37:20.327" v="8080" actId="478"/>
          <ac:picMkLst>
            <pc:docMk/>
            <pc:sldMk cId="2734477524" sldId="387"/>
            <ac:picMk id="60" creationId="{C4564407-0DD6-41D6-9EE9-A947B4FE9AE2}"/>
          </ac:picMkLst>
        </pc:picChg>
        <pc:picChg chg="del mod ord">
          <ac:chgData name="Jonathan Loo" userId="d2d72d48b56f45d8" providerId="LiveId" clId="{D13DE75A-ED86-4B24-95DA-B9DEDE813A63}" dt="2020-11-11T22:37:12.848" v="8068" actId="478"/>
          <ac:picMkLst>
            <pc:docMk/>
            <pc:sldMk cId="2734477524" sldId="387"/>
            <ac:picMk id="62" creationId="{09B35ACE-9692-4C50-AF86-F3961D917FCF}"/>
          </ac:picMkLst>
        </pc:picChg>
        <pc:picChg chg="del mod ord">
          <ac:chgData name="Jonathan Loo" userId="d2d72d48b56f45d8" providerId="LiveId" clId="{D13DE75A-ED86-4B24-95DA-B9DEDE813A63}" dt="2020-11-11T22:37:38.045" v="8108" actId="478"/>
          <ac:picMkLst>
            <pc:docMk/>
            <pc:sldMk cId="2734477524" sldId="387"/>
            <ac:picMk id="64" creationId="{B4F45992-1E49-41A2-A404-F0E66BF62C0D}"/>
          </ac:picMkLst>
        </pc:picChg>
        <pc:picChg chg="del mod ord">
          <ac:chgData name="Jonathan Loo" userId="d2d72d48b56f45d8" providerId="LiveId" clId="{D13DE75A-ED86-4B24-95DA-B9DEDE813A63}" dt="2020-11-11T22:37:31.324" v="8093" actId="478"/>
          <ac:picMkLst>
            <pc:docMk/>
            <pc:sldMk cId="2734477524" sldId="387"/>
            <ac:picMk id="66" creationId="{9ED1C658-4511-4895-A734-DD2A4DBF7021}"/>
          </ac:picMkLst>
        </pc:picChg>
        <pc:picChg chg="del mod ord">
          <ac:chgData name="Jonathan Loo" userId="d2d72d48b56f45d8" providerId="LiveId" clId="{D13DE75A-ED86-4B24-95DA-B9DEDE813A63}" dt="2020-11-12T09:15:19.636" v="8605" actId="478"/>
          <ac:picMkLst>
            <pc:docMk/>
            <pc:sldMk cId="2734477524" sldId="387"/>
            <ac:picMk id="68" creationId="{A3BA3228-8E84-4975-AF19-CEE0E8FCD718}"/>
          </ac:picMkLst>
        </pc:picChg>
        <pc:picChg chg="del mod ord">
          <ac:chgData name="Jonathan Loo" userId="d2d72d48b56f45d8" providerId="LiveId" clId="{D13DE75A-ED86-4B24-95DA-B9DEDE813A63}" dt="2020-11-12T10:38:51.755" v="9721" actId="478"/>
          <ac:picMkLst>
            <pc:docMk/>
            <pc:sldMk cId="2734477524" sldId="387"/>
            <ac:picMk id="70" creationId="{56E1250C-2754-42A2-9FE9-948E94DB8141}"/>
          </ac:picMkLst>
        </pc:picChg>
        <pc:picChg chg="del mod ord">
          <ac:chgData name="Jonathan Loo" userId="d2d72d48b56f45d8" providerId="LiveId" clId="{D13DE75A-ED86-4B24-95DA-B9DEDE813A63}" dt="2020-11-12T09:18:36.597" v="9016" actId="478"/>
          <ac:picMkLst>
            <pc:docMk/>
            <pc:sldMk cId="2734477524" sldId="387"/>
            <ac:picMk id="72" creationId="{ACC9E344-1392-4433-A5FB-79F6104185F6}"/>
          </ac:picMkLst>
        </pc:picChg>
        <pc:picChg chg="add del mod ord">
          <ac:chgData name="Jonathan Loo" userId="d2d72d48b56f45d8" providerId="LiveId" clId="{D13DE75A-ED86-4B24-95DA-B9DEDE813A63}" dt="2020-11-12T10:37:12.315" v="9674" actId="478"/>
          <ac:picMkLst>
            <pc:docMk/>
            <pc:sldMk cId="2734477524" sldId="387"/>
            <ac:picMk id="74" creationId="{6470E3AF-2235-40E3-99D3-A3AEA3191145}"/>
          </ac:picMkLst>
        </pc:picChg>
        <pc:picChg chg="add del mod ord">
          <ac:chgData name="Jonathan Loo" userId="d2d72d48b56f45d8" providerId="LiveId" clId="{D13DE75A-ED86-4B24-95DA-B9DEDE813A63}" dt="2020-11-12T10:36:46.993" v="9662"/>
          <ac:picMkLst>
            <pc:docMk/>
            <pc:sldMk cId="2734477524" sldId="387"/>
            <ac:picMk id="80" creationId="{E2AFDF29-964D-4764-9A20-CB37A7BD1DC3}"/>
          </ac:picMkLst>
        </pc:picChg>
        <pc:picChg chg="del mod ord">
          <ac:chgData name="Jonathan Loo" userId="d2d72d48b56f45d8" providerId="LiveId" clId="{D13DE75A-ED86-4B24-95DA-B9DEDE813A63}" dt="2020-11-12T10:37:40.544" v="9688" actId="478"/>
          <ac:picMkLst>
            <pc:docMk/>
            <pc:sldMk cId="2734477524" sldId="387"/>
            <ac:picMk id="82" creationId="{8BC6AEC2-F4AC-4233-965D-83590F892BF0}"/>
          </ac:picMkLst>
        </pc:picChg>
        <pc:picChg chg="del mod ord">
          <ac:chgData name="Jonathan Loo" userId="d2d72d48b56f45d8" providerId="LiveId" clId="{D13DE75A-ED86-4B24-95DA-B9DEDE813A63}" dt="2020-11-12T10:37:59.251" v="9700" actId="478"/>
          <ac:picMkLst>
            <pc:docMk/>
            <pc:sldMk cId="2734477524" sldId="387"/>
            <ac:picMk id="84" creationId="{3379FFA5-AFC4-4DEA-9B74-03A1389AFBEA}"/>
          </ac:picMkLst>
        </pc:picChg>
        <pc:picChg chg="del mod ord">
          <ac:chgData name="Jonathan Loo" userId="d2d72d48b56f45d8" providerId="LiveId" clId="{D13DE75A-ED86-4B24-95DA-B9DEDE813A63}" dt="2020-11-12T10:41:33.228" v="9820" actId="478"/>
          <ac:picMkLst>
            <pc:docMk/>
            <pc:sldMk cId="2734477524" sldId="387"/>
            <ac:picMk id="86" creationId="{D9749671-10FF-4226-9554-98BB89F8CB6C}"/>
          </ac:picMkLst>
        </pc:picChg>
        <pc:picChg chg="del mod ord">
          <ac:chgData name="Jonathan Loo" userId="d2d72d48b56f45d8" providerId="LiveId" clId="{D13DE75A-ED86-4B24-95DA-B9DEDE813A63}" dt="2020-11-12T10:39:00.803" v="9736" actId="478"/>
          <ac:picMkLst>
            <pc:docMk/>
            <pc:sldMk cId="2734477524" sldId="387"/>
            <ac:picMk id="88" creationId="{45C38044-584B-472F-9F98-E8C7B1A789F8}"/>
          </ac:picMkLst>
        </pc:picChg>
        <pc:picChg chg="mod ord">
          <ac:chgData name="Jonathan Loo" userId="d2d72d48b56f45d8" providerId="LiveId" clId="{D13DE75A-ED86-4B24-95DA-B9DEDE813A63}" dt="2020-11-12T10:55:36.264" v="10345" actId="1076"/>
          <ac:picMkLst>
            <pc:docMk/>
            <pc:sldMk cId="2734477524" sldId="387"/>
            <ac:picMk id="90" creationId="{32CB9CFB-F066-48B2-A2B0-CC14ACC88BE1}"/>
          </ac:picMkLst>
        </pc:picChg>
        <pc:picChg chg="del mod ord">
          <ac:chgData name="Jonathan Loo" userId="d2d72d48b56f45d8" providerId="LiveId" clId="{D13DE75A-ED86-4B24-95DA-B9DEDE813A63}" dt="2020-11-12T10:42:16.199" v="9835" actId="478"/>
          <ac:picMkLst>
            <pc:docMk/>
            <pc:sldMk cId="2734477524" sldId="387"/>
            <ac:picMk id="92" creationId="{BFF3E99E-BF30-4E74-AB8E-6ADF1A0F6E64}"/>
          </ac:picMkLst>
        </pc:picChg>
        <pc:picChg chg="del mod ord">
          <ac:chgData name="Jonathan Loo" userId="d2d72d48b56f45d8" providerId="LiveId" clId="{D13DE75A-ED86-4B24-95DA-B9DEDE813A63}" dt="2020-11-12T10:42:56.592" v="9849" actId="478"/>
          <ac:picMkLst>
            <pc:docMk/>
            <pc:sldMk cId="2734477524" sldId="387"/>
            <ac:picMk id="94" creationId="{C1145FDE-492E-4831-8DA5-BC37DC055BB9}"/>
          </ac:picMkLst>
        </pc:picChg>
        <pc:picChg chg="mod ord">
          <ac:chgData name="Jonathan Loo" userId="d2d72d48b56f45d8" providerId="LiveId" clId="{D13DE75A-ED86-4B24-95DA-B9DEDE813A63}" dt="2020-11-12T10:48:32.929" v="10201" actId="1076"/>
          <ac:picMkLst>
            <pc:docMk/>
            <pc:sldMk cId="2734477524" sldId="387"/>
            <ac:picMk id="96" creationId="{7951870B-D80A-4BF3-9586-F121F193921A}"/>
          </ac:picMkLst>
        </pc:picChg>
      </pc:sldChg>
      <pc:sldChg chg="addSp delSp modSp new mod ord modClrScheme chgLayout modNotesTx">
        <pc:chgData name="Jonathan Loo" userId="d2d72d48b56f45d8" providerId="LiveId" clId="{D13DE75A-ED86-4B24-95DA-B9DEDE813A63}" dt="2020-12-04T16:46:28.674" v="70731" actId="1076"/>
        <pc:sldMkLst>
          <pc:docMk/>
          <pc:sldMk cId="3220361140" sldId="388"/>
        </pc:sldMkLst>
        <pc:spChg chg="mod ord">
          <ac:chgData name="Jonathan Loo" userId="d2d72d48b56f45d8" providerId="LiveId" clId="{D13DE75A-ED86-4B24-95DA-B9DEDE813A63}" dt="2020-11-12T18:43:29.322" v="18136" actId="20577"/>
          <ac:spMkLst>
            <pc:docMk/>
            <pc:sldMk cId="3220361140" sldId="388"/>
            <ac:spMk id="2" creationId="{0E8D120B-13CE-4FF2-9F2C-04A79922150B}"/>
          </ac:spMkLst>
        </pc:spChg>
        <pc:spChg chg="del mod ord">
          <ac:chgData name="Jonathan Loo" userId="d2d72d48b56f45d8" providerId="LiveId" clId="{D13DE75A-ED86-4B24-95DA-B9DEDE813A63}" dt="2020-11-11T22:38:21.981" v="8127" actId="700"/>
          <ac:spMkLst>
            <pc:docMk/>
            <pc:sldMk cId="3220361140" sldId="388"/>
            <ac:spMk id="3" creationId="{21A10844-CC56-4978-BF31-45296AC9D11B}"/>
          </ac:spMkLst>
        </pc:spChg>
        <pc:spChg chg="add mod ord">
          <ac:chgData name="Jonathan Loo" userId="d2d72d48b56f45d8" providerId="LiveId" clId="{D13DE75A-ED86-4B24-95DA-B9DEDE813A63}" dt="2020-11-13T09:12:19.153" v="20871" actId="6549"/>
          <ac:spMkLst>
            <pc:docMk/>
            <pc:sldMk cId="3220361140" sldId="388"/>
            <ac:spMk id="4" creationId="{EBF01138-5811-4E6D-B7BD-19FB434E2010}"/>
          </ac:spMkLst>
        </pc:spChg>
        <pc:spChg chg="add del mod">
          <ac:chgData name="Jonathan Loo" userId="d2d72d48b56f45d8" providerId="LiveId" clId="{D13DE75A-ED86-4B24-95DA-B9DEDE813A63}" dt="2020-11-11T22:38:30.959" v="8129"/>
          <ac:spMkLst>
            <pc:docMk/>
            <pc:sldMk cId="3220361140" sldId="388"/>
            <ac:spMk id="5" creationId="{6A9B4E37-F7E8-4737-A236-777CA3FDDC25}"/>
          </ac:spMkLst>
        </pc:spChg>
        <pc:spChg chg="add del mod">
          <ac:chgData name="Jonathan Loo" userId="d2d72d48b56f45d8" providerId="LiveId" clId="{D13DE75A-ED86-4B24-95DA-B9DEDE813A63}" dt="2020-11-11T22:38:30.959" v="8129"/>
          <ac:spMkLst>
            <pc:docMk/>
            <pc:sldMk cId="3220361140" sldId="388"/>
            <ac:spMk id="6" creationId="{E0F447D7-6A7C-4B7B-A5CA-0FB9F9DC5367}"/>
          </ac:spMkLst>
        </pc:spChg>
        <pc:spChg chg="add del mod">
          <ac:chgData name="Jonathan Loo" userId="d2d72d48b56f45d8" providerId="LiveId" clId="{D13DE75A-ED86-4B24-95DA-B9DEDE813A63}" dt="2020-11-11T22:40:00.232" v="8182"/>
          <ac:spMkLst>
            <pc:docMk/>
            <pc:sldMk cId="3220361140" sldId="388"/>
            <ac:spMk id="7" creationId="{9FB9C822-695D-4FAD-B175-ACD5B26F6AFA}"/>
          </ac:spMkLst>
        </pc:spChg>
        <pc:spChg chg="add del mod">
          <ac:chgData name="Jonathan Loo" userId="d2d72d48b56f45d8" providerId="LiveId" clId="{D13DE75A-ED86-4B24-95DA-B9DEDE813A63}" dt="2020-11-11T22:40:00.232" v="8182"/>
          <ac:spMkLst>
            <pc:docMk/>
            <pc:sldMk cId="3220361140" sldId="388"/>
            <ac:spMk id="8" creationId="{0B83E34F-A3D0-44CA-B73C-53C9CE1EA036}"/>
          </ac:spMkLst>
        </pc:spChg>
        <pc:spChg chg="add del mod ord">
          <ac:chgData name="Jonathan Loo" userId="d2d72d48b56f45d8" providerId="LiveId" clId="{D13DE75A-ED86-4B24-95DA-B9DEDE813A63}" dt="2020-12-04T15:11:46.627" v="68547" actId="6549"/>
          <ac:spMkLst>
            <pc:docMk/>
            <pc:sldMk cId="3220361140" sldId="388"/>
            <ac:spMk id="19" creationId="{A6842F3A-39DD-4E8C-BAD7-71F5F7E4A75A}"/>
          </ac:spMkLst>
        </pc:spChg>
        <pc:spChg chg="add del mod">
          <ac:chgData name="Jonathan Loo" userId="d2d72d48b56f45d8" providerId="LiveId" clId="{D13DE75A-ED86-4B24-95DA-B9DEDE813A63}" dt="2020-11-12T11:25:05.146" v="11264"/>
          <ac:spMkLst>
            <pc:docMk/>
            <pc:sldMk cId="3220361140" sldId="388"/>
            <ac:spMk id="30" creationId="{5F8A2B78-13D1-4E64-8A32-4C1FA51DFA8C}"/>
          </ac:spMkLst>
        </pc:spChg>
        <pc:spChg chg="add del mod">
          <ac:chgData name="Jonathan Loo" userId="d2d72d48b56f45d8" providerId="LiveId" clId="{D13DE75A-ED86-4B24-95DA-B9DEDE813A63}" dt="2020-11-12T11:25:05.146" v="11264"/>
          <ac:spMkLst>
            <pc:docMk/>
            <pc:sldMk cId="3220361140" sldId="388"/>
            <ac:spMk id="31" creationId="{4E8C37AF-3891-4027-8024-2F456920DC13}"/>
          </ac:spMkLst>
        </pc:spChg>
        <pc:spChg chg="add del mod">
          <ac:chgData name="Jonathan Loo" userId="d2d72d48b56f45d8" providerId="LiveId" clId="{D13DE75A-ED86-4B24-95DA-B9DEDE813A63}" dt="2020-11-12T11:25:05.146" v="11264"/>
          <ac:spMkLst>
            <pc:docMk/>
            <pc:sldMk cId="3220361140" sldId="388"/>
            <ac:spMk id="32" creationId="{C786B4A8-0AFE-4148-B378-BCC08E7598A8}"/>
          </ac:spMkLst>
        </pc:spChg>
        <pc:spChg chg="add del mod">
          <ac:chgData name="Jonathan Loo" userId="d2d72d48b56f45d8" providerId="LiveId" clId="{D13DE75A-ED86-4B24-95DA-B9DEDE813A63}" dt="2020-11-12T11:25:09.031" v="11265"/>
          <ac:spMkLst>
            <pc:docMk/>
            <pc:sldMk cId="3220361140" sldId="388"/>
            <ac:spMk id="33" creationId="{406464BC-93C3-4A22-AC2B-C9E4065AC8CB}"/>
          </ac:spMkLst>
        </pc:spChg>
        <pc:spChg chg="add del mod">
          <ac:chgData name="Jonathan Loo" userId="d2d72d48b56f45d8" providerId="LiveId" clId="{D13DE75A-ED86-4B24-95DA-B9DEDE813A63}" dt="2020-11-12T11:25:09.031" v="11265"/>
          <ac:spMkLst>
            <pc:docMk/>
            <pc:sldMk cId="3220361140" sldId="388"/>
            <ac:spMk id="34" creationId="{7CDBE260-27AE-4EAB-ACBC-37AAAC01D9CA}"/>
          </ac:spMkLst>
        </pc:spChg>
        <pc:spChg chg="add del mod">
          <ac:chgData name="Jonathan Loo" userId="d2d72d48b56f45d8" providerId="LiveId" clId="{D13DE75A-ED86-4B24-95DA-B9DEDE813A63}" dt="2020-11-12T11:25:09.031" v="11265"/>
          <ac:spMkLst>
            <pc:docMk/>
            <pc:sldMk cId="3220361140" sldId="388"/>
            <ac:spMk id="35" creationId="{7F35F8E8-CEEC-494F-8282-9FFC8F45186A}"/>
          </ac:spMkLst>
        </pc:spChg>
        <pc:spChg chg="add del mod">
          <ac:chgData name="Jonathan Loo" userId="d2d72d48b56f45d8" providerId="LiveId" clId="{D13DE75A-ED86-4B24-95DA-B9DEDE813A63}" dt="2020-11-12T11:25:29.836" v="11269"/>
          <ac:spMkLst>
            <pc:docMk/>
            <pc:sldMk cId="3220361140" sldId="388"/>
            <ac:spMk id="36" creationId="{042A7353-03F7-451F-B1AE-C6DE70400140}"/>
          </ac:spMkLst>
        </pc:spChg>
        <pc:spChg chg="add del mod">
          <ac:chgData name="Jonathan Loo" userId="d2d72d48b56f45d8" providerId="LiveId" clId="{D13DE75A-ED86-4B24-95DA-B9DEDE813A63}" dt="2020-11-12T11:25:29.836" v="11269"/>
          <ac:spMkLst>
            <pc:docMk/>
            <pc:sldMk cId="3220361140" sldId="388"/>
            <ac:spMk id="37" creationId="{B56E79BA-539A-48B1-A673-3F0C417F9AFC}"/>
          </ac:spMkLst>
        </pc:spChg>
        <pc:spChg chg="add del mod">
          <ac:chgData name="Jonathan Loo" userId="d2d72d48b56f45d8" providerId="LiveId" clId="{D13DE75A-ED86-4B24-95DA-B9DEDE813A63}" dt="2020-11-12T11:25:29.836" v="11269"/>
          <ac:spMkLst>
            <pc:docMk/>
            <pc:sldMk cId="3220361140" sldId="388"/>
            <ac:spMk id="38" creationId="{3B82FEE0-ACED-47F3-B77B-3771C80CA01F}"/>
          </ac:spMkLst>
        </pc:spChg>
        <pc:picChg chg="mod ord">
          <ac:chgData name="Jonathan Loo" userId="d2d72d48b56f45d8" providerId="LiveId" clId="{D13DE75A-ED86-4B24-95DA-B9DEDE813A63}" dt="2020-12-04T15:11:01.952" v="68534" actId="962"/>
          <ac:picMkLst>
            <pc:docMk/>
            <pc:sldMk cId="3220361140" sldId="388"/>
            <ac:picMk id="5" creationId="{81005263-2891-4A43-9206-F175AA0E6539}"/>
          </ac:picMkLst>
        </pc:picChg>
        <pc:picChg chg="mod ord">
          <ac:chgData name="Jonathan Loo" userId="d2d72d48b56f45d8" providerId="LiveId" clId="{D13DE75A-ED86-4B24-95DA-B9DEDE813A63}" dt="2020-12-04T16:46:28.674" v="70731" actId="1076"/>
          <ac:picMkLst>
            <pc:docMk/>
            <pc:sldMk cId="3220361140" sldId="388"/>
            <ac:picMk id="7" creationId="{D2ABD11E-1755-49F5-B1AE-D0E74E5F25C2}"/>
          </ac:picMkLst>
        </pc:picChg>
        <pc:picChg chg="add del mod">
          <ac:chgData name="Jonathan Loo" userId="d2d72d48b56f45d8" providerId="LiveId" clId="{D13DE75A-ED86-4B24-95DA-B9DEDE813A63}" dt="2020-11-11T22:43:30.796" v="8292" actId="478"/>
          <ac:picMkLst>
            <pc:docMk/>
            <pc:sldMk cId="3220361140" sldId="388"/>
            <ac:picMk id="10" creationId="{D6F8DCCA-D0AB-41F9-95B2-2DCBE2C4468C}"/>
          </ac:picMkLst>
        </pc:picChg>
        <pc:picChg chg="del mod ord">
          <ac:chgData name="Jonathan Loo" userId="d2d72d48b56f45d8" providerId="LiveId" clId="{D13DE75A-ED86-4B24-95DA-B9DEDE813A63}" dt="2020-11-11T22:43:53.514" v="8306" actId="478"/>
          <ac:picMkLst>
            <pc:docMk/>
            <pc:sldMk cId="3220361140" sldId="388"/>
            <ac:picMk id="12" creationId="{5F717B15-5160-4446-A721-A30438BB0CC9}"/>
          </ac:picMkLst>
        </pc:picChg>
        <pc:picChg chg="del mod ord">
          <ac:chgData name="Jonathan Loo" userId="d2d72d48b56f45d8" providerId="LiveId" clId="{D13DE75A-ED86-4B24-95DA-B9DEDE813A63}" dt="2020-11-11T22:44:06.659" v="8320" actId="478"/>
          <ac:picMkLst>
            <pc:docMk/>
            <pc:sldMk cId="3220361140" sldId="388"/>
            <ac:picMk id="14" creationId="{B92DB416-9394-4BE9-B5C0-0778AA9A7943}"/>
          </ac:picMkLst>
        </pc:picChg>
        <pc:picChg chg="del mod ord">
          <ac:chgData name="Jonathan Loo" userId="d2d72d48b56f45d8" providerId="LiveId" clId="{D13DE75A-ED86-4B24-95DA-B9DEDE813A63}" dt="2020-11-11T22:44:39.045" v="8335" actId="478"/>
          <ac:picMkLst>
            <pc:docMk/>
            <pc:sldMk cId="3220361140" sldId="388"/>
            <ac:picMk id="16" creationId="{00E5030F-184C-47CD-A89A-B7720F86D49A}"/>
          </ac:picMkLst>
        </pc:picChg>
        <pc:picChg chg="del mod ord">
          <ac:chgData name="Jonathan Loo" userId="d2d72d48b56f45d8" providerId="LiveId" clId="{D13DE75A-ED86-4B24-95DA-B9DEDE813A63}" dt="2020-11-12T11:18:30.960" v="10947" actId="478"/>
          <ac:picMkLst>
            <pc:docMk/>
            <pc:sldMk cId="3220361140" sldId="388"/>
            <ac:picMk id="18" creationId="{81323E05-7FBC-4625-AA32-CE554E04467C}"/>
          </ac:picMkLst>
        </pc:picChg>
        <pc:picChg chg="del mod ord">
          <ac:chgData name="Jonathan Loo" userId="d2d72d48b56f45d8" providerId="LiveId" clId="{D13DE75A-ED86-4B24-95DA-B9DEDE813A63}" dt="2020-11-12T21:34:52.488" v="19605" actId="478"/>
          <ac:picMkLst>
            <pc:docMk/>
            <pc:sldMk cId="3220361140" sldId="388"/>
            <ac:picMk id="21" creationId="{53A3B498-095C-40B9-A37E-6C5AFC459C96}"/>
          </ac:picMkLst>
        </pc:picChg>
        <pc:picChg chg="add del mod">
          <ac:chgData name="Jonathan Loo" userId="d2d72d48b56f45d8" providerId="LiveId" clId="{D13DE75A-ED86-4B24-95DA-B9DEDE813A63}" dt="2020-11-12T11:23:25.074" v="11218" actId="478"/>
          <ac:picMkLst>
            <pc:docMk/>
            <pc:sldMk cId="3220361140" sldId="388"/>
            <ac:picMk id="23" creationId="{06CAE1B7-ED11-438F-840E-C85EF3A60664}"/>
          </ac:picMkLst>
        </pc:picChg>
        <pc:picChg chg="del mod ord">
          <ac:chgData name="Jonathan Loo" userId="d2d72d48b56f45d8" providerId="LiveId" clId="{D13DE75A-ED86-4B24-95DA-B9DEDE813A63}" dt="2020-11-12T11:24:19.305" v="11236" actId="478"/>
          <ac:picMkLst>
            <pc:docMk/>
            <pc:sldMk cId="3220361140" sldId="388"/>
            <ac:picMk id="25" creationId="{138F001B-2155-40B2-9090-7249E03C1A7A}"/>
          </ac:picMkLst>
        </pc:picChg>
        <pc:picChg chg="del mod ord">
          <ac:chgData name="Jonathan Loo" userId="d2d72d48b56f45d8" providerId="LiveId" clId="{D13DE75A-ED86-4B24-95DA-B9DEDE813A63}" dt="2020-11-12T11:24:29.030" v="11253" actId="478"/>
          <ac:picMkLst>
            <pc:docMk/>
            <pc:sldMk cId="3220361140" sldId="388"/>
            <ac:picMk id="27" creationId="{47500E4B-902C-4CDA-8A4E-AB7611315579}"/>
          </ac:picMkLst>
        </pc:picChg>
        <pc:picChg chg="add del mod ord">
          <ac:chgData name="Jonathan Loo" userId="d2d72d48b56f45d8" providerId="LiveId" clId="{D13DE75A-ED86-4B24-95DA-B9DEDE813A63}" dt="2020-11-16T12:05:31.991" v="36294" actId="478"/>
          <ac:picMkLst>
            <pc:docMk/>
            <pc:sldMk cId="3220361140" sldId="388"/>
            <ac:picMk id="29" creationId="{0F488B49-5CDD-4B61-9A1C-3409E69FAB9B}"/>
          </ac:picMkLst>
        </pc:picChg>
        <pc:picChg chg="add del mod">
          <ac:chgData name="Jonathan Loo" userId="d2d72d48b56f45d8" providerId="LiveId" clId="{D13DE75A-ED86-4B24-95DA-B9DEDE813A63}" dt="2020-11-12T16:05:29.284" v="17912" actId="21"/>
          <ac:picMkLst>
            <pc:docMk/>
            <pc:sldMk cId="3220361140" sldId="388"/>
            <ac:picMk id="40" creationId="{35CCD249-E87F-4B1C-848A-F5C482C099FA}"/>
          </ac:picMkLst>
        </pc:picChg>
        <pc:picChg chg="add del mod">
          <ac:chgData name="Jonathan Loo" userId="d2d72d48b56f45d8" providerId="LiveId" clId="{D13DE75A-ED86-4B24-95DA-B9DEDE813A63}" dt="2020-11-17T15:58:28.155" v="55807" actId="478"/>
          <ac:picMkLst>
            <pc:docMk/>
            <pc:sldMk cId="3220361140" sldId="388"/>
            <ac:picMk id="42" creationId="{4260DA07-BE0E-4856-9BB0-4702F524563E}"/>
          </ac:picMkLst>
        </pc:picChg>
        <pc:picChg chg="del mod ord">
          <ac:chgData name="Jonathan Loo" userId="d2d72d48b56f45d8" providerId="LiveId" clId="{D13DE75A-ED86-4B24-95DA-B9DEDE813A63}" dt="2020-11-13T09:22:41.601" v="21284" actId="478"/>
          <ac:picMkLst>
            <pc:docMk/>
            <pc:sldMk cId="3220361140" sldId="388"/>
            <ac:picMk id="44" creationId="{DE7F6908-BE37-4E6B-9993-64FC6823C25B}"/>
          </ac:picMkLst>
        </pc:picChg>
        <pc:picChg chg="del mod ord">
          <ac:chgData name="Jonathan Loo" userId="d2d72d48b56f45d8" providerId="LiveId" clId="{D13DE75A-ED86-4B24-95DA-B9DEDE813A63}" dt="2020-11-13T14:21:20.958" v="27722" actId="478"/>
          <ac:picMkLst>
            <pc:docMk/>
            <pc:sldMk cId="3220361140" sldId="388"/>
            <ac:picMk id="46" creationId="{3FC84566-18B7-48ED-8478-86E13AEB1618}"/>
          </ac:picMkLst>
        </pc:picChg>
        <pc:picChg chg="del mod ord">
          <ac:chgData name="Jonathan Loo" userId="d2d72d48b56f45d8" providerId="LiveId" clId="{D13DE75A-ED86-4B24-95DA-B9DEDE813A63}" dt="2020-12-04T15:11:01.950" v="68532" actId="478"/>
          <ac:picMkLst>
            <pc:docMk/>
            <pc:sldMk cId="3220361140" sldId="388"/>
            <ac:picMk id="48" creationId="{A86B2727-E673-40F6-834A-60BE1CA12F71}"/>
          </ac:picMkLst>
        </pc:picChg>
        <pc:picChg chg="add del mod">
          <ac:chgData name="Jonathan Loo" userId="d2d72d48b56f45d8" providerId="LiveId" clId="{D13DE75A-ED86-4B24-95DA-B9DEDE813A63}" dt="2020-11-16T12:03:20.929" v="36096" actId="478"/>
          <ac:picMkLst>
            <pc:docMk/>
            <pc:sldMk cId="3220361140" sldId="388"/>
            <ac:picMk id="50" creationId="{78F14095-9DCD-49D0-BED2-B5710EE297DE}"/>
          </ac:picMkLst>
        </pc:picChg>
        <pc:picChg chg="del mod ord">
          <ac:chgData name="Jonathan Loo" userId="d2d72d48b56f45d8" providerId="LiveId" clId="{D13DE75A-ED86-4B24-95DA-B9DEDE813A63}" dt="2020-11-16T12:03:31.386" v="36111" actId="478"/>
          <ac:picMkLst>
            <pc:docMk/>
            <pc:sldMk cId="3220361140" sldId="388"/>
            <ac:picMk id="52" creationId="{102AA944-6C7C-499F-B63E-E6F31ACA9844}"/>
          </ac:picMkLst>
        </pc:picChg>
        <pc:picChg chg="del mod ord">
          <ac:chgData name="Jonathan Loo" userId="d2d72d48b56f45d8" providerId="LiveId" clId="{D13DE75A-ED86-4B24-95DA-B9DEDE813A63}" dt="2020-11-16T12:05:47.900" v="36307" actId="478"/>
          <ac:picMkLst>
            <pc:docMk/>
            <pc:sldMk cId="3220361140" sldId="388"/>
            <ac:picMk id="54" creationId="{2BE53FF7-9EAD-4DEA-8350-A5189EBDFF30}"/>
          </ac:picMkLst>
        </pc:picChg>
        <pc:picChg chg="add del mod ord">
          <ac:chgData name="Jonathan Loo" userId="d2d72d48b56f45d8" providerId="LiveId" clId="{D13DE75A-ED86-4B24-95DA-B9DEDE813A63}" dt="2020-11-16T12:05:05.600" v="36280"/>
          <ac:picMkLst>
            <pc:docMk/>
            <pc:sldMk cId="3220361140" sldId="388"/>
            <ac:picMk id="56" creationId="{2673BF94-6961-454D-86EB-39B31F3E9F51}"/>
          </ac:picMkLst>
        </pc:picChg>
        <pc:picChg chg="add del mod ord">
          <ac:chgData name="Jonathan Loo" userId="d2d72d48b56f45d8" providerId="LiveId" clId="{D13DE75A-ED86-4B24-95DA-B9DEDE813A63}" dt="2020-11-16T12:05:04.928" v="36263"/>
          <ac:picMkLst>
            <pc:docMk/>
            <pc:sldMk cId="3220361140" sldId="388"/>
            <ac:picMk id="58" creationId="{0C94C88F-69C8-417B-8FD2-4375DBD53893}"/>
          </ac:picMkLst>
        </pc:picChg>
        <pc:picChg chg="add del mod ord">
          <ac:chgData name="Jonathan Loo" userId="d2d72d48b56f45d8" providerId="LiveId" clId="{D13DE75A-ED86-4B24-95DA-B9DEDE813A63}" dt="2020-11-16T12:05:04.433" v="36246"/>
          <ac:picMkLst>
            <pc:docMk/>
            <pc:sldMk cId="3220361140" sldId="388"/>
            <ac:picMk id="60" creationId="{4A25EBD3-4217-44F7-9530-391058C81AF6}"/>
          </ac:picMkLst>
        </pc:picChg>
        <pc:picChg chg="add del mod ord">
          <ac:chgData name="Jonathan Loo" userId="d2d72d48b56f45d8" providerId="LiveId" clId="{D13DE75A-ED86-4B24-95DA-B9DEDE813A63}" dt="2020-11-16T12:05:03.870" v="36229"/>
          <ac:picMkLst>
            <pc:docMk/>
            <pc:sldMk cId="3220361140" sldId="388"/>
            <ac:picMk id="62" creationId="{16239E40-7BAF-42DB-B689-3C50467F5510}"/>
          </ac:picMkLst>
        </pc:picChg>
        <pc:picChg chg="del mod ord">
          <ac:chgData name="Jonathan Loo" userId="d2d72d48b56f45d8" providerId="LiveId" clId="{D13DE75A-ED86-4B24-95DA-B9DEDE813A63}" dt="2020-11-16T12:05:02.810" v="36212"/>
          <ac:picMkLst>
            <pc:docMk/>
            <pc:sldMk cId="3220361140" sldId="388"/>
            <ac:picMk id="64" creationId="{BF47A4DB-A9C1-4703-93CF-F80C91ABC1EF}"/>
          </ac:picMkLst>
        </pc:picChg>
        <pc:picChg chg="del mod ord">
          <ac:chgData name="Jonathan Loo" userId="d2d72d48b56f45d8" providerId="LiveId" clId="{D13DE75A-ED86-4B24-95DA-B9DEDE813A63}" dt="2020-12-04T15:11:57.434" v="68560" actId="478"/>
          <ac:picMkLst>
            <pc:docMk/>
            <pc:sldMk cId="3220361140" sldId="388"/>
            <ac:picMk id="66" creationId="{E43B770A-7EC3-4708-814A-FE561096CF15}"/>
          </ac:picMkLst>
        </pc:picChg>
        <pc:picChg chg="add mod">
          <ac:chgData name="Jonathan Loo" userId="d2d72d48b56f45d8" providerId="LiveId" clId="{D13DE75A-ED86-4B24-95DA-B9DEDE813A63}" dt="2020-11-17T15:58:40.500" v="55812" actId="14100"/>
          <ac:picMkLst>
            <pc:docMk/>
            <pc:sldMk cId="3220361140" sldId="388"/>
            <ac:picMk id="68" creationId="{35169CB6-DD99-48D0-81B8-18D73C459A17}"/>
          </ac:picMkLst>
        </pc:picChg>
      </pc:sldChg>
      <pc:sldChg chg="new del">
        <pc:chgData name="Jonathan Loo" userId="d2d72d48b56f45d8" providerId="LiveId" clId="{D13DE75A-ED86-4B24-95DA-B9DEDE813A63}" dt="2020-11-11T22:52:50.924" v="8540" actId="47"/>
        <pc:sldMkLst>
          <pc:docMk/>
          <pc:sldMk cId="1142664320" sldId="389"/>
        </pc:sldMkLst>
      </pc:sldChg>
      <pc:sldChg chg="addSp modSp new del mod modNotesTx">
        <pc:chgData name="Jonathan Loo" userId="d2d72d48b56f45d8" providerId="LiveId" clId="{D13DE75A-ED86-4B24-95DA-B9DEDE813A63}" dt="2020-11-18T15:59:42.459" v="60117" actId="47"/>
        <pc:sldMkLst>
          <pc:docMk/>
          <pc:sldMk cId="3155867735" sldId="389"/>
        </pc:sldMkLst>
        <pc:spChg chg="mod">
          <ac:chgData name="Jonathan Loo" userId="d2d72d48b56f45d8" providerId="LiveId" clId="{D13DE75A-ED86-4B24-95DA-B9DEDE813A63}" dt="2020-11-12T09:55:37.138" v="9075" actId="20577"/>
          <ac:spMkLst>
            <pc:docMk/>
            <pc:sldMk cId="3155867735" sldId="389"/>
            <ac:spMk id="2" creationId="{D5B2D6FA-14C1-4388-9A7C-E5F1FFACB112}"/>
          </ac:spMkLst>
        </pc:spChg>
        <pc:picChg chg="add mod">
          <ac:chgData name="Jonathan Loo" userId="d2d72d48b56f45d8" providerId="LiveId" clId="{D13DE75A-ED86-4B24-95DA-B9DEDE813A63}" dt="2020-11-17T15:11:39.163" v="53455" actId="14100"/>
          <ac:picMkLst>
            <pc:docMk/>
            <pc:sldMk cId="3155867735" sldId="389"/>
            <ac:picMk id="4" creationId="{3894961C-97CA-4574-9FDA-4E16941CA7F4}"/>
          </ac:picMkLst>
        </pc:picChg>
        <pc:picChg chg="add mod">
          <ac:chgData name="Jonathan Loo" userId="d2d72d48b56f45d8" providerId="LiveId" clId="{D13DE75A-ED86-4B24-95DA-B9DEDE813A63}" dt="2020-11-12T09:56:40.411" v="9083" actId="1076"/>
          <ac:picMkLst>
            <pc:docMk/>
            <pc:sldMk cId="3155867735" sldId="389"/>
            <ac:picMk id="5" creationId="{427C6BB4-48B8-44B2-A70E-852D5FA4DBE2}"/>
          </ac:picMkLst>
        </pc:picChg>
        <pc:picChg chg="add mod">
          <ac:chgData name="Jonathan Loo" userId="d2d72d48b56f45d8" providerId="LiveId" clId="{D13DE75A-ED86-4B24-95DA-B9DEDE813A63}" dt="2020-11-12T09:56:59.514" v="9088" actId="1076"/>
          <ac:picMkLst>
            <pc:docMk/>
            <pc:sldMk cId="3155867735" sldId="389"/>
            <ac:picMk id="6" creationId="{27409413-906B-4A68-852E-08845693D1C8}"/>
          </ac:picMkLst>
        </pc:picChg>
      </pc:sldChg>
      <pc:sldChg chg="add del">
        <pc:chgData name="Jonathan Loo" userId="d2d72d48b56f45d8" providerId="LiveId" clId="{D13DE75A-ED86-4B24-95DA-B9DEDE813A63}" dt="2020-11-12T10:27:46.568" v="9440" actId="47"/>
        <pc:sldMkLst>
          <pc:docMk/>
          <pc:sldMk cId="3179223703" sldId="390"/>
        </pc:sldMkLst>
      </pc:sldChg>
      <pc:sldChg chg="delSp modSp add del mod">
        <pc:chgData name="Jonathan Loo" userId="d2d72d48b56f45d8" providerId="LiveId" clId="{D13DE75A-ED86-4B24-95DA-B9DEDE813A63}" dt="2020-11-12T11:15:43.370" v="10926" actId="47"/>
        <pc:sldMkLst>
          <pc:docMk/>
          <pc:sldMk cId="3606872589" sldId="390"/>
        </pc:sldMkLst>
        <pc:spChg chg="mod">
          <ac:chgData name="Jonathan Loo" userId="d2d72d48b56f45d8" providerId="LiveId" clId="{D13DE75A-ED86-4B24-95DA-B9DEDE813A63}" dt="2020-11-12T10:33:54.796" v="9573"/>
          <ac:spMkLst>
            <pc:docMk/>
            <pc:sldMk cId="3606872589" sldId="390"/>
            <ac:spMk id="3" creationId="{71AD7CDB-872D-42BF-A31F-398262BE28C4}"/>
          </ac:spMkLst>
        </pc:spChg>
        <pc:picChg chg="mod ord">
          <ac:chgData name="Jonathan Loo" userId="d2d72d48b56f45d8" providerId="LiveId" clId="{D13DE75A-ED86-4B24-95DA-B9DEDE813A63}" dt="2020-11-12T10:33:03.690" v="9566" actId="1076"/>
          <ac:picMkLst>
            <pc:docMk/>
            <pc:sldMk cId="3606872589" sldId="390"/>
            <ac:picMk id="6" creationId="{844FFF91-4549-4429-8225-B66ACF1D4DE8}"/>
          </ac:picMkLst>
        </pc:picChg>
        <pc:picChg chg="mod ord">
          <ac:chgData name="Jonathan Loo" userId="d2d72d48b56f45d8" providerId="LiveId" clId="{D13DE75A-ED86-4B24-95DA-B9DEDE813A63}" dt="2020-11-12T10:32:47.212" v="9563" actId="1076"/>
          <ac:picMkLst>
            <pc:docMk/>
            <pc:sldMk cId="3606872589" sldId="390"/>
            <ac:picMk id="8" creationId="{F596013D-F8ED-4002-81E7-EB3437196CD7}"/>
          </ac:picMkLst>
        </pc:picChg>
        <pc:picChg chg="del mod">
          <ac:chgData name="Jonathan Loo" userId="d2d72d48b56f45d8" providerId="LiveId" clId="{D13DE75A-ED86-4B24-95DA-B9DEDE813A63}" dt="2020-11-12T10:32:45.606" v="9560" actId="478"/>
          <ac:picMkLst>
            <pc:docMk/>
            <pc:sldMk cId="3606872589" sldId="390"/>
            <ac:picMk id="70" creationId="{56E1250C-2754-42A2-9FE9-948E94DB8141}"/>
          </ac:picMkLst>
        </pc:picChg>
        <pc:picChg chg="del mod">
          <ac:chgData name="Jonathan Loo" userId="d2d72d48b56f45d8" providerId="LiveId" clId="{D13DE75A-ED86-4B24-95DA-B9DEDE813A63}" dt="2020-11-12T10:32:36.342" v="9544" actId="478"/>
          <ac:picMkLst>
            <pc:docMk/>
            <pc:sldMk cId="3606872589" sldId="390"/>
            <ac:picMk id="74" creationId="{6470E3AF-2235-40E3-99D3-A3AEA3191145}"/>
          </ac:picMkLst>
        </pc:picChg>
      </pc:sldChg>
      <pc:sldChg chg="add del">
        <pc:chgData name="Jonathan Loo" userId="d2d72d48b56f45d8" providerId="LiveId" clId="{D13DE75A-ED86-4B24-95DA-B9DEDE813A63}" dt="2020-11-12T11:15:39.521" v="10925" actId="47"/>
        <pc:sldMkLst>
          <pc:docMk/>
          <pc:sldMk cId="1353831931" sldId="391"/>
        </pc:sldMkLst>
      </pc:sldChg>
      <pc:sldChg chg="add del">
        <pc:chgData name="Jonathan Loo" userId="d2d72d48b56f45d8" providerId="LiveId" clId="{D13DE75A-ED86-4B24-95DA-B9DEDE813A63}" dt="2020-11-11T10:43:29.466" v="28" actId="47"/>
        <pc:sldMkLst>
          <pc:docMk/>
          <pc:sldMk cId="57299759" sldId="392"/>
        </pc:sldMkLst>
      </pc:sldChg>
      <pc:sldChg chg="addSp delSp modSp add del mod">
        <pc:chgData name="Jonathan Loo" userId="d2d72d48b56f45d8" providerId="LiveId" clId="{D13DE75A-ED86-4B24-95DA-B9DEDE813A63}" dt="2020-11-12T11:15:38.494" v="10924" actId="47"/>
        <pc:sldMkLst>
          <pc:docMk/>
          <pc:sldMk cId="437209348" sldId="392"/>
        </pc:sldMkLst>
        <pc:spChg chg="mod">
          <ac:chgData name="Jonathan Loo" userId="d2d72d48b56f45d8" providerId="LiveId" clId="{D13DE75A-ED86-4B24-95DA-B9DEDE813A63}" dt="2020-11-12T10:54:17.195" v="10340" actId="207"/>
          <ac:spMkLst>
            <pc:docMk/>
            <pc:sldMk cId="437209348" sldId="392"/>
            <ac:spMk id="3" creationId="{71AD7CDB-872D-42BF-A31F-398262BE28C4}"/>
          </ac:spMkLst>
        </pc:spChg>
        <pc:spChg chg="add del mod">
          <ac:chgData name="Jonathan Loo" userId="d2d72d48b56f45d8" providerId="LiveId" clId="{D13DE75A-ED86-4B24-95DA-B9DEDE813A63}" dt="2020-11-12T10:55:20.235" v="10344" actId="478"/>
          <ac:spMkLst>
            <pc:docMk/>
            <pc:sldMk cId="437209348" sldId="392"/>
            <ac:spMk id="10" creationId="{7A87282A-CFDB-4069-9676-EBFB373BAEFD}"/>
          </ac:spMkLst>
        </pc:spChg>
        <pc:picChg chg="mod">
          <ac:chgData name="Jonathan Loo" userId="d2d72d48b56f45d8" providerId="LiveId" clId="{D13DE75A-ED86-4B24-95DA-B9DEDE813A63}" dt="2020-11-12T10:52:57.670" v="10300" actId="1076"/>
          <ac:picMkLst>
            <pc:docMk/>
            <pc:sldMk cId="437209348" sldId="392"/>
            <ac:picMk id="90" creationId="{32CB9CFB-F066-48B2-A2B0-CC14ACC88BE1}"/>
          </ac:picMkLst>
        </pc:picChg>
      </pc:sldChg>
      <pc:sldChg chg="addSp delSp modSp add del mod modClrScheme chgLayout">
        <pc:chgData name="Jonathan Loo" userId="d2d72d48b56f45d8" providerId="LiveId" clId="{D13DE75A-ED86-4B24-95DA-B9DEDE813A63}" dt="2020-11-13T17:33:38.823" v="30610" actId="47"/>
        <pc:sldMkLst>
          <pc:docMk/>
          <pc:sldMk cId="2475644689" sldId="393"/>
        </pc:sldMkLst>
        <pc:spChg chg="mod ord">
          <ac:chgData name="Jonathan Loo" userId="d2d72d48b56f45d8" providerId="LiveId" clId="{D13DE75A-ED86-4B24-95DA-B9DEDE813A63}" dt="2020-11-12T12:07:02.759" v="12441" actId="20577"/>
          <ac:spMkLst>
            <pc:docMk/>
            <pc:sldMk cId="2475644689" sldId="393"/>
            <ac:spMk id="2" creationId="{05795740-B1DE-4632-BE42-E10DF834D99F}"/>
          </ac:spMkLst>
        </pc:spChg>
        <pc:spChg chg="mod ord">
          <ac:chgData name="Jonathan Loo" userId="d2d72d48b56f45d8" providerId="LiveId" clId="{D13DE75A-ED86-4B24-95DA-B9DEDE813A63}" dt="2020-11-12T11:14:40.574" v="10913" actId="20577"/>
          <ac:spMkLst>
            <pc:docMk/>
            <pc:sldMk cId="2475644689" sldId="393"/>
            <ac:spMk id="3" creationId="{71AD7CDB-872D-42BF-A31F-398262BE28C4}"/>
          </ac:spMkLst>
        </pc:spChg>
        <pc:spChg chg="del">
          <ac:chgData name="Jonathan Loo" userId="d2d72d48b56f45d8" providerId="LiveId" clId="{D13DE75A-ED86-4B24-95DA-B9DEDE813A63}" dt="2020-11-12T11:14:18.885" v="10902" actId="478"/>
          <ac:spMkLst>
            <pc:docMk/>
            <pc:sldMk cId="2475644689" sldId="393"/>
            <ac:spMk id="14" creationId="{A3423848-B737-464D-B284-2B943C738C62}"/>
          </ac:spMkLst>
        </pc:spChg>
        <pc:spChg chg="add mod ord">
          <ac:chgData name="Jonathan Loo" userId="d2d72d48b56f45d8" providerId="LiveId" clId="{D13DE75A-ED86-4B24-95DA-B9DEDE813A63}" dt="2020-11-12T11:14:27.768" v="10905"/>
          <ac:spMkLst>
            <pc:docMk/>
            <pc:sldMk cId="2475644689" sldId="393"/>
            <ac:spMk id="35" creationId="{989271B0-0787-4EC8-95E3-1C8CFE5E3F6C}"/>
          </ac:spMkLst>
        </pc:spChg>
        <pc:picChg chg="add del mod">
          <ac:chgData name="Jonathan Loo" userId="d2d72d48b56f45d8" providerId="LiveId" clId="{D13DE75A-ED86-4B24-95DA-B9DEDE813A63}" dt="2020-11-12T11:00:42.982" v="10419" actId="478"/>
          <ac:picMkLst>
            <pc:docMk/>
            <pc:sldMk cId="2475644689" sldId="393"/>
            <ac:picMk id="4" creationId="{B9151E18-F52F-43F3-908E-4D97753472B6}"/>
          </ac:picMkLst>
        </pc:picChg>
        <pc:picChg chg="del">
          <ac:chgData name="Jonathan Loo" userId="d2d72d48b56f45d8" providerId="LiveId" clId="{D13DE75A-ED86-4B24-95DA-B9DEDE813A63}" dt="2020-11-12T11:14:17.079" v="10901" actId="478"/>
          <ac:picMkLst>
            <pc:docMk/>
            <pc:sldMk cId="2475644689" sldId="393"/>
            <ac:picMk id="5" creationId="{C65156BA-DB2F-4F86-81A8-FF0A9627166A}"/>
          </ac:picMkLst>
        </pc:picChg>
        <pc:picChg chg="del mod ord">
          <ac:chgData name="Jonathan Loo" userId="d2d72d48b56f45d8" providerId="LiveId" clId="{D13DE75A-ED86-4B24-95DA-B9DEDE813A63}" dt="2020-11-12T15:59:14.575" v="17724" actId="478"/>
          <ac:picMkLst>
            <pc:docMk/>
            <pc:sldMk cId="2475644689" sldId="393"/>
            <ac:picMk id="7" creationId="{4E161293-7511-4EAB-8334-3CF2C32344B5}"/>
          </ac:picMkLst>
        </pc:picChg>
        <pc:picChg chg="add del mod">
          <ac:chgData name="Jonathan Loo" userId="d2d72d48b56f45d8" providerId="LiveId" clId="{D13DE75A-ED86-4B24-95DA-B9DEDE813A63}" dt="2020-11-12T11:01:49.963" v="10437" actId="478"/>
          <ac:picMkLst>
            <pc:docMk/>
            <pc:sldMk cId="2475644689" sldId="393"/>
            <ac:picMk id="8" creationId="{6FC40FD4-7781-4878-9606-132F21FDC0D9}"/>
          </ac:picMkLst>
        </pc:picChg>
        <pc:picChg chg="del mod ord">
          <ac:chgData name="Jonathan Loo" userId="d2d72d48b56f45d8" providerId="LiveId" clId="{D13DE75A-ED86-4B24-95DA-B9DEDE813A63}" dt="2020-11-12T11:02:33.097" v="10451" actId="478"/>
          <ac:picMkLst>
            <pc:docMk/>
            <pc:sldMk cId="2475644689" sldId="393"/>
            <ac:picMk id="11" creationId="{6641DC63-DAC3-40A6-B3E5-F199362795E5}"/>
          </ac:picMkLst>
        </pc:picChg>
        <pc:picChg chg="del">
          <ac:chgData name="Jonathan Loo" userId="d2d72d48b56f45d8" providerId="LiveId" clId="{D13DE75A-ED86-4B24-95DA-B9DEDE813A63}" dt="2020-11-12T11:14:18.885" v="10902" actId="478"/>
          <ac:picMkLst>
            <pc:docMk/>
            <pc:sldMk cId="2475644689" sldId="393"/>
            <ac:picMk id="13" creationId="{781C9835-5918-463E-A00D-48F0AB65FFE2}"/>
          </ac:picMkLst>
        </pc:picChg>
        <pc:picChg chg="del mod ord">
          <ac:chgData name="Jonathan Loo" userId="d2d72d48b56f45d8" providerId="LiveId" clId="{D13DE75A-ED86-4B24-95DA-B9DEDE813A63}" dt="2020-11-12T11:07:09.161" v="10466" actId="478"/>
          <ac:picMkLst>
            <pc:docMk/>
            <pc:sldMk cId="2475644689" sldId="393"/>
            <ac:picMk id="16" creationId="{5CC18CEE-38E0-4F79-8A14-6DDB09FD87C7}"/>
          </ac:picMkLst>
        </pc:picChg>
        <pc:picChg chg="del mod ord">
          <ac:chgData name="Jonathan Loo" userId="d2d72d48b56f45d8" providerId="LiveId" clId="{D13DE75A-ED86-4B24-95DA-B9DEDE813A63}" dt="2020-11-12T11:07:20.437" v="10480" actId="478"/>
          <ac:picMkLst>
            <pc:docMk/>
            <pc:sldMk cId="2475644689" sldId="393"/>
            <ac:picMk id="18" creationId="{10DDABB3-04E2-47C4-B342-001A856E94C2}"/>
          </ac:picMkLst>
        </pc:picChg>
        <pc:picChg chg="del mod ord">
          <ac:chgData name="Jonathan Loo" userId="d2d72d48b56f45d8" providerId="LiveId" clId="{D13DE75A-ED86-4B24-95DA-B9DEDE813A63}" dt="2020-11-12T11:10:34.956" v="10531" actId="478"/>
          <ac:picMkLst>
            <pc:docMk/>
            <pc:sldMk cId="2475644689" sldId="393"/>
            <ac:picMk id="20" creationId="{21FC4F7A-67BF-4F69-B87B-EBAD93F2CD8B}"/>
          </ac:picMkLst>
        </pc:picChg>
        <pc:picChg chg="add del">
          <ac:chgData name="Jonathan Loo" userId="d2d72d48b56f45d8" providerId="LiveId" clId="{D13DE75A-ED86-4B24-95DA-B9DEDE813A63}" dt="2020-11-12T11:07:29.369" v="10485" actId="478"/>
          <ac:picMkLst>
            <pc:docMk/>
            <pc:sldMk cId="2475644689" sldId="393"/>
            <ac:picMk id="21" creationId="{921698EE-F360-4271-BCC8-BBEBF5F07E3D}"/>
          </ac:picMkLst>
        </pc:picChg>
        <pc:picChg chg="add del mod">
          <ac:chgData name="Jonathan Loo" userId="d2d72d48b56f45d8" providerId="LiveId" clId="{D13DE75A-ED86-4B24-95DA-B9DEDE813A63}" dt="2020-11-12T11:09:06.574" v="10499" actId="478"/>
          <ac:picMkLst>
            <pc:docMk/>
            <pc:sldMk cId="2475644689" sldId="393"/>
            <ac:picMk id="22" creationId="{C48F2B64-C87A-4B51-B1A3-06A9D94B3E27}"/>
          </ac:picMkLst>
        </pc:picChg>
        <pc:picChg chg="del mod ord">
          <ac:chgData name="Jonathan Loo" userId="d2d72d48b56f45d8" providerId="LiveId" clId="{D13DE75A-ED86-4B24-95DA-B9DEDE813A63}" dt="2020-11-12T11:09:20.689" v="10513" actId="478"/>
          <ac:picMkLst>
            <pc:docMk/>
            <pc:sldMk cId="2475644689" sldId="393"/>
            <ac:picMk id="26" creationId="{4972344E-2426-4C27-9DCD-0A2948B639FD}"/>
          </ac:picMkLst>
        </pc:picChg>
        <pc:picChg chg="del mod ord">
          <ac:chgData name="Jonathan Loo" userId="d2d72d48b56f45d8" providerId="LiveId" clId="{D13DE75A-ED86-4B24-95DA-B9DEDE813A63}" dt="2020-11-12T11:11:03.960" v="10566" actId="478"/>
          <ac:picMkLst>
            <pc:docMk/>
            <pc:sldMk cId="2475644689" sldId="393"/>
            <ac:picMk id="28" creationId="{CB4487A4-D713-4F1F-AA49-F4327744816E}"/>
          </ac:picMkLst>
        </pc:picChg>
        <pc:picChg chg="del mod ord">
          <ac:chgData name="Jonathan Loo" userId="d2d72d48b56f45d8" providerId="LiveId" clId="{D13DE75A-ED86-4B24-95DA-B9DEDE813A63}" dt="2020-11-12T11:10:45.873" v="10547" actId="478"/>
          <ac:picMkLst>
            <pc:docMk/>
            <pc:sldMk cId="2475644689" sldId="393"/>
            <ac:picMk id="30" creationId="{3399B29D-3F95-44AA-AF07-64A849FD0619}"/>
          </ac:picMkLst>
        </pc:picChg>
        <pc:picChg chg="del mod ord">
          <ac:chgData name="Jonathan Loo" userId="d2d72d48b56f45d8" providerId="LiveId" clId="{D13DE75A-ED86-4B24-95DA-B9DEDE813A63}" dt="2020-11-12T11:10:54.251" v="10562" actId="478"/>
          <ac:picMkLst>
            <pc:docMk/>
            <pc:sldMk cId="2475644689" sldId="393"/>
            <ac:picMk id="32" creationId="{57C8C65F-E559-4E76-A5BF-814B609D3E58}"/>
          </ac:picMkLst>
        </pc:picChg>
        <pc:picChg chg="mod ord">
          <ac:chgData name="Jonathan Loo" userId="d2d72d48b56f45d8" providerId="LiveId" clId="{D13DE75A-ED86-4B24-95DA-B9DEDE813A63}" dt="2020-11-12T11:48:57.899" v="12104" actId="1076"/>
          <ac:picMkLst>
            <pc:docMk/>
            <pc:sldMk cId="2475644689" sldId="393"/>
            <ac:picMk id="34" creationId="{04B8C516-03DB-4BFD-8372-2A8038F082B4}"/>
          </ac:picMkLst>
        </pc:picChg>
        <pc:picChg chg="add mod">
          <ac:chgData name="Jonathan Loo" userId="d2d72d48b56f45d8" providerId="LiveId" clId="{D13DE75A-ED86-4B24-95DA-B9DEDE813A63}" dt="2020-11-12T11:50:43.911" v="12105" actId="1076"/>
          <ac:picMkLst>
            <pc:docMk/>
            <pc:sldMk cId="2475644689" sldId="393"/>
            <ac:picMk id="36" creationId="{6F549ACC-9B56-451C-9252-F0104D73BF90}"/>
          </ac:picMkLst>
        </pc:picChg>
        <pc:picChg chg="mod ord">
          <ac:chgData name="Jonathan Loo" userId="d2d72d48b56f45d8" providerId="LiveId" clId="{D13DE75A-ED86-4B24-95DA-B9DEDE813A63}" dt="2020-11-12T15:59:14.577" v="17726" actId="962"/>
          <ac:picMkLst>
            <pc:docMk/>
            <pc:sldMk cId="2475644689" sldId="393"/>
            <ac:picMk id="38" creationId="{F04FDBB1-C811-4B87-B686-952DD948C101}"/>
          </ac:picMkLst>
        </pc:picChg>
        <pc:picChg chg="del mod">
          <ac:chgData name="Jonathan Loo" userId="d2d72d48b56f45d8" providerId="LiveId" clId="{D13DE75A-ED86-4B24-95DA-B9DEDE813A63}" dt="2020-11-12T10:58:19.895" v="10349" actId="478"/>
          <ac:picMkLst>
            <pc:docMk/>
            <pc:sldMk cId="2475644689" sldId="393"/>
            <ac:picMk id="90" creationId="{32CB9CFB-F066-48B2-A2B0-CC14ACC88BE1}"/>
          </ac:picMkLst>
        </pc:picChg>
        <pc:picChg chg="del mod">
          <ac:chgData name="Jonathan Loo" userId="d2d72d48b56f45d8" providerId="LiveId" clId="{D13DE75A-ED86-4B24-95DA-B9DEDE813A63}" dt="2020-11-12T10:58:47.593" v="10405" actId="478"/>
          <ac:picMkLst>
            <pc:docMk/>
            <pc:sldMk cId="2475644689" sldId="393"/>
            <ac:picMk id="96" creationId="{7951870B-D80A-4BF3-9586-F121F193921A}"/>
          </ac:picMkLst>
        </pc:picChg>
      </pc:sldChg>
      <pc:sldChg chg="add del">
        <pc:chgData name="Jonathan Loo" userId="d2d72d48b56f45d8" providerId="LiveId" clId="{D13DE75A-ED86-4B24-95DA-B9DEDE813A63}" dt="2020-11-11T10:43:29.466" v="28" actId="47"/>
        <pc:sldMkLst>
          <pc:docMk/>
          <pc:sldMk cId="885333001" sldId="394"/>
        </pc:sldMkLst>
      </pc:sldChg>
      <pc:sldChg chg="addSp delSp modSp new del mod modClrScheme chgLayout">
        <pc:chgData name="Jonathan Loo" userId="d2d72d48b56f45d8" providerId="LiveId" clId="{D13DE75A-ED86-4B24-95DA-B9DEDE813A63}" dt="2020-11-12T12:03:15.144" v="12402" actId="47"/>
        <pc:sldMkLst>
          <pc:docMk/>
          <pc:sldMk cId="1837972963" sldId="394"/>
        </pc:sldMkLst>
        <pc:spChg chg="mod ord">
          <ac:chgData name="Jonathan Loo" userId="d2d72d48b56f45d8" providerId="LiveId" clId="{D13DE75A-ED86-4B24-95DA-B9DEDE813A63}" dt="2020-11-12T12:02:07.527" v="12333" actId="20577"/>
          <ac:spMkLst>
            <pc:docMk/>
            <pc:sldMk cId="1837972963" sldId="394"/>
            <ac:spMk id="2" creationId="{00A8556E-056B-400B-82FB-3342BA969515}"/>
          </ac:spMkLst>
        </pc:spChg>
        <pc:spChg chg="del mod ord">
          <ac:chgData name="Jonathan Loo" userId="d2d72d48b56f45d8" providerId="LiveId" clId="{D13DE75A-ED86-4B24-95DA-B9DEDE813A63}" dt="2020-11-12T11:46:38.431" v="11991" actId="700"/>
          <ac:spMkLst>
            <pc:docMk/>
            <pc:sldMk cId="1837972963" sldId="394"/>
            <ac:spMk id="3" creationId="{CF487F9C-FC92-42B8-9142-138491A812F4}"/>
          </ac:spMkLst>
        </pc:spChg>
        <pc:spChg chg="del">
          <ac:chgData name="Jonathan Loo" userId="d2d72d48b56f45d8" providerId="LiveId" clId="{D13DE75A-ED86-4B24-95DA-B9DEDE813A63}" dt="2020-11-12T11:46:38.431" v="11991" actId="700"/>
          <ac:spMkLst>
            <pc:docMk/>
            <pc:sldMk cId="1837972963" sldId="394"/>
            <ac:spMk id="4" creationId="{2CB4C961-B6DC-47E5-9E51-9A67449DC691}"/>
          </ac:spMkLst>
        </pc:spChg>
        <pc:spChg chg="add mod ord">
          <ac:chgData name="Jonathan Loo" userId="d2d72d48b56f45d8" providerId="LiveId" clId="{D13DE75A-ED86-4B24-95DA-B9DEDE813A63}" dt="2020-11-12T12:02:21.094" v="12365" actId="20577"/>
          <ac:spMkLst>
            <pc:docMk/>
            <pc:sldMk cId="1837972963" sldId="394"/>
            <ac:spMk id="5" creationId="{01B6DC44-A268-4DE9-8CF8-A164FDA43E41}"/>
          </ac:spMkLst>
        </pc:spChg>
        <pc:picChg chg="add mod">
          <ac:chgData name="Jonathan Loo" userId="d2d72d48b56f45d8" providerId="LiveId" clId="{D13DE75A-ED86-4B24-95DA-B9DEDE813A63}" dt="2020-11-12T11:55:15.731" v="12172" actId="1076"/>
          <ac:picMkLst>
            <pc:docMk/>
            <pc:sldMk cId="1837972963" sldId="394"/>
            <ac:picMk id="7" creationId="{AEDC063C-67A6-4B66-8E7A-3D5F13630311}"/>
          </ac:picMkLst>
        </pc:picChg>
        <pc:picChg chg="add mod">
          <ac:chgData name="Jonathan Loo" userId="d2d72d48b56f45d8" providerId="LiveId" clId="{D13DE75A-ED86-4B24-95DA-B9DEDE813A63}" dt="2020-11-12T11:55:16.199" v="12173" actId="1076"/>
          <ac:picMkLst>
            <pc:docMk/>
            <pc:sldMk cId="1837972963" sldId="394"/>
            <ac:picMk id="9" creationId="{8FF6E82A-2392-4955-A34E-1DD09E93197E}"/>
          </ac:picMkLst>
        </pc:picChg>
      </pc:sldChg>
      <pc:sldChg chg="addSp modSp new del mod">
        <pc:chgData name="Jonathan Loo" userId="d2d72d48b56f45d8" providerId="LiveId" clId="{D13DE75A-ED86-4B24-95DA-B9DEDE813A63}" dt="2020-11-17T15:11:20.057" v="53451" actId="47"/>
        <pc:sldMkLst>
          <pc:docMk/>
          <pc:sldMk cId="3179488722" sldId="394"/>
        </pc:sldMkLst>
        <pc:picChg chg="add mod">
          <ac:chgData name="Jonathan Loo" userId="d2d72d48b56f45d8" providerId="LiveId" clId="{D13DE75A-ED86-4B24-95DA-B9DEDE813A63}" dt="2020-11-12T12:24:22.009" v="12518" actId="1076"/>
          <ac:picMkLst>
            <pc:docMk/>
            <pc:sldMk cId="3179488722" sldId="394"/>
            <ac:picMk id="4" creationId="{C0CFC57B-8DC8-4C6F-9D60-9FC36613017B}"/>
          </ac:picMkLst>
        </pc:picChg>
      </pc:sldChg>
      <pc:sldChg chg="add del">
        <pc:chgData name="Jonathan Loo" userId="d2d72d48b56f45d8" providerId="LiveId" clId="{D13DE75A-ED86-4B24-95DA-B9DEDE813A63}" dt="2020-11-11T10:43:29.466" v="28" actId="47"/>
        <pc:sldMkLst>
          <pc:docMk/>
          <pc:sldMk cId="2014846231" sldId="395"/>
        </pc:sldMkLst>
      </pc:sldChg>
      <pc:sldChg chg="addSp delSp modSp new del mod ord modClrScheme chgLayout modNotesTx">
        <pc:chgData name="Jonathan Loo" userId="d2d72d48b56f45d8" providerId="LiveId" clId="{D13DE75A-ED86-4B24-95DA-B9DEDE813A63}" dt="2020-11-13T17:33:09.424" v="30604" actId="47"/>
        <pc:sldMkLst>
          <pc:docMk/>
          <pc:sldMk cId="3389878058" sldId="395"/>
        </pc:sldMkLst>
        <pc:spChg chg="mod ord">
          <ac:chgData name="Jonathan Loo" userId="d2d72d48b56f45d8" providerId="LiveId" clId="{D13DE75A-ED86-4B24-95DA-B9DEDE813A63}" dt="2020-11-12T16:11:50.267" v="18025"/>
          <ac:spMkLst>
            <pc:docMk/>
            <pc:sldMk cId="3389878058" sldId="395"/>
            <ac:spMk id="2" creationId="{DF69F8D1-A2C2-4186-BED5-ED721047F700}"/>
          </ac:spMkLst>
        </pc:spChg>
        <pc:spChg chg="del mod ord">
          <ac:chgData name="Jonathan Loo" userId="d2d72d48b56f45d8" providerId="LiveId" clId="{D13DE75A-ED86-4B24-95DA-B9DEDE813A63}" dt="2020-11-12T12:07:17.014" v="12444" actId="700"/>
          <ac:spMkLst>
            <pc:docMk/>
            <pc:sldMk cId="3389878058" sldId="395"/>
            <ac:spMk id="3" creationId="{915C546D-B85A-40F1-A189-118E98AF9D2E}"/>
          </ac:spMkLst>
        </pc:spChg>
        <pc:spChg chg="del">
          <ac:chgData name="Jonathan Loo" userId="d2d72d48b56f45d8" providerId="LiveId" clId="{D13DE75A-ED86-4B24-95DA-B9DEDE813A63}" dt="2020-11-12T12:07:17.014" v="12444" actId="700"/>
          <ac:spMkLst>
            <pc:docMk/>
            <pc:sldMk cId="3389878058" sldId="395"/>
            <ac:spMk id="4" creationId="{5FB4B651-6AE3-464F-856B-AC45FD53C348}"/>
          </ac:spMkLst>
        </pc:spChg>
        <pc:spChg chg="add mod ord">
          <ac:chgData name="Jonathan Loo" userId="d2d72d48b56f45d8" providerId="LiveId" clId="{D13DE75A-ED86-4B24-95DA-B9DEDE813A63}" dt="2020-11-12T18:49:53.603" v="18351" actId="20577"/>
          <ac:spMkLst>
            <pc:docMk/>
            <pc:sldMk cId="3389878058" sldId="395"/>
            <ac:spMk id="5" creationId="{CCE3A70F-6A46-4E45-AE64-2F41F9CB99EC}"/>
          </ac:spMkLst>
        </pc:spChg>
        <pc:spChg chg="add del mod">
          <ac:chgData name="Jonathan Loo" userId="d2d72d48b56f45d8" providerId="LiveId" clId="{D13DE75A-ED86-4B24-95DA-B9DEDE813A63}" dt="2020-11-12T12:07:25.414" v="12446"/>
          <ac:spMkLst>
            <pc:docMk/>
            <pc:sldMk cId="3389878058" sldId="395"/>
            <ac:spMk id="6" creationId="{72342F58-FEB3-46AE-8EC3-D75F603DDEA2}"/>
          </ac:spMkLst>
        </pc:spChg>
        <pc:spChg chg="add del mod">
          <ac:chgData name="Jonathan Loo" userId="d2d72d48b56f45d8" providerId="LiveId" clId="{D13DE75A-ED86-4B24-95DA-B9DEDE813A63}" dt="2020-11-12T12:07:25.414" v="12446"/>
          <ac:spMkLst>
            <pc:docMk/>
            <pc:sldMk cId="3389878058" sldId="395"/>
            <ac:spMk id="7" creationId="{7B3FFC42-6FC9-4D94-8226-FFDC2F840B63}"/>
          </ac:spMkLst>
        </pc:spChg>
        <pc:spChg chg="add del mod">
          <ac:chgData name="Jonathan Loo" userId="d2d72d48b56f45d8" providerId="LiveId" clId="{D13DE75A-ED86-4B24-95DA-B9DEDE813A63}" dt="2020-11-12T16:05:01.327" v="17878"/>
          <ac:spMkLst>
            <pc:docMk/>
            <pc:sldMk cId="3389878058" sldId="395"/>
            <ac:spMk id="10" creationId="{270EA363-419C-4D46-98B0-13BBE4D68527}"/>
          </ac:spMkLst>
        </pc:spChg>
        <pc:spChg chg="add del mod">
          <ac:chgData name="Jonathan Loo" userId="d2d72d48b56f45d8" providerId="LiveId" clId="{D13DE75A-ED86-4B24-95DA-B9DEDE813A63}" dt="2020-11-12T16:05:01.327" v="17878"/>
          <ac:spMkLst>
            <pc:docMk/>
            <pc:sldMk cId="3389878058" sldId="395"/>
            <ac:spMk id="11" creationId="{80006B5E-E1F3-4D68-B93D-EEE9ABDAA767}"/>
          </ac:spMkLst>
        </pc:spChg>
        <pc:spChg chg="add del mod ord">
          <ac:chgData name="Jonathan Loo" userId="d2d72d48b56f45d8" providerId="LiveId" clId="{D13DE75A-ED86-4B24-95DA-B9DEDE813A63}" dt="2020-11-12T16:10:42.844" v="18005" actId="478"/>
          <ac:spMkLst>
            <pc:docMk/>
            <pc:sldMk cId="3389878058" sldId="395"/>
            <ac:spMk id="15" creationId="{FC94567D-A288-49DE-BCC4-84D51C894501}"/>
          </ac:spMkLst>
        </pc:spChg>
        <pc:spChg chg="add del mod">
          <ac:chgData name="Jonathan Loo" userId="d2d72d48b56f45d8" providerId="LiveId" clId="{D13DE75A-ED86-4B24-95DA-B9DEDE813A63}" dt="2020-11-12T16:12:00.790" v="18028" actId="478"/>
          <ac:spMkLst>
            <pc:docMk/>
            <pc:sldMk cId="3389878058" sldId="395"/>
            <ac:spMk id="16" creationId="{1224034C-6CF7-4C74-8107-6831C33F3B05}"/>
          </ac:spMkLst>
        </pc:spChg>
        <pc:spChg chg="add mod ord">
          <ac:chgData name="Jonathan Loo" userId="d2d72d48b56f45d8" providerId="LiveId" clId="{D13DE75A-ED86-4B24-95DA-B9DEDE813A63}" dt="2020-11-12T20:01:10.605" v="18721" actId="207"/>
          <ac:spMkLst>
            <pc:docMk/>
            <pc:sldMk cId="3389878058" sldId="395"/>
            <ac:spMk id="21" creationId="{0153585F-EDAE-4B66-8D80-02BB01A45A0D}"/>
          </ac:spMkLst>
        </pc:spChg>
        <pc:spChg chg="add del mod">
          <ac:chgData name="Jonathan Loo" userId="d2d72d48b56f45d8" providerId="LiveId" clId="{D13DE75A-ED86-4B24-95DA-B9DEDE813A63}" dt="2020-11-12T16:11:50.267" v="18025"/>
          <ac:spMkLst>
            <pc:docMk/>
            <pc:sldMk cId="3389878058" sldId="395"/>
            <ac:spMk id="24" creationId="{2BC8FBD6-6D53-4B47-9C3E-FB62A61812CB}"/>
          </ac:spMkLst>
        </pc:spChg>
        <pc:spChg chg="add del mod">
          <ac:chgData name="Jonathan Loo" userId="d2d72d48b56f45d8" providerId="LiveId" clId="{D13DE75A-ED86-4B24-95DA-B9DEDE813A63}" dt="2020-11-12T16:11:50.267" v="18025"/>
          <ac:spMkLst>
            <pc:docMk/>
            <pc:sldMk cId="3389878058" sldId="395"/>
            <ac:spMk id="25" creationId="{A47DE986-E9A2-4ED1-A326-6E23F6FA1E7F}"/>
          </ac:spMkLst>
        </pc:spChg>
        <pc:spChg chg="add del mod">
          <ac:chgData name="Jonathan Loo" userId="d2d72d48b56f45d8" providerId="LiveId" clId="{D13DE75A-ED86-4B24-95DA-B9DEDE813A63}" dt="2020-11-12T16:11:50.267" v="18025"/>
          <ac:spMkLst>
            <pc:docMk/>
            <pc:sldMk cId="3389878058" sldId="395"/>
            <ac:spMk id="26" creationId="{58242797-F927-4A72-A990-A49BE5548189}"/>
          </ac:spMkLst>
        </pc:spChg>
        <pc:picChg chg="add del mod">
          <ac:chgData name="Jonathan Loo" userId="d2d72d48b56f45d8" providerId="LiveId" clId="{D13DE75A-ED86-4B24-95DA-B9DEDE813A63}" dt="2020-11-12T12:17:34.241" v="12500" actId="478"/>
          <ac:picMkLst>
            <pc:docMk/>
            <pc:sldMk cId="3389878058" sldId="395"/>
            <ac:picMk id="8" creationId="{7D84F607-4E5C-4BD6-A803-159478AE6238}"/>
          </ac:picMkLst>
        </pc:picChg>
        <pc:picChg chg="add del mod modCrop">
          <ac:chgData name="Jonathan Loo" userId="d2d72d48b56f45d8" providerId="LiveId" clId="{D13DE75A-ED86-4B24-95DA-B9DEDE813A63}" dt="2020-11-12T12:19:16.875" v="12513" actId="478"/>
          <ac:picMkLst>
            <pc:docMk/>
            <pc:sldMk cId="3389878058" sldId="395"/>
            <ac:picMk id="9" creationId="{8CE4D527-39E3-4290-B015-65EB42AB9F56}"/>
          </ac:picMkLst>
        </pc:picChg>
        <pc:picChg chg="add del mod">
          <ac:chgData name="Jonathan Loo" userId="d2d72d48b56f45d8" providerId="LiveId" clId="{D13DE75A-ED86-4B24-95DA-B9DEDE813A63}" dt="2020-11-12T16:11:39.019" v="18022" actId="21"/>
          <ac:picMkLst>
            <pc:docMk/>
            <pc:sldMk cId="3389878058" sldId="395"/>
            <ac:picMk id="12" creationId="{D6CC9F80-5F26-475B-84F0-0B52EA193413}"/>
          </ac:picMkLst>
        </pc:picChg>
        <pc:picChg chg="add del mod">
          <ac:chgData name="Jonathan Loo" userId="d2d72d48b56f45d8" providerId="LiveId" clId="{D13DE75A-ED86-4B24-95DA-B9DEDE813A63}" dt="2020-11-12T20:28:39.209" v="19294" actId="478"/>
          <ac:picMkLst>
            <pc:docMk/>
            <pc:sldMk cId="3389878058" sldId="395"/>
            <ac:picMk id="17" creationId="{0A3417F1-74EC-4E04-A6A9-4E2AB4EF8557}"/>
          </ac:picMkLst>
        </pc:picChg>
        <pc:picChg chg="add del mod">
          <ac:chgData name="Jonathan Loo" userId="d2d72d48b56f45d8" providerId="LiveId" clId="{D13DE75A-ED86-4B24-95DA-B9DEDE813A63}" dt="2020-11-12T19:44:57.910" v="18609" actId="478"/>
          <ac:picMkLst>
            <pc:docMk/>
            <pc:sldMk cId="3389878058" sldId="395"/>
            <ac:picMk id="19" creationId="{62725D36-C25F-4416-A88B-BD91FB06FB88}"/>
          </ac:picMkLst>
        </pc:picChg>
        <pc:picChg chg="add mod">
          <ac:chgData name="Jonathan Loo" userId="d2d72d48b56f45d8" providerId="LiveId" clId="{D13DE75A-ED86-4B24-95DA-B9DEDE813A63}" dt="2020-11-12T18:56:12.219" v="18443" actId="1076"/>
          <ac:picMkLst>
            <pc:docMk/>
            <pc:sldMk cId="3389878058" sldId="395"/>
            <ac:picMk id="22" creationId="{E48DB9B2-2866-4D43-A6CE-B57F7828DD8D}"/>
          </ac:picMkLst>
        </pc:picChg>
        <pc:picChg chg="del mod ord">
          <ac:chgData name="Jonathan Loo" userId="d2d72d48b56f45d8" providerId="LiveId" clId="{D13DE75A-ED86-4B24-95DA-B9DEDE813A63}" dt="2020-11-12T19:48:00.836" v="18624" actId="478"/>
          <ac:picMkLst>
            <pc:docMk/>
            <pc:sldMk cId="3389878058" sldId="395"/>
            <ac:picMk id="28" creationId="{0E697221-4DAE-446F-8993-C5470388D6F2}"/>
          </ac:picMkLst>
        </pc:picChg>
        <pc:picChg chg="del mod ord">
          <ac:chgData name="Jonathan Loo" userId="d2d72d48b56f45d8" providerId="LiveId" clId="{D13DE75A-ED86-4B24-95DA-B9DEDE813A63}" dt="2020-11-12T19:48:28.415" v="18640" actId="478"/>
          <ac:picMkLst>
            <pc:docMk/>
            <pc:sldMk cId="3389878058" sldId="395"/>
            <ac:picMk id="30" creationId="{AD9500E2-DDF8-4407-923B-354C0E5EF9CC}"/>
          </ac:picMkLst>
        </pc:picChg>
        <pc:picChg chg="del mod ord">
          <ac:chgData name="Jonathan Loo" userId="d2d72d48b56f45d8" providerId="LiveId" clId="{D13DE75A-ED86-4B24-95DA-B9DEDE813A63}" dt="2020-11-12T21:24:56.228" v="19555" actId="478"/>
          <ac:picMkLst>
            <pc:docMk/>
            <pc:sldMk cId="3389878058" sldId="395"/>
            <ac:picMk id="32" creationId="{00BBD033-A7D5-4539-9252-CA15AB6561C3}"/>
          </ac:picMkLst>
        </pc:picChg>
        <pc:picChg chg="add del mod">
          <ac:chgData name="Jonathan Loo" userId="d2d72d48b56f45d8" providerId="LiveId" clId="{D13DE75A-ED86-4B24-95DA-B9DEDE813A63}" dt="2020-11-12T20:00:45.444" v="18720" actId="478"/>
          <ac:picMkLst>
            <pc:docMk/>
            <pc:sldMk cId="3389878058" sldId="395"/>
            <ac:picMk id="33" creationId="{B4DBBADD-2EAC-447B-ABDD-4F66E0003F0B}"/>
          </ac:picMkLst>
        </pc:picChg>
        <pc:picChg chg="add del mod ord">
          <ac:chgData name="Jonathan Loo" userId="d2d72d48b56f45d8" providerId="LiveId" clId="{D13DE75A-ED86-4B24-95DA-B9DEDE813A63}" dt="2020-11-12T21:24:41.806" v="19540" actId="478"/>
          <ac:picMkLst>
            <pc:docMk/>
            <pc:sldMk cId="3389878058" sldId="395"/>
            <ac:picMk id="36" creationId="{1131BDEA-63C3-492E-9F14-53D38EA7D922}"/>
          </ac:picMkLst>
        </pc:picChg>
        <pc:picChg chg="del mod ord">
          <ac:chgData name="Jonathan Loo" userId="d2d72d48b56f45d8" providerId="LiveId" clId="{D13DE75A-ED86-4B24-95DA-B9DEDE813A63}" dt="2020-11-12T21:24:31.674" v="19526"/>
          <ac:picMkLst>
            <pc:docMk/>
            <pc:sldMk cId="3389878058" sldId="395"/>
            <ac:picMk id="38" creationId="{A70296BA-F45A-42BF-8445-B394887A3699}"/>
          </ac:picMkLst>
        </pc:picChg>
        <pc:picChg chg="mod ord">
          <ac:chgData name="Jonathan Loo" userId="d2d72d48b56f45d8" providerId="LiveId" clId="{D13DE75A-ED86-4B24-95DA-B9DEDE813A63}" dt="2020-11-12T21:24:41.810" v="19542" actId="962"/>
          <ac:picMkLst>
            <pc:docMk/>
            <pc:sldMk cId="3389878058" sldId="395"/>
            <ac:picMk id="40" creationId="{976F19F9-85CC-422E-B0B7-95639E071E17}"/>
          </ac:picMkLst>
        </pc:picChg>
        <pc:picChg chg="mod ord">
          <ac:chgData name="Jonathan Loo" userId="d2d72d48b56f45d8" providerId="LiveId" clId="{D13DE75A-ED86-4B24-95DA-B9DEDE813A63}" dt="2020-11-12T21:24:56.230" v="19557" actId="962"/>
          <ac:picMkLst>
            <pc:docMk/>
            <pc:sldMk cId="3389878058" sldId="395"/>
            <ac:picMk id="42" creationId="{305E0101-7948-4556-8977-B65E9190F49E}"/>
          </ac:picMkLst>
        </pc:picChg>
        <pc:picChg chg="add del mod">
          <ac:chgData name="Jonathan Loo" userId="d2d72d48b56f45d8" providerId="LiveId" clId="{D13DE75A-ED86-4B24-95DA-B9DEDE813A63}" dt="2020-11-12T12:16:50.157" v="12496" actId="478"/>
          <ac:picMkLst>
            <pc:docMk/>
            <pc:sldMk cId="3389878058" sldId="395"/>
            <ac:picMk id="6146" creationId="{181F1B3A-3A89-4AF6-9BD0-623CD5B501F1}"/>
          </ac:picMkLst>
        </pc:picChg>
      </pc:sldChg>
      <pc:sldChg chg="add del">
        <pc:chgData name="Jonathan Loo" userId="d2d72d48b56f45d8" providerId="LiveId" clId="{D13DE75A-ED86-4B24-95DA-B9DEDE813A63}" dt="2020-11-11T10:43:29.466" v="28" actId="47"/>
        <pc:sldMkLst>
          <pc:docMk/>
          <pc:sldMk cId="1090069438" sldId="396"/>
        </pc:sldMkLst>
      </pc:sldChg>
      <pc:sldChg chg="add del">
        <pc:chgData name="Jonathan Loo" userId="d2d72d48b56f45d8" providerId="LiveId" clId="{D13DE75A-ED86-4B24-95DA-B9DEDE813A63}" dt="2020-11-18T15:59:42.459" v="60117" actId="47"/>
        <pc:sldMkLst>
          <pc:docMk/>
          <pc:sldMk cId="2093852384" sldId="396"/>
        </pc:sldMkLst>
      </pc:sldChg>
      <pc:sldChg chg="addSp delSp modSp new del mod modClrScheme chgLayout">
        <pc:chgData name="Jonathan Loo" userId="d2d72d48b56f45d8" providerId="LiveId" clId="{D13DE75A-ED86-4B24-95DA-B9DEDE813A63}" dt="2020-11-17T09:40:58.609" v="47156" actId="2696"/>
        <pc:sldMkLst>
          <pc:docMk/>
          <pc:sldMk cId="3423380664" sldId="396"/>
        </pc:sldMkLst>
        <pc:spChg chg="del mod ord">
          <ac:chgData name="Jonathan Loo" userId="d2d72d48b56f45d8" providerId="LiveId" clId="{D13DE75A-ED86-4B24-95DA-B9DEDE813A63}" dt="2020-11-12T12:44:37.365" v="12520" actId="700"/>
          <ac:spMkLst>
            <pc:docMk/>
            <pc:sldMk cId="3423380664" sldId="396"/>
            <ac:spMk id="2" creationId="{54205AE4-A312-4EE3-B568-43549325E054}"/>
          </ac:spMkLst>
        </pc:spChg>
        <pc:spChg chg="del mod ord">
          <ac:chgData name="Jonathan Loo" userId="d2d72d48b56f45d8" providerId="LiveId" clId="{D13DE75A-ED86-4B24-95DA-B9DEDE813A63}" dt="2020-11-12T12:44:37.365" v="12520" actId="700"/>
          <ac:spMkLst>
            <pc:docMk/>
            <pc:sldMk cId="3423380664" sldId="396"/>
            <ac:spMk id="3" creationId="{CB8D527A-5808-4A7A-8AE2-F7AE0F5BE6C6}"/>
          </ac:spMkLst>
        </pc:spChg>
        <pc:spChg chg="add mod ord">
          <ac:chgData name="Jonathan Loo" userId="d2d72d48b56f45d8" providerId="LiveId" clId="{D13DE75A-ED86-4B24-95DA-B9DEDE813A63}" dt="2020-11-12T18:43:53.307" v="18171" actId="6549"/>
          <ac:spMkLst>
            <pc:docMk/>
            <pc:sldMk cId="3423380664" sldId="396"/>
            <ac:spMk id="4" creationId="{54F31B8A-D9E3-4796-B80E-67FE827B7039}"/>
          </ac:spMkLst>
        </pc:spChg>
        <pc:spChg chg="add mod ord">
          <ac:chgData name="Jonathan Loo" userId="d2d72d48b56f45d8" providerId="LiveId" clId="{D13DE75A-ED86-4B24-95DA-B9DEDE813A63}" dt="2020-11-12T13:14:03.617" v="13423" actId="6549"/>
          <ac:spMkLst>
            <pc:docMk/>
            <pc:sldMk cId="3423380664" sldId="396"/>
            <ac:spMk id="5" creationId="{EAE247AB-B146-4518-9D84-523DDDF73620}"/>
          </ac:spMkLst>
        </pc:spChg>
        <pc:spChg chg="add mod">
          <ac:chgData name="Jonathan Loo" userId="d2d72d48b56f45d8" providerId="LiveId" clId="{D13DE75A-ED86-4B24-95DA-B9DEDE813A63}" dt="2020-11-12T13:12:35.851" v="13389" actId="1076"/>
          <ac:spMkLst>
            <pc:docMk/>
            <pc:sldMk cId="3423380664" sldId="396"/>
            <ac:spMk id="9" creationId="{2B7B7FB6-EF11-40A7-B4D9-16B12E373FD0}"/>
          </ac:spMkLst>
        </pc:spChg>
        <pc:spChg chg="add del">
          <ac:chgData name="Jonathan Loo" userId="d2d72d48b56f45d8" providerId="LiveId" clId="{D13DE75A-ED86-4B24-95DA-B9DEDE813A63}" dt="2020-11-13T10:45:17.886" v="22653" actId="478"/>
          <ac:spMkLst>
            <pc:docMk/>
            <pc:sldMk cId="3423380664" sldId="396"/>
            <ac:spMk id="14" creationId="{E10033BB-7C4F-4DC3-8C2A-4792156B0789}"/>
          </ac:spMkLst>
        </pc:spChg>
        <pc:spChg chg="add del mod topLvl">
          <ac:chgData name="Jonathan Loo" userId="d2d72d48b56f45d8" providerId="LiveId" clId="{D13DE75A-ED86-4B24-95DA-B9DEDE813A63}" dt="2020-11-13T10:46:26.766" v="22667" actId="1076"/>
          <ac:spMkLst>
            <pc:docMk/>
            <pc:sldMk cId="3423380664" sldId="396"/>
            <ac:spMk id="18" creationId="{0BACDB98-4445-4636-A580-6F8FFFAD36A9}"/>
          </ac:spMkLst>
        </pc:spChg>
        <pc:spChg chg="mod">
          <ac:chgData name="Jonathan Loo" userId="d2d72d48b56f45d8" providerId="LiveId" clId="{D13DE75A-ED86-4B24-95DA-B9DEDE813A63}" dt="2020-11-13T10:45:56.032" v="22659" actId="165"/>
          <ac:spMkLst>
            <pc:docMk/>
            <pc:sldMk cId="3423380664" sldId="396"/>
            <ac:spMk id="20" creationId="{0CC37311-3440-4F56-A6FA-5B4DCC891E0B}"/>
          </ac:spMkLst>
        </pc:spChg>
        <pc:spChg chg="mod">
          <ac:chgData name="Jonathan Loo" userId="d2d72d48b56f45d8" providerId="LiveId" clId="{D13DE75A-ED86-4B24-95DA-B9DEDE813A63}" dt="2020-11-13T10:45:56.032" v="22659" actId="165"/>
          <ac:spMkLst>
            <pc:docMk/>
            <pc:sldMk cId="3423380664" sldId="396"/>
            <ac:spMk id="21" creationId="{4D5D8DFB-3CE3-44A9-8E09-4D61F4054ECA}"/>
          </ac:spMkLst>
        </pc:spChg>
        <pc:spChg chg="mod">
          <ac:chgData name="Jonathan Loo" userId="d2d72d48b56f45d8" providerId="LiveId" clId="{D13DE75A-ED86-4B24-95DA-B9DEDE813A63}" dt="2020-11-13T10:45:56.032" v="22659" actId="165"/>
          <ac:spMkLst>
            <pc:docMk/>
            <pc:sldMk cId="3423380664" sldId="396"/>
            <ac:spMk id="23" creationId="{63FB077D-DC5D-4242-88A3-7750BA7415B9}"/>
          </ac:spMkLst>
        </pc:spChg>
        <pc:spChg chg="mod">
          <ac:chgData name="Jonathan Loo" userId="d2d72d48b56f45d8" providerId="LiveId" clId="{D13DE75A-ED86-4B24-95DA-B9DEDE813A63}" dt="2020-11-13T10:45:56.032" v="22659" actId="165"/>
          <ac:spMkLst>
            <pc:docMk/>
            <pc:sldMk cId="3423380664" sldId="396"/>
            <ac:spMk id="24" creationId="{2E504BEB-51F2-4FEF-9921-2971934AD58B}"/>
          </ac:spMkLst>
        </pc:spChg>
        <pc:spChg chg="mod">
          <ac:chgData name="Jonathan Loo" userId="d2d72d48b56f45d8" providerId="LiveId" clId="{D13DE75A-ED86-4B24-95DA-B9DEDE813A63}" dt="2020-11-13T10:45:56.032" v="22659" actId="165"/>
          <ac:spMkLst>
            <pc:docMk/>
            <pc:sldMk cId="3423380664" sldId="396"/>
            <ac:spMk id="25" creationId="{47057262-CE6D-4DF2-AE41-97CAB319FA33}"/>
          </ac:spMkLst>
        </pc:spChg>
        <pc:spChg chg="mod">
          <ac:chgData name="Jonathan Loo" userId="d2d72d48b56f45d8" providerId="LiveId" clId="{D13DE75A-ED86-4B24-95DA-B9DEDE813A63}" dt="2020-11-13T10:45:56.032" v="22659" actId="165"/>
          <ac:spMkLst>
            <pc:docMk/>
            <pc:sldMk cId="3423380664" sldId="396"/>
            <ac:spMk id="26" creationId="{4A3A43F0-9E47-4BDC-B338-829388964863}"/>
          </ac:spMkLst>
        </pc:spChg>
        <pc:spChg chg="mod">
          <ac:chgData name="Jonathan Loo" userId="d2d72d48b56f45d8" providerId="LiveId" clId="{D13DE75A-ED86-4B24-95DA-B9DEDE813A63}" dt="2020-11-13T10:45:56.032" v="22659" actId="165"/>
          <ac:spMkLst>
            <pc:docMk/>
            <pc:sldMk cId="3423380664" sldId="396"/>
            <ac:spMk id="27" creationId="{C10853CB-B848-4DA4-9B5A-C72431EF8680}"/>
          </ac:spMkLst>
        </pc:spChg>
        <pc:spChg chg="mod">
          <ac:chgData name="Jonathan Loo" userId="d2d72d48b56f45d8" providerId="LiveId" clId="{D13DE75A-ED86-4B24-95DA-B9DEDE813A63}" dt="2020-11-13T10:45:56.032" v="22659" actId="165"/>
          <ac:spMkLst>
            <pc:docMk/>
            <pc:sldMk cId="3423380664" sldId="396"/>
            <ac:spMk id="28" creationId="{A1903830-8F70-469D-9DF8-FD00F48421E2}"/>
          </ac:spMkLst>
        </pc:spChg>
        <pc:spChg chg="mod">
          <ac:chgData name="Jonathan Loo" userId="d2d72d48b56f45d8" providerId="LiveId" clId="{D13DE75A-ED86-4B24-95DA-B9DEDE813A63}" dt="2020-11-13T10:45:56.032" v="22659" actId="165"/>
          <ac:spMkLst>
            <pc:docMk/>
            <pc:sldMk cId="3423380664" sldId="396"/>
            <ac:spMk id="29" creationId="{66E6A8D8-4871-4FE8-945D-04DC732D7F15}"/>
          </ac:spMkLst>
        </pc:spChg>
        <pc:spChg chg="mod">
          <ac:chgData name="Jonathan Loo" userId="d2d72d48b56f45d8" providerId="LiveId" clId="{D13DE75A-ED86-4B24-95DA-B9DEDE813A63}" dt="2020-11-13T10:45:56.032" v="22659" actId="165"/>
          <ac:spMkLst>
            <pc:docMk/>
            <pc:sldMk cId="3423380664" sldId="396"/>
            <ac:spMk id="30" creationId="{4B838C6F-4001-4CD3-82CC-88C1108DE367}"/>
          </ac:spMkLst>
        </pc:spChg>
        <pc:spChg chg="mod">
          <ac:chgData name="Jonathan Loo" userId="d2d72d48b56f45d8" providerId="LiveId" clId="{D13DE75A-ED86-4B24-95DA-B9DEDE813A63}" dt="2020-11-13T10:46:26.172" v="22666" actId="207"/>
          <ac:spMkLst>
            <pc:docMk/>
            <pc:sldMk cId="3423380664" sldId="396"/>
            <ac:spMk id="31" creationId="{5B840B24-2B07-423F-9269-FBB149CC7152}"/>
          </ac:spMkLst>
        </pc:spChg>
        <pc:spChg chg="mod">
          <ac:chgData name="Jonathan Loo" userId="d2d72d48b56f45d8" providerId="LiveId" clId="{D13DE75A-ED86-4B24-95DA-B9DEDE813A63}" dt="2020-11-13T10:45:56.032" v="22659" actId="165"/>
          <ac:spMkLst>
            <pc:docMk/>
            <pc:sldMk cId="3423380664" sldId="396"/>
            <ac:spMk id="32" creationId="{3DBB9D58-4AF7-4343-83E6-75D3E5CC3578}"/>
          </ac:spMkLst>
        </pc:spChg>
        <pc:spChg chg="mod">
          <ac:chgData name="Jonathan Loo" userId="d2d72d48b56f45d8" providerId="LiveId" clId="{D13DE75A-ED86-4B24-95DA-B9DEDE813A63}" dt="2020-11-13T10:45:56.032" v="22659" actId="165"/>
          <ac:spMkLst>
            <pc:docMk/>
            <pc:sldMk cId="3423380664" sldId="396"/>
            <ac:spMk id="34" creationId="{B65ADA72-FA9A-4660-A954-A2796639682A}"/>
          </ac:spMkLst>
        </pc:spChg>
        <pc:spChg chg="mod">
          <ac:chgData name="Jonathan Loo" userId="d2d72d48b56f45d8" providerId="LiveId" clId="{D13DE75A-ED86-4B24-95DA-B9DEDE813A63}" dt="2020-11-13T10:45:56.032" v="22659" actId="165"/>
          <ac:spMkLst>
            <pc:docMk/>
            <pc:sldMk cId="3423380664" sldId="396"/>
            <ac:spMk id="35" creationId="{171E8F84-7950-4147-93FC-21F7F501A3AC}"/>
          </ac:spMkLst>
        </pc:spChg>
        <pc:spChg chg="mod">
          <ac:chgData name="Jonathan Loo" userId="d2d72d48b56f45d8" providerId="LiveId" clId="{D13DE75A-ED86-4B24-95DA-B9DEDE813A63}" dt="2020-11-13T10:45:56.032" v="22659" actId="165"/>
          <ac:spMkLst>
            <pc:docMk/>
            <pc:sldMk cId="3423380664" sldId="396"/>
            <ac:spMk id="37" creationId="{63D15D16-9D00-4ADF-9A78-40448EDBE4C5}"/>
          </ac:spMkLst>
        </pc:spChg>
        <pc:spChg chg="mod">
          <ac:chgData name="Jonathan Loo" userId="d2d72d48b56f45d8" providerId="LiveId" clId="{D13DE75A-ED86-4B24-95DA-B9DEDE813A63}" dt="2020-11-13T10:45:56.032" v="22659" actId="165"/>
          <ac:spMkLst>
            <pc:docMk/>
            <pc:sldMk cId="3423380664" sldId="396"/>
            <ac:spMk id="38" creationId="{A7408029-1051-4CC8-A873-B9CCD3714FDF}"/>
          </ac:spMkLst>
        </pc:spChg>
        <pc:spChg chg="mod">
          <ac:chgData name="Jonathan Loo" userId="d2d72d48b56f45d8" providerId="LiveId" clId="{D13DE75A-ED86-4B24-95DA-B9DEDE813A63}" dt="2020-11-13T10:45:56.032" v="22659" actId="165"/>
          <ac:spMkLst>
            <pc:docMk/>
            <pc:sldMk cId="3423380664" sldId="396"/>
            <ac:spMk id="39" creationId="{EB322FD0-2A92-4BFC-B378-1124FE171655}"/>
          </ac:spMkLst>
        </pc:spChg>
        <pc:spChg chg="mod">
          <ac:chgData name="Jonathan Loo" userId="d2d72d48b56f45d8" providerId="LiveId" clId="{D13DE75A-ED86-4B24-95DA-B9DEDE813A63}" dt="2020-11-13T10:45:56.032" v="22659" actId="165"/>
          <ac:spMkLst>
            <pc:docMk/>
            <pc:sldMk cId="3423380664" sldId="396"/>
            <ac:spMk id="40" creationId="{453EDE87-587D-4B1C-9D19-874C17E58923}"/>
          </ac:spMkLst>
        </pc:spChg>
        <pc:spChg chg="mod">
          <ac:chgData name="Jonathan Loo" userId="d2d72d48b56f45d8" providerId="LiveId" clId="{D13DE75A-ED86-4B24-95DA-B9DEDE813A63}" dt="2020-11-13T10:45:56.032" v="22659" actId="165"/>
          <ac:spMkLst>
            <pc:docMk/>
            <pc:sldMk cId="3423380664" sldId="396"/>
            <ac:spMk id="41" creationId="{8FCC61FC-A8DB-4756-9ECA-5F9D86EC850A}"/>
          </ac:spMkLst>
        </pc:spChg>
        <pc:spChg chg="mod">
          <ac:chgData name="Jonathan Loo" userId="d2d72d48b56f45d8" providerId="LiveId" clId="{D13DE75A-ED86-4B24-95DA-B9DEDE813A63}" dt="2020-11-13T10:45:56.032" v="22659" actId="165"/>
          <ac:spMkLst>
            <pc:docMk/>
            <pc:sldMk cId="3423380664" sldId="396"/>
            <ac:spMk id="42" creationId="{1C2572B4-6D72-4AD9-BF4B-74B663474C5D}"/>
          </ac:spMkLst>
        </pc:spChg>
        <pc:spChg chg="mod">
          <ac:chgData name="Jonathan Loo" userId="d2d72d48b56f45d8" providerId="LiveId" clId="{D13DE75A-ED86-4B24-95DA-B9DEDE813A63}" dt="2020-11-13T10:45:56.032" v="22659" actId="165"/>
          <ac:spMkLst>
            <pc:docMk/>
            <pc:sldMk cId="3423380664" sldId="396"/>
            <ac:spMk id="43" creationId="{6B5F7517-3CCC-454C-B361-FE3ACCB0AE51}"/>
          </ac:spMkLst>
        </pc:spChg>
        <pc:spChg chg="mod">
          <ac:chgData name="Jonathan Loo" userId="d2d72d48b56f45d8" providerId="LiveId" clId="{D13DE75A-ED86-4B24-95DA-B9DEDE813A63}" dt="2020-11-13T10:45:56.032" v="22659" actId="165"/>
          <ac:spMkLst>
            <pc:docMk/>
            <pc:sldMk cId="3423380664" sldId="396"/>
            <ac:spMk id="44" creationId="{12A064CE-DA6C-4785-AD64-1CB1F772C982}"/>
          </ac:spMkLst>
        </pc:spChg>
        <pc:spChg chg="mod">
          <ac:chgData name="Jonathan Loo" userId="d2d72d48b56f45d8" providerId="LiveId" clId="{D13DE75A-ED86-4B24-95DA-B9DEDE813A63}" dt="2020-11-13T10:45:56.032" v="22659" actId="165"/>
          <ac:spMkLst>
            <pc:docMk/>
            <pc:sldMk cId="3423380664" sldId="396"/>
            <ac:spMk id="45" creationId="{EF7D6970-E6DD-445B-81A2-00CB1DA64E9B}"/>
          </ac:spMkLst>
        </pc:spChg>
        <pc:spChg chg="mod">
          <ac:chgData name="Jonathan Loo" userId="d2d72d48b56f45d8" providerId="LiveId" clId="{D13DE75A-ED86-4B24-95DA-B9DEDE813A63}" dt="2020-11-13T10:45:56.032" v="22659" actId="165"/>
          <ac:spMkLst>
            <pc:docMk/>
            <pc:sldMk cId="3423380664" sldId="396"/>
            <ac:spMk id="46" creationId="{7F0BC2F8-E348-450B-90BF-56DB9AF513D3}"/>
          </ac:spMkLst>
        </pc:spChg>
        <pc:spChg chg="mod">
          <ac:chgData name="Jonathan Loo" userId="d2d72d48b56f45d8" providerId="LiveId" clId="{D13DE75A-ED86-4B24-95DA-B9DEDE813A63}" dt="2020-11-13T10:45:56.032" v="22659" actId="165"/>
          <ac:spMkLst>
            <pc:docMk/>
            <pc:sldMk cId="3423380664" sldId="396"/>
            <ac:spMk id="47" creationId="{39D52706-2805-4A76-933E-E064A136DA3C}"/>
          </ac:spMkLst>
        </pc:spChg>
        <pc:spChg chg="mod">
          <ac:chgData name="Jonathan Loo" userId="d2d72d48b56f45d8" providerId="LiveId" clId="{D13DE75A-ED86-4B24-95DA-B9DEDE813A63}" dt="2020-11-13T10:45:56.032" v="22659" actId="165"/>
          <ac:spMkLst>
            <pc:docMk/>
            <pc:sldMk cId="3423380664" sldId="396"/>
            <ac:spMk id="48" creationId="{4B728302-A608-4C7C-9602-8303164EB5B1}"/>
          </ac:spMkLst>
        </pc:spChg>
        <pc:spChg chg="mod">
          <ac:chgData name="Jonathan Loo" userId="d2d72d48b56f45d8" providerId="LiveId" clId="{D13DE75A-ED86-4B24-95DA-B9DEDE813A63}" dt="2020-11-13T10:45:56.032" v="22659" actId="165"/>
          <ac:spMkLst>
            <pc:docMk/>
            <pc:sldMk cId="3423380664" sldId="396"/>
            <ac:spMk id="50" creationId="{DAE05254-CA43-43E3-8EA2-2662C9B0CE6F}"/>
          </ac:spMkLst>
        </pc:spChg>
        <pc:spChg chg="mod">
          <ac:chgData name="Jonathan Loo" userId="d2d72d48b56f45d8" providerId="LiveId" clId="{D13DE75A-ED86-4B24-95DA-B9DEDE813A63}" dt="2020-11-13T10:45:56.032" v="22659" actId="165"/>
          <ac:spMkLst>
            <pc:docMk/>
            <pc:sldMk cId="3423380664" sldId="396"/>
            <ac:spMk id="51" creationId="{E7077F27-AA58-4CED-89D4-2CFD3BE1A68E}"/>
          </ac:spMkLst>
        </pc:spChg>
        <pc:spChg chg="mod">
          <ac:chgData name="Jonathan Loo" userId="d2d72d48b56f45d8" providerId="LiveId" clId="{D13DE75A-ED86-4B24-95DA-B9DEDE813A63}" dt="2020-11-13T10:45:56.032" v="22659" actId="165"/>
          <ac:spMkLst>
            <pc:docMk/>
            <pc:sldMk cId="3423380664" sldId="396"/>
            <ac:spMk id="52" creationId="{93A56FC4-D50B-450E-BA48-CB7525F5472C}"/>
          </ac:spMkLst>
        </pc:spChg>
        <pc:spChg chg="mod">
          <ac:chgData name="Jonathan Loo" userId="d2d72d48b56f45d8" providerId="LiveId" clId="{D13DE75A-ED86-4B24-95DA-B9DEDE813A63}" dt="2020-11-13T10:45:56.032" v="22659" actId="165"/>
          <ac:spMkLst>
            <pc:docMk/>
            <pc:sldMk cId="3423380664" sldId="396"/>
            <ac:spMk id="53" creationId="{1B41E8E2-AA22-4313-90C7-6BA1072635CD}"/>
          </ac:spMkLst>
        </pc:spChg>
        <pc:spChg chg="mod">
          <ac:chgData name="Jonathan Loo" userId="d2d72d48b56f45d8" providerId="LiveId" clId="{D13DE75A-ED86-4B24-95DA-B9DEDE813A63}" dt="2020-11-13T10:45:56.032" v="22659" actId="165"/>
          <ac:spMkLst>
            <pc:docMk/>
            <pc:sldMk cId="3423380664" sldId="396"/>
            <ac:spMk id="54" creationId="{91BF0BB4-5FC7-4675-A828-179E54929462}"/>
          </ac:spMkLst>
        </pc:spChg>
        <pc:spChg chg="mod">
          <ac:chgData name="Jonathan Loo" userId="d2d72d48b56f45d8" providerId="LiveId" clId="{D13DE75A-ED86-4B24-95DA-B9DEDE813A63}" dt="2020-11-13T10:45:56.032" v="22659" actId="165"/>
          <ac:spMkLst>
            <pc:docMk/>
            <pc:sldMk cId="3423380664" sldId="396"/>
            <ac:spMk id="55" creationId="{C3108CDC-743C-4F06-B7B8-F8278530E074}"/>
          </ac:spMkLst>
        </pc:spChg>
        <pc:spChg chg="mod">
          <ac:chgData name="Jonathan Loo" userId="d2d72d48b56f45d8" providerId="LiveId" clId="{D13DE75A-ED86-4B24-95DA-B9DEDE813A63}" dt="2020-11-13T10:45:56.032" v="22659" actId="165"/>
          <ac:spMkLst>
            <pc:docMk/>
            <pc:sldMk cId="3423380664" sldId="396"/>
            <ac:spMk id="56" creationId="{145FBE1A-477F-496C-9D5F-3B5DD2510E67}"/>
          </ac:spMkLst>
        </pc:spChg>
        <pc:spChg chg="mod">
          <ac:chgData name="Jonathan Loo" userId="d2d72d48b56f45d8" providerId="LiveId" clId="{D13DE75A-ED86-4B24-95DA-B9DEDE813A63}" dt="2020-11-13T10:45:56.032" v="22659" actId="165"/>
          <ac:spMkLst>
            <pc:docMk/>
            <pc:sldMk cId="3423380664" sldId="396"/>
            <ac:spMk id="57" creationId="{8E564066-F7C9-4734-B34A-E4F8C6C3390E}"/>
          </ac:spMkLst>
        </pc:spChg>
        <pc:spChg chg="mod">
          <ac:chgData name="Jonathan Loo" userId="d2d72d48b56f45d8" providerId="LiveId" clId="{D13DE75A-ED86-4B24-95DA-B9DEDE813A63}" dt="2020-11-13T10:45:56.032" v="22659" actId="165"/>
          <ac:spMkLst>
            <pc:docMk/>
            <pc:sldMk cId="3423380664" sldId="396"/>
            <ac:spMk id="58" creationId="{DAC85DDE-BF8F-4D69-8705-745A943A7C22}"/>
          </ac:spMkLst>
        </pc:spChg>
        <pc:spChg chg="mod">
          <ac:chgData name="Jonathan Loo" userId="d2d72d48b56f45d8" providerId="LiveId" clId="{D13DE75A-ED86-4B24-95DA-B9DEDE813A63}" dt="2020-11-13T10:45:56.032" v="22659" actId="165"/>
          <ac:spMkLst>
            <pc:docMk/>
            <pc:sldMk cId="3423380664" sldId="396"/>
            <ac:spMk id="59" creationId="{F34FEF6B-9B79-4C32-B971-7DCDB3B62F40}"/>
          </ac:spMkLst>
        </pc:spChg>
        <pc:spChg chg="mod">
          <ac:chgData name="Jonathan Loo" userId="d2d72d48b56f45d8" providerId="LiveId" clId="{D13DE75A-ED86-4B24-95DA-B9DEDE813A63}" dt="2020-11-13T10:46:21.842" v="22665" actId="208"/>
          <ac:spMkLst>
            <pc:docMk/>
            <pc:sldMk cId="3423380664" sldId="396"/>
            <ac:spMk id="61" creationId="{12C149DE-408F-4E01-98EE-1D991FC80D9D}"/>
          </ac:spMkLst>
        </pc:spChg>
        <pc:spChg chg="mod">
          <ac:chgData name="Jonathan Loo" userId="d2d72d48b56f45d8" providerId="LiveId" clId="{D13DE75A-ED86-4B24-95DA-B9DEDE813A63}" dt="2020-11-13T10:45:56.032" v="22659" actId="165"/>
          <ac:spMkLst>
            <pc:docMk/>
            <pc:sldMk cId="3423380664" sldId="396"/>
            <ac:spMk id="62" creationId="{682B3E3A-2B05-4438-8100-E908461E6711}"/>
          </ac:spMkLst>
        </pc:spChg>
        <pc:spChg chg="mod">
          <ac:chgData name="Jonathan Loo" userId="d2d72d48b56f45d8" providerId="LiveId" clId="{D13DE75A-ED86-4B24-95DA-B9DEDE813A63}" dt="2020-11-13T10:45:56.032" v="22659" actId="165"/>
          <ac:spMkLst>
            <pc:docMk/>
            <pc:sldMk cId="3423380664" sldId="396"/>
            <ac:spMk id="63" creationId="{72FA0442-D909-4D9F-AC84-D6D4E28C22C8}"/>
          </ac:spMkLst>
        </pc:spChg>
        <pc:grpChg chg="add del mod">
          <ac:chgData name="Jonathan Loo" userId="d2d72d48b56f45d8" providerId="LiveId" clId="{D13DE75A-ED86-4B24-95DA-B9DEDE813A63}" dt="2020-11-13T10:45:56.032" v="22659" actId="165"/>
          <ac:grpSpMkLst>
            <pc:docMk/>
            <pc:sldMk cId="3423380664" sldId="396"/>
            <ac:grpSpMk id="17" creationId="{0406AA3B-E4DC-4DF5-9717-84A52CFE166D}"/>
          </ac:grpSpMkLst>
        </pc:grpChg>
        <pc:grpChg chg="mod topLvl">
          <ac:chgData name="Jonathan Loo" userId="d2d72d48b56f45d8" providerId="LiveId" clId="{D13DE75A-ED86-4B24-95DA-B9DEDE813A63}" dt="2020-11-13T10:46:18.114" v="22663" actId="338"/>
          <ac:grpSpMkLst>
            <pc:docMk/>
            <pc:sldMk cId="3423380664" sldId="396"/>
            <ac:grpSpMk id="19"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22"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33"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36"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49"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60" creationId="{0406AA3B-E4DC-4DF5-9717-84A52CFE166D}"/>
          </ac:grpSpMkLst>
        </pc:grpChg>
        <pc:grpChg chg="add del mod">
          <ac:chgData name="Jonathan Loo" userId="d2d72d48b56f45d8" providerId="LiveId" clId="{D13DE75A-ED86-4B24-95DA-B9DEDE813A63}" dt="2020-11-13T10:46:32.896" v="22668" actId="478"/>
          <ac:grpSpMkLst>
            <pc:docMk/>
            <pc:sldMk cId="3423380664" sldId="396"/>
            <ac:grpSpMk id="64" creationId="{DB56EA21-86BF-4062-B15E-8C535761A1E2}"/>
          </ac:grpSpMkLst>
        </pc:grpChg>
        <pc:picChg chg="add del mod">
          <ac:chgData name="Jonathan Loo" userId="d2d72d48b56f45d8" providerId="LiveId" clId="{D13DE75A-ED86-4B24-95DA-B9DEDE813A63}" dt="2020-11-12T13:13:04.252" v="13404" actId="478"/>
          <ac:picMkLst>
            <pc:docMk/>
            <pc:sldMk cId="3423380664" sldId="396"/>
            <ac:picMk id="7" creationId="{1D174B8D-79A4-46DE-8FC8-18EB5742FA02}"/>
          </ac:picMkLst>
        </pc:picChg>
        <pc:picChg chg="add mod">
          <ac:chgData name="Jonathan Loo" userId="d2d72d48b56f45d8" providerId="LiveId" clId="{D13DE75A-ED86-4B24-95DA-B9DEDE813A63}" dt="2020-11-12T13:12:41.517" v="13391" actId="1076"/>
          <ac:picMkLst>
            <pc:docMk/>
            <pc:sldMk cId="3423380664" sldId="396"/>
            <ac:picMk id="11" creationId="{48BCA4AD-36A0-49AE-9248-5FEB637495FD}"/>
          </ac:picMkLst>
        </pc:picChg>
        <pc:picChg chg="mod ord">
          <ac:chgData name="Jonathan Loo" userId="d2d72d48b56f45d8" providerId="LiveId" clId="{D13DE75A-ED86-4B24-95DA-B9DEDE813A63}" dt="2020-11-12T13:13:06.928" v="13407" actId="1076"/>
          <ac:picMkLst>
            <pc:docMk/>
            <pc:sldMk cId="3423380664" sldId="396"/>
            <ac:picMk id="13" creationId="{F02E9693-3C3A-4558-80A1-283545C0DCF0}"/>
          </ac:picMkLst>
        </pc:picChg>
        <pc:picChg chg="add del mod">
          <ac:chgData name="Jonathan Loo" userId="d2d72d48b56f45d8" providerId="LiveId" clId="{D13DE75A-ED86-4B24-95DA-B9DEDE813A63}" dt="2020-11-13T10:45:45.081" v="22656" actId="27803"/>
          <ac:picMkLst>
            <pc:docMk/>
            <pc:sldMk cId="3423380664" sldId="396"/>
            <ac:picMk id="16" creationId="{0406AA3B-E4DC-4DF5-9717-84A52CFE166D}"/>
          </ac:picMkLst>
        </pc:picChg>
        <pc:picChg chg="add del mod">
          <ac:chgData name="Jonathan Loo" userId="d2d72d48b56f45d8" providerId="LiveId" clId="{D13DE75A-ED86-4B24-95DA-B9DEDE813A63}" dt="2020-11-13T10:47:53.438" v="22672" actId="478"/>
          <ac:picMkLst>
            <pc:docMk/>
            <pc:sldMk cId="3423380664" sldId="396"/>
            <ac:picMk id="16388" creationId="{E5E16762-B58A-4C58-B440-BD0777065ADA}"/>
          </ac:picMkLst>
        </pc:picChg>
      </pc:sldChg>
      <pc:sldChg chg="add del">
        <pc:chgData name="Jonathan Loo" userId="d2d72d48b56f45d8" providerId="LiveId" clId="{D13DE75A-ED86-4B24-95DA-B9DEDE813A63}" dt="2020-11-11T10:43:29.466" v="28" actId="47"/>
        <pc:sldMkLst>
          <pc:docMk/>
          <pc:sldMk cId="2995802584" sldId="397"/>
        </pc:sldMkLst>
      </pc:sldChg>
      <pc:sldChg chg="addSp delSp modSp new mod modClrScheme chgLayout">
        <pc:chgData name="Jonathan Loo" userId="d2d72d48b56f45d8" providerId="LiveId" clId="{D13DE75A-ED86-4B24-95DA-B9DEDE813A63}" dt="2020-12-04T16:46:34.784" v="70733" actId="1076"/>
        <pc:sldMkLst>
          <pc:docMk/>
          <pc:sldMk cId="3768923577" sldId="397"/>
        </pc:sldMkLst>
        <pc:spChg chg="mod ord">
          <ac:chgData name="Jonathan Loo" userId="d2d72d48b56f45d8" providerId="LiveId" clId="{D13DE75A-ED86-4B24-95DA-B9DEDE813A63}" dt="2020-11-20T10:16:55.964" v="63289" actId="20577"/>
          <ac:spMkLst>
            <pc:docMk/>
            <pc:sldMk cId="3768923577" sldId="397"/>
            <ac:spMk id="2" creationId="{DD84F429-1092-4E6C-8E9C-A134CBE9751D}"/>
          </ac:spMkLst>
        </pc:spChg>
        <pc:spChg chg="del mod ord">
          <ac:chgData name="Jonathan Loo" userId="d2d72d48b56f45d8" providerId="LiveId" clId="{D13DE75A-ED86-4B24-95DA-B9DEDE813A63}" dt="2020-11-12T13:17:53.491" v="13438" actId="700"/>
          <ac:spMkLst>
            <pc:docMk/>
            <pc:sldMk cId="3768923577" sldId="397"/>
            <ac:spMk id="3" creationId="{30C4C4D5-92F1-422A-8120-01C96BE44162}"/>
          </ac:spMkLst>
        </pc:spChg>
        <pc:spChg chg="add mod ord">
          <ac:chgData name="Jonathan Loo" userId="d2d72d48b56f45d8" providerId="LiveId" clId="{D13DE75A-ED86-4B24-95DA-B9DEDE813A63}" dt="2020-11-12T14:57:13.886" v="16295" actId="20577"/>
          <ac:spMkLst>
            <pc:docMk/>
            <pc:sldMk cId="3768923577" sldId="397"/>
            <ac:spMk id="4" creationId="{1A341028-B098-49E1-A305-D6A4B7F420AB}"/>
          </ac:spMkLst>
        </pc:spChg>
        <pc:spChg chg="add del mod ord">
          <ac:chgData name="Jonathan Loo" userId="d2d72d48b56f45d8" providerId="LiveId" clId="{D13DE75A-ED86-4B24-95DA-B9DEDE813A63}" dt="2020-11-12T14:15:43.801" v="14360" actId="478"/>
          <ac:spMkLst>
            <pc:docMk/>
            <pc:sldMk cId="3768923577" sldId="397"/>
            <ac:spMk id="39" creationId="{0F7334E2-BF1E-496C-9758-8A20A78F3BDC}"/>
          </ac:spMkLst>
        </pc:spChg>
        <pc:graphicFrameChg chg="add del mod">
          <ac:chgData name="Jonathan Loo" userId="d2d72d48b56f45d8" providerId="LiveId" clId="{D13DE75A-ED86-4B24-95DA-B9DEDE813A63}" dt="2020-11-12T14:13:24.870" v="14347" actId="478"/>
          <ac:graphicFrameMkLst>
            <pc:docMk/>
            <pc:sldMk cId="3768923577" sldId="397"/>
            <ac:graphicFrameMk id="42" creationId="{22DE54D5-DEF4-4DD9-B074-2ACB6602AD34}"/>
          </ac:graphicFrameMkLst>
        </pc:graphicFrameChg>
        <pc:picChg chg="add del mod">
          <ac:chgData name="Jonathan Loo" userId="d2d72d48b56f45d8" providerId="LiveId" clId="{D13DE75A-ED86-4B24-95DA-B9DEDE813A63}" dt="2020-11-12T13:36:44.537" v="13865" actId="478"/>
          <ac:picMkLst>
            <pc:docMk/>
            <pc:sldMk cId="3768923577" sldId="397"/>
            <ac:picMk id="5" creationId="{7BE82438-0574-4A65-997D-EA118B1F935B}"/>
          </ac:picMkLst>
        </pc:picChg>
        <pc:picChg chg="mod ord">
          <ac:chgData name="Jonathan Loo" userId="d2d72d48b56f45d8" providerId="LiveId" clId="{D13DE75A-ED86-4B24-95DA-B9DEDE813A63}" dt="2020-12-04T16:46:34.784" v="70733" actId="1076"/>
          <ac:picMkLst>
            <pc:docMk/>
            <pc:sldMk cId="3768923577" sldId="397"/>
            <ac:picMk id="5" creationId="{D17710E6-E08E-4E6D-A8D0-93A9304097E9}"/>
          </ac:picMkLst>
        </pc:picChg>
        <pc:picChg chg="del mod ord">
          <ac:chgData name="Jonathan Loo" userId="d2d72d48b56f45d8" providerId="LiveId" clId="{D13DE75A-ED86-4B24-95DA-B9DEDE813A63}" dt="2020-11-12T13:42:18.889" v="14101" actId="478"/>
          <ac:picMkLst>
            <pc:docMk/>
            <pc:sldMk cId="3768923577" sldId="397"/>
            <ac:picMk id="8" creationId="{0D9E513C-B9BB-4F7C-B33E-EFE52233DE2D}"/>
          </ac:picMkLst>
        </pc:picChg>
        <pc:picChg chg="add del mod">
          <ac:chgData name="Jonathan Loo" userId="d2d72d48b56f45d8" providerId="LiveId" clId="{D13DE75A-ED86-4B24-95DA-B9DEDE813A63}" dt="2020-11-12T13:41:02.775" v="14044" actId="478"/>
          <ac:picMkLst>
            <pc:docMk/>
            <pc:sldMk cId="3768923577" sldId="397"/>
            <ac:picMk id="9" creationId="{10AE0D9C-58E5-4671-A92A-48B6213E823D}"/>
          </ac:picMkLst>
        </pc:picChg>
        <pc:picChg chg="del mod ord">
          <ac:chgData name="Jonathan Loo" userId="d2d72d48b56f45d8" providerId="LiveId" clId="{D13DE75A-ED86-4B24-95DA-B9DEDE813A63}" dt="2020-11-12T13:41:31.239" v="14058" actId="478"/>
          <ac:picMkLst>
            <pc:docMk/>
            <pc:sldMk cId="3768923577" sldId="397"/>
            <ac:picMk id="12" creationId="{97F5AB1D-01FF-4DC4-BF13-A9EB9BAB1B09}"/>
          </ac:picMkLst>
        </pc:picChg>
        <pc:picChg chg="del mod ord">
          <ac:chgData name="Jonathan Loo" userId="d2d72d48b56f45d8" providerId="LiveId" clId="{D13DE75A-ED86-4B24-95DA-B9DEDE813A63}" dt="2020-11-12T13:41:44.661" v="14072" actId="478"/>
          <ac:picMkLst>
            <pc:docMk/>
            <pc:sldMk cId="3768923577" sldId="397"/>
            <ac:picMk id="14" creationId="{8C644BBD-36D4-4216-9FB8-03CE5AF3CE78}"/>
          </ac:picMkLst>
        </pc:picChg>
        <pc:picChg chg="del mod ord">
          <ac:chgData name="Jonathan Loo" userId="d2d72d48b56f45d8" providerId="LiveId" clId="{D13DE75A-ED86-4B24-95DA-B9DEDE813A63}" dt="2020-11-12T13:41:58.309" v="14086" actId="478"/>
          <ac:picMkLst>
            <pc:docMk/>
            <pc:sldMk cId="3768923577" sldId="397"/>
            <ac:picMk id="16" creationId="{89AFF859-769F-4FDB-9876-00DDF7208771}"/>
          </ac:picMkLst>
        </pc:picChg>
        <pc:picChg chg="del mod ord">
          <ac:chgData name="Jonathan Loo" userId="d2d72d48b56f45d8" providerId="LiveId" clId="{D13DE75A-ED86-4B24-95DA-B9DEDE813A63}" dt="2020-11-12T13:45:29.494" v="14130" actId="478"/>
          <ac:picMkLst>
            <pc:docMk/>
            <pc:sldMk cId="3768923577" sldId="397"/>
            <ac:picMk id="18" creationId="{500569D2-7D67-4761-A3D1-FE27251A1E4C}"/>
          </ac:picMkLst>
        </pc:picChg>
        <pc:picChg chg="del mod ord">
          <ac:chgData name="Jonathan Loo" userId="d2d72d48b56f45d8" providerId="LiveId" clId="{D13DE75A-ED86-4B24-95DA-B9DEDE813A63}" dt="2020-11-12T13:42:49.236" v="14116" actId="478"/>
          <ac:picMkLst>
            <pc:docMk/>
            <pc:sldMk cId="3768923577" sldId="397"/>
            <ac:picMk id="20" creationId="{409D98C1-1DD6-4B5D-A0FA-D21A9ACB8BB7}"/>
          </ac:picMkLst>
        </pc:picChg>
        <pc:picChg chg="del mod ord">
          <ac:chgData name="Jonathan Loo" userId="d2d72d48b56f45d8" providerId="LiveId" clId="{D13DE75A-ED86-4B24-95DA-B9DEDE813A63}" dt="2020-11-12T19:20:20.170" v="18532" actId="478"/>
          <ac:picMkLst>
            <pc:docMk/>
            <pc:sldMk cId="3768923577" sldId="397"/>
            <ac:picMk id="22" creationId="{6F45C5EA-A80B-41CD-AE6E-B1D26468F948}"/>
          </ac:picMkLst>
        </pc:picChg>
        <pc:picChg chg="del mod ord">
          <ac:chgData name="Jonathan Loo" userId="d2d72d48b56f45d8" providerId="LiveId" clId="{D13DE75A-ED86-4B24-95DA-B9DEDE813A63}" dt="2020-11-12T13:47:16.211" v="14145" actId="478"/>
          <ac:picMkLst>
            <pc:docMk/>
            <pc:sldMk cId="3768923577" sldId="397"/>
            <ac:picMk id="24" creationId="{7FECFED1-8F09-4F63-A7A6-DC630A0363FE}"/>
          </ac:picMkLst>
        </pc:picChg>
        <pc:picChg chg="del mod ord">
          <ac:chgData name="Jonathan Loo" userId="d2d72d48b56f45d8" providerId="LiveId" clId="{D13DE75A-ED86-4B24-95DA-B9DEDE813A63}" dt="2020-11-12T13:48:08.732" v="14160" actId="478"/>
          <ac:picMkLst>
            <pc:docMk/>
            <pc:sldMk cId="3768923577" sldId="397"/>
            <ac:picMk id="26" creationId="{3CB4DFA8-14F6-41C8-9D99-901B20EE1984}"/>
          </ac:picMkLst>
        </pc:picChg>
        <pc:picChg chg="del mod ord">
          <ac:chgData name="Jonathan Loo" userId="d2d72d48b56f45d8" providerId="LiveId" clId="{D13DE75A-ED86-4B24-95DA-B9DEDE813A63}" dt="2020-11-12T13:50:12.576" v="14174" actId="478"/>
          <ac:picMkLst>
            <pc:docMk/>
            <pc:sldMk cId="3768923577" sldId="397"/>
            <ac:picMk id="28" creationId="{53F4D748-91D6-4314-9224-FB79BA76B877}"/>
          </ac:picMkLst>
        </pc:picChg>
        <pc:picChg chg="del mod ord">
          <ac:chgData name="Jonathan Loo" userId="d2d72d48b56f45d8" providerId="LiveId" clId="{D13DE75A-ED86-4B24-95DA-B9DEDE813A63}" dt="2020-11-12T13:55:59.085" v="14228" actId="478"/>
          <ac:picMkLst>
            <pc:docMk/>
            <pc:sldMk cId="3768923577" sldId="397"/>
            <ac:picMk id="30" creationId="{D79B9412-E8EA-49A9-B3E4-30F564F1E17E}"/>
          </ac:picMkLst>
        </pc:picChg>
        <pc:picChg chg="add del mod">
          <ac:chgData name="Jonathan Loo" userId="d2d72d48b56f45d8" providerId="LiveId" clId="{D13DE75A-ED86-4B24-95DA-B9DEDE813A63}" dt="2020-11-12T13:54:39.395" v="14192" actId="478"/>
          <ac:picMkLst>
            <pc:docMk/>
            <pc:sldMk cId="3768923577" sldId="397"/>
            <ac:picMk id="31" creationId="{481F1506-5882-4FF5-8D07-D03E2F9E8883}"/>
          </ac:picMkLst>
        </pc:picChg>
        <pc:picChg chg="del mod ord">
          <ac:chgData name="Jonathan Loo" userId="d2d72d48b56f45d8" providerId="LiveId" clId="{D13DE75A-ED86-4B24-95DA-B9DEDE813A63}" dt="2020-11-12T13:55:12.124" v="14207" actId="478"/>
          <ac:picMkLst>
            <pc:docMk/>
            <pc:sldMk cId="3768923577" sldId="397"/>
            <ac:picMk id="34" creationId="{F9E0B25A-16EA-453D-AF80-415272A60BC8}"/>
          </ac:picMkLst>
        </pc:picChg>
        <pc:picChg chg="del mod ord">
          <ac:chgData name="Jonathan Loo" userId="d2d72d48b56f45d8" providerId="LiveId" clId="{D13DE75A-ED86-4B24-95DA-B9DEDE813A63}" dt="2020-11-12T19:20:04.295" v="18514" actId="478"/>
          <ac:picMkLst>
            <pc:docMk/>
            <pc:sldMk cId="3768923577" sldId="397"/>
            <ac:picMk id="36" creationId="{1F72033D-719D-4526-804A-ED4CF0AE9B8E}"/>
          </ac:picMkLst>
        </pc:picChg>
        <pc:picChg chg="add del mod">
          <ac:chgData name="Jonathan Loo" userId="d2d72d48b56f45d8" providerId="LiveId" clId="{D13DE75A-ED86-4B24-95DA-B9DEDE813A63}" dt="2020-11-12T14:04:45.085" v="14335" actId="478"/>
          <ac:picMkLst>
            <pc:docMk/>
            <pc:sldMk cId="3768923577" sldId="397"/>
            <ac:picMk id="37" creationId="{CF0C4F8A-05EF-4B96-961D-ED2B0BCC9C97}"/>
          </ac:picMkLst>
        </pc:picChg>
        <pc:picChg chg="del mod ord">
          <ac:chgData name="Jonathan Loo" userId="d2d72d48b56f45d8" providerId="LiveId" clId="{D13DE75A-ED86-4B24-95DA-B9DEDE813A63}" dt="2020-11-12T14:08:11.201" v="14343" actId="478"/>
          <ac:picMkLst>
            <pc:docMk/>
            <pc:sldMk cId="3768923577" sldId="397"/>
            <ac:picMk id="41" creationId="{77EC4673-7A53-4D7F-9789-A0AE23E94EBC}"/>
          </ac:picMkLst>
        </pc:picChg>
        <pc:picChg chg="add del mod">
          <ac:chgData name="Jonathan Loo" userId="d2d72d48b56f45d8" providerId="LiveId" clId="{D13DE75A-ED86-4B24-95DA-B9DEDE813A63}" dt="2020-11-12T14:16:17.687" v="14376" actId="478"/>
          <ac:picMkLst>
            <pc:docMk/>
            <pc:sldMk cId="3768923577" sldId="397"/>
            <ac:picMk id="43" creationId="{318CECA8-CF70-4041-8B47-AB6E19755CE5}"/>
          </ac:picMkLst>
        </pc:picChg>
        <pc:picChg chg="del mod ord">
          <ac:chgData name="Jonathan Loo" userId="d2d72d48b56f45d8" providerId="LiveId" clId="{D13DE75A-ED86-4B24-95DA-B9DEDE813A63}" dt="2020-11-12T14:16:25.963" v="14389" actId="478"/>
          <ac:picMkLst>
            <pc:docMk/>
            <pc:sldMk cId="3768923577" sldId="397"/>
            <ac:picMk id="46" creationId="{E5433674-CD0A-4DC0-8E3D-C65190E3A9CA}"/>
          </ac:picMkLst>
        </pc:picChg>
        <pc:picChg chg="del mod ord">
          <ac:chgData name="Jonathan Loo" userId="d2d72d48b56f45d8" providerId="LiveId" clId="{D13DE75A-ED86-4B24-95DA-B9DEDE813A63}" dt="2020-11-12T14:16:33.930" v="14402" actId="478"/>
          <ac:picMkLst>
            <pc:docMk/>
            <pc:sldMk cId="3768923577" sldId="397"/>
            <ac:picMk id="48" creationId="{93105C61-AE06-486D-8014-3962BF96C680}"/>
          </ac:picMkLst>
        </pc:picChg>
        <pc:picChg chg="del mod ord">
          <ac:chgData name="Jonathan Loo" userId="d2d72d48b56f45d8" providerId="LiveId" clId="{D13DE75A-ED86-4B24-95DA-B9DEDE813A63}" dt="2020-11-12T14:21:49.669" v="14576" actId="478"/>
          <ac:picMkLst>
            <pc:docMk/>
            <pc:sldMk cId="3768923577" sldId="397"/>
            <ac:picMk id="50" creationId="{511C7C31-7FD0-46DC-9B9C-A22ECE0EDA89}"/>
          </ac:picMkLst>
        </pc:picChg>
        <pc:picChg chg="add del mod">
          <ac:chgData name="Jonathan Loo" userId="d2d72d48b56f45d8" providerId="LiveId" clId="{D13DE75A-ED86-4B24-95DA-B9DEDE813A63}" dt="2020-11-12T14:16:52.098" v="14419" actId="478"/>
          <ac:picMkLst>
            <pc:docMk/>
            <pc:sldMk cId="3768923577" sldId="397"/>
            <ac:picMk id="51" creationId="{AE0B1926-26E3-4EC4-843C-6ADFCDBA2A24}"/>
          </ac:picMkLst>
        </pc:picChg>
        <pc:picChg chg="del mod ord">
          <ac:chgData name="Jonathan Loo" userId="d2d72d48b56f45d8" providerId="LiveId" clId="{D13DE75A-ED86-4B24-95DA-B9DEDE813A63}" dt="2020-11-12T14:18:11.656" v="14516" actId="478"/>
          <ac:picMkLst>
            <pc:docMk/>
            <pc:sldMk cId="3768923577" sldId="397"/>
            <ac:picMk id="54" creationId="{42BE38C0-676E-43DB-B229-C1B6BB674324}"/>
          </ac:picMkLst>
        </pc:picChg>
        <pc:picChg chg="add del mod">
          <ac:chgData name="Jonathan Loo" userId="d2d72d48b56f45d8" providerId="LiveId" clId="{D13DE75A-ED86-4B24-95DA-B9DEDE813A63}" dt="2020-11-12T14:17:11.717" v="14436" actId="478"/>
          <ac:picMkLst>
            <pc:docMk/>
            <pc:sldMk cId="3768923577" sldId="397"/>
            <ac:picMk id="55" creationId="{650CBDA2-17C5-433D-99D1-E4990C0ECB75}"/>
          </ac:picMkLst>
        </pc:picChg>
        <pc:picChg chg="del mod ord">
          <ac:chgData name="Jonathan Loo" userId="d2d72d48b56f45d8" providerId="LiveId" clId="{D13DE75A-ED86-4B24-95DA-B9DEDE813A63}" dt="2020-11-12T14:18:20.445" v="14528" actId="478"/>
          <ac:picMkLst>
            <pc:docMk/>
            <pc:sldMk cId="3768923577" sldId="397"/>
            <ac:picMk id="58" creationId="{5873EB94-7F64-4EE5-84D0-94045D1AF350}"/>
          </ac:picMkLst>
        </pc:picChg>
        <pc:picChg chg="del mod ord">
          <ac:chgData name="Jonathan Loo" userId="d2d72d48b56f45d8" providerId="LiveId" clId="{D13DE75A-ED86-4B24-95DA-B9DEDE813A63}" dt="2020-11-12T14:18:28.180" v="14541" actId="478"/>
          <ac:picMkLst>
            <pc:docMk/>
            <pc:sldMk cId="3768923577" sldId="397"/>
            <ac:picMk id="60" creationId="{D7F04DDD-B432-43B9-A62E-D8BBB8A1A8E7}"/>
          </ac:picMkLst>
        </pc:picChg>
        <pc:picChg chg="mod ord">
          <ac:chgData name="Jonathan Loo" userId="d2d72d48b56f45d8" providerId="LiveId" clId="{D13DE75A-ED86-4B24-95DA-B9DEDE813A63}" dt="2020-11-12T14:32:44.750" v="15480" actId="1076"/>
          <ac:picMkLst>
            <pc:docMk/>
            <pc:sldMk cId="3768923577" sldId="397"/>
            <ac:picMk id="62" creationId="{EFAFA26C-6DBF-44B9-A25A-5772BDF1596C}"/>
          </ac:picMkLst>
        </pc:picChg>
        <pc:picChg chg="mod ord">
          <ac:chgData name="Jonathan Loo" userId="d2d72d48b56f45d8" providerId="LiveId" clId="{D13DE75A-ED86-4B24-95DA-B9DEDE813A63}" dt="2020-11-12T14:32:44.750" v="15480" actId="1076"/>
          <ac:picMkLst>
            <pc:docMk/>
            <pc:sldMk cId="3768923577" sldId="397"/>
            <ac:picMk id="7168" creationId="{97C79CEA-DF89-4D46-B3DF-D9F8A3D7DE09}"/>
          </ac:picMkLst>
        </pc:picChg>
        <pc:picChg chg="add del mod ord">
          <ac:chgData name="Jonathan Loo" userId="d2d72d48b56f45d8" providerId="LiveId" clId="{D13DE75A-ED86-4B24-95DA-B9DEDE813A63}" dt="2020-11-12T14:21:21.081" v="14552" actId="478"/>
          <ac:picMkLst>
            <pc:docMk/>
            <pc:sldMk cId="3768923577" sldId="397"/>
            <ac:picMk id="7169" creationId="{A8D82F47-AF1F-4159-8E67-BC73EA8A0D0F}"/>
          </ac:picMkLst>
        </pc:picChg>
        <pc:picChg chg="add del mod">
          <ac:chgData name="Jonathan Loo" userId="d2d72d48b56f45d8" providerId="LiveId" clId="{D13DE75A-ED86-4B24-95DA-B9DEDE813A63}" dt="2020-11-12T14:05:02.197" v="14341" actId="478"/>
          <ac:picMkLst>
            <pc:docMk/>
            <pc:sldMk cId="3768923577" sldId="397"/>
            <ac:picMk id="7170" creationId="{EE5C2287-3C40-4A62-9988-1CCDAB41A3EC}"/>
          </ac:picMkLst>
        </pc:picChg>
        <pc:picChg chg="add mod ord">
          <ac:chgData name="Jonathan Loo" userId="d2d72d48b56f45d8" providerId="LiveId" clId="{D13DE75A-ED86-4B24-95DA-B9DEDE813A63}" dt="2020-11-12T14:32:44.750" v="15480" actId="1076"/>
          <ac:picMkLst>
            <pc:docMk/>
            <pc:sldMk cId="3768923577" sldId="397"/>
            <ac:picMk id="7171" creationId="{B4C210E4-AF9A-4086-A60F-C0505C50AF7A}"/>
          </ac:picMkLst>
        </pc:picChg>
        <pc:picChg chg="add del mod">
          <ac:chgData name="Jonathan Loo" userId="d2d72d48b56f45d8" providerId="LiveId" clId="{D13DE75A-ED86-4B24-95DA-B9DEDE813A63}" dt="2020-11-12T14:19:45.818" v="14545" actId="478"/>
          <ac:picMkLst>
            <pc:docMk/>
            <pc:sldMk cId="3768923577" sldId="397"/>
            <ac:picMk id="7172" creationId="{3A857418-8403-4073-841F-41CE182A06F5}"/>
          </ac:picMkLst>
        </pc:picChg>
        <pc:picChg chg="mod ord">
          <ac:chgData name="Jonathan Loo" userId="d2d72d48b56f45d8" providerId="LiveId" clId="{D13DE75A-ED86-4B24-95DA-B9DEDE813A63}" dt="2020-11-12T14:32:44.750" v="15480" actId="1076"/>
          <ac:picMkLst>
            <pc:docMk/>
            <pc:sldMk cId="3768923577" sldId="397"/>
            <ac:picMk id="7174" creationId="{A7D69CC5-6EAE-43CA-A076-FD535C96AD41}"/>
          </ac:picMkLst>
        </pc:picChg>
        <pc:picChg chg="add del mod">
          <ac:chgData name="Jonathan Loo" userId="d2d72d48b56f45d8" providerId="LiveId" clId="{D13DE75A-ED86-4B24-95DA-B9DEDE813A63}" dt="2020-11-12T14:32:39.998" v="15479" actId="478"/>
          <ac:picMkLst>
            <pc:docMk/>
            <pc:sldMk cId="3768923577" sldId="397"/>
            <ac:picMk id="7175" creationId="{093A465E-114C-4EEE-B322-F6C278029C5F}"/>
          </ac:picMkLst>
        </pc:picChg>
        <pc:picChg chg="del mod ord">
          <ac:chgData name="Jonathan Loo" userId="d2d72d48b56f45d8" providerId="LiveId" clId="{D13DE75A-ED86-4B24-95DA-B9DEDE813A63}" dt="2020-11-13T09:09:53.162" v="20775" actId="478"/>
          <ac:picMkLst>
            <pc:docMk/>
            <pc:sldMk cId="3768923577" sldId="397"/>
            <ac:picMk id="7177" creationId="{8CA0E149-BACF-4B55-9D3A-7A34DDC00A66}"/>
          </ac:picMkLst>
        </pc:picChg>
        <pc:picChg chg="del mod ord">
          <ac:chgData name="Jonathan Loo" userId="d2d72d48b56f45d8" providerId="LiveId" clId="{D13DE75A-ED86-4B24-95DA-B9DEDE813A63}" dt="2020-11-13T09:10:08.246" v="20793" actId="478"/>
          <ac:picMkLst>
            <pc:docMk/>
            <pc:sldMk cId="3768923577" sldId="397"/>
            <ac:picMk id="7179" creationId="{2AC32A66-952B-4630-9D6C-4175DA59DF05}"/>
          </ac:picMkLst>
        </pc:picChg>
        <pc:picChg chg="del mod ord">
          <ac:chgData name="Jonathan Loo" userId="d2d72d48b56f45d8" providerId="LiveId" clId="{D13DE75A-ED86-4B24-95DA-B9DEDE813A63}" dt="2020-11-13T09:23:48.299" v="21516" actId="478"/>
          <ac:picMkLst>
            <pc:docMk/>
            <pc:sldMk cId="3768923577" sldId="397"/>
            <ac:picMk id="7181" creationId="{1BCFDF8A-434B-48B4-B0C8-60480EF00696}"/>
          </ac:picMkLst>
        </pc:picChg>
        <pc:picChg chg="del mod ord">
          <ac:chgData name="Jonathan Loo" userId="d2d72d48b56f45d8" providerId="LiveId" clId="{D13DE75A-ED86-4B24-95DA-B9DEDE813A63}" dt="2020-12-04T15:12:09.122" v="68578" actId="478"/>
          <ac:picMkLst>
            <pc:docMk/>
            <pc:sldMk cId="3768923577" sldId="397"/>
            <ac:picMk id="7183" creationId="{3C890314-4FD6-4BE0-8215-B9DD79444785}"/>
          </ac:picMkLst>
        </pc:picChg>
        <pc:picChg chg="mod ord">
          <ac:chgData name="Jonathan Loo" userId="d2d72d48b56f45d8" providerId="LiveId" clId="{D13DE75A-ED86-4B24-95DA-B9DEDE813A63}" dt="2020-12-04T16:46:32.899" v="70732" actId="1076"/>
          <ac:picMkLst>
            <pc:docMk/>
            <pc:sldMk cId="3768923577" sldId="397"/>
            <ac:picMk id="7185" creationId="{ABA0C247-E585-4968-8420-56E6E0416F89}"/>
          </ac:picMkLst>
        </pc:picChg>
      </pc:sldChg>
      <pc:sldChg chg="add del">
        <pc:chgData name="Jonathan Loo" userId="d2d72d48b56f45d8" providerId="LiveId" clId="{D13DE75A-ED86-4B24-95DA-B9DEDE813A63}" dt="2020-11-11T10:43:29.466" v="28" actId="47"/>
        <pc:sldMkLst>
          <pc:docMk/>
          <pc:sldMk cId="2501297844" sldId="398"/>
        </pc:sldMkLst>
      </pc:sldChg>
      <pc:sldChg chg="addSp delSp modSp add mod modClrScheme chgLayout">
        <pc:chgData name="Jonathan Loo" userId="d2d72d48b56f45d8" providerId="LiveId" clId="{D13DE75A-ED86-4B24-95DA-B9DEDE813A63}" dt="2020-12-04T15:29:08.489" v="69201" actId="962"/>
        <pc:sldMkLst>
          <pc:docMk/>
          <pc:sldMk cId="2612784270" sldId="398"/>
        </pc:sldMkLst>
        <pc:spChg chg="mod ord">
          <ac:chgData name="Jonathan Loo" userId="d2d72d48b56f45d8" providerId="LiveId" clId="{D13DE75A-ED86-4B24-95DA-B9DEDE813A63}" dt="2020-11-13T13:50:28.663" v="26636"/>
          <ac:spMkLst>
            <pc:docMk/>
            <pc:sldMk cId="2612784270" sldId="398"/>
            <ac:spMk id="2" creationId="{DD84F429-1092-4E6C-8E9C-A134CBE9751D}"/>
          </ac:spMkLst>
        </pc:spChg>
        <pc:spChg chg="mod ord">
          <ac:chgData name="Jonathan Loo" userId="d2d72d48b56f45d8" providerId="LiveId" clId="{D13DE75A-ED86-4B24-95DA-B9DEDE813A63}" dt="2020-12-04T15:13:02.853" v="68644" actId="6549"/>
          <ac:spMkLst>
            <pc:docMk/>
            <pc:sldMk cId="2612784270" sldId="398"/>
            <ac:spMk id="4" creationId="{1A341028-B098-49E1-A305-D6A4B7F420AB}"/>
          </ac:spMkLst>
        </pc:spChg>
        <pc:spChg chg="add mod ord">
          <ac:chgData name="Jonathan Loo" userId="d2d72d48b56f45d8" providerId="LiveId" clId="{D13DE75A-ED86-4B24-95DA-B9DEDE813A63}" dt="2020-11-12T15:00:23.459" v="16481" actId="20577"/>
          <ac:spMkLst>
            <pc:docMk/>
            <pc:sldMk cId="2612784270" sldId="398"/>
            <ac:spMk id="16" creationId="{67089F43-4555-4DAC-AE67-00022EFDF1EC}"/>
          </ac:spMkLst>
        </pc:spChg>
        <pc:spChg chg="add mod">
          <ac:chgData name="Jonathan Loo" userId="d2d72d48b56f45d8" providerId="LiveId" clId="{D13DE75A-ED86-4B24-95DA-B9DEDE813A63}" dt="2020-12-04T15:14:14.465" v="68682" actId="20577"/>
          <ac:spMkLst>
            <pc:docMk/>
            <pc:sldMk cId="2612784270" sldId="398"/>
            <ac:spMk id="7176" creationId="{EF6F7BFD-F231-48E6-AD45-4863A415A51A}"/>
          </ac:spMkLst>
        </pc:spChg>
        <pc:picChg chg="add del mod">
          <ac:chgData name="Jonathan Loo" userId="d2d72d48b56f45d8" providerId="LiveId" clId="{D13DE75A-ED86-4B24-95DA-B9DEDE813A63}" dt="2020-11-12T15:18:54.748" v="16699" actId="478"/>
          <ac:picMkLst>
            <pc:docMk/>
            <pc:sldMk cId="2612784270" sldId="398"/>
            <ac:picMk id="3" creationId="{2B9B1DC8-48E8-41F3-A406-41745E7ECFC9}"/>
          </ac:picMkLst>
        </pc:picChg>
        <pc:picChg chg="mod ord">
          <ac:chgData name="Jonathan Loo" userId="d2d72d48b56f45d8" providerId="LiveId" clId="{D13DE75A-ED86-4B24-95DA-B9DEDE813A63}" dt="2020-12-04T15:13:32.459" v="68660" actId="962"/>
          <ac:picMkLst>
            <pc:docMk/>
            <pc:sldMk cId="2612784270" sldId="398"/>
            <ac:picMk id="5" creationId="{E11AA0A3-E47D-4BA4-8691-D2E70CA3757B}"/>
          </ac:picMkLst>
        </pc:picChg>
        <pc:picChg chg="del mod ord">
          <ac:chgData name="Jonathan Loo" userId="d2d72d48b56f45d8" providerId="LiveId" clId="{D13DE75A-ED86-4B24-95DA-B9DEDE813A63}" dt="2020-11-12T14:02:47.393" v="14302" actId="478"/>
          <ac:picMkLst>
            <pc:docMk/>
            <pc:sldMk cId="2612784270" sldId="398"/>
            <ac:picMk id="6" creationId="{0453DEFA-F4BE-4314-8261-AA87F64DA9C8}"/>
          </ac:picMkLst>
        </pc:picChg>
        <pc:picChg chg="del mod ord">
          <ac:chgData name="Jonathan Loo" userId="d2d72d48b56f45d8" providerId="LiveId" clId="{D13DE75A-ED86-4B24-95DA-B9DEDE813A63}" dt="2020-12-04T15:28:58.420" v="69184" actId="478"/>
          <ac:picMkLst>
            <pc:docMk/>
            <pc:sldMk cId="2612784270" sldId="398"/>
            <ac:picMk id="7" creationId="{792B9BE9-E073-41BA-8239-F3616711E0E9}"/>
          </ac:picMkLst>
        </pc:picChg>
        <pc:picChg chg="del mod">
          <ac:chgData name="Jonathan Loo" userId="d2d72d48b56f45d8" providerId="LiveId" clId="{D13DE75A-ED86-4B24-95DA-B9DEDE813A63}" dt="2020-11-12T14:00:16.790" v="14272" actId="478"/>
          <ac:picMkLst>
            <pc:docMk/>
            <pc:sldMk cId="2612784270" sldId="398"/>
            <ac:picMk id="9" creationId="{883F8E28-489B-4181-87AF-E1494EE39996}"/>
          </ac:picMkLst>
        </pc:picChg>
        <pc:picChg chg="del mod ord">
          <ac:chgData name="Jonathan Loo" userId="d2d72d48b56f45d8" providerId="LiveId" clId="{D13DE75A-ED86-4B24-95DA-B9DEDE813A63}" dt="2020-12-04T15:29:08.487" v="69199" actId="478"/>
          <ac:picMkLst>
            <pc:docMk/>
            <pc:sldMk cId="2612784270" sldId="398"/>
            <ac:picMk id="9" creationId="{8B2837ED-BE87-4C0D-B9F5-0D2AF04C26DC}"/>
          </ac:picMkLst>
        </pc:picChg>
        <pc:picChg chg="del mod ord">
          <ac:chgData name="Jonathan Loo" userId="d2d72d48b56f45d8" providerId="LiveId" clId="{D13DE75A-ED86-4B24-95DA-B9DEDE813A63}" dt="2020-11-12T14:02:14.559" v="14286" actId="478"/>
          <ac:picMkLst>
            <pc:docMk/>
            <pc:sldMk cId="2612784270" sldId="398"/>
            <ac:picMk id="11" creationId="{20AF43E7-EE23-4998-9E2B-FEF8B5E97694}"/>
          </ac:picMkLst>
        </pc:picChg>
        <pc:picChg chg="mod ord">
          <ac:chgData name="Jonathan Loo" userId="d2d72d48b56f45d8" providerId="LiveId" clId="{D13DE75A-ED86-4B24-95DA-B9DEDE813A63}" dt="2020-12-04T15:29:08.489" v="69201" actId="962"/>
          <ac:picMkLst>
            <pc:docMk/>
            <pc:sldMk cId="2612784270" sldId="398"/>
            <ac:picMk id="11" creationId="{6DC8DC63-8B32-48EB-B7D4-4E888D43B3DF}"/>
          </ac:picMkLst>
        </pc:picChg>
        <pc:picChg chg="del mod ord">
          <ac:chgData name="Jonathan Loo" userId="d2d72d48b56f45d8" providerId="LiveId" clId="{D13DE75A-ED86-4B24-95DA-B9DEDE813A63}" dt="2020-11-12T15:18:56.743" v="16701" actId="478"/>
          <ac:picMkLst>
            <pc:docMk/>
            <pc:sldMk cId="2612784270" sldId="398"/>
            <ac:picMk id="13" creationId="{E1943FE1-0016-4D77-BC3F-EE68B69D1202}"/>
          </ac:picMkLst>
        </pc:picChg>
        <pc:picChg chg="del mod ord">
          <ac:chgData name="Jonathan Loo" userId="d2d72d48b56f45d8" providerId="LiveId" clId="{D13DE75A-ED86-4B24-95DA-B9DEDE813A63}" dt="2020-11-12T14:59:52.830" v="16393" actId="478"/>
          <ac:picMkLst>
            <pc:docMk/>
            <pc:sldMk cId="2612784270" sldId="398"/>
            <ac:picMk id="15" creationId="{79B3F557-1081-467A-8A4F-7EEC0F51186C}"/>
          </ac:picMkLst>
        </pc:picChg>
        <pc:picChg chg="del mod ord">
          <ac:chgData name="Jonathan Loo" userId="d2d72d48b56f45d8" providerId="LiveId" clId="{D13DE75A-ED86-4B24-95DA-B9DEDE813A63}" dt="2020-11-12T15:02:50.193" v="16519" actId="478"/>
          <ac:picMkLst>
            <pc:docMk/>
            <pc:sldMk cId="2612784270" sldId="398"/>
            <ac:picMk id="18" creationId="{110BD432-1566-40EC-B7E1-449E33AD5F2F}"/>
          </ac:picMkLst>
        </pc:picChg>
        <pc:picChg chg="add del mod">
          <ac:chgData name="Jonathan Loo" userId="d2d72d48b56f45d8" providerId="LiveId" clId="{D13DE75A-ED86-4B24-95DA-B9DEDE813A63}" dt="2020-11-12T15:02:12.895" v="16502" actId="478"/>
          <ac:picMkLst>
            <pc:docMk/>
            <pc:sldMk cId="2612784270" sldId="398"/>
            <ac:picMk id="19" creationId="{CE8218E1-FB08-4F95-9319-303BBB11CCE8}"/>
          </ac:picMkLst>
        </pc:picChg>
        <pc:picChg chg="del mod ord">
          <ac:chgData name="Jonathan Loo" userId="d2d72d48b56f45d8" providerId="LiveId" clId="{D13DE75A-ED86-4B24-95DA-B9DEDE813A63}" dt="2020-11-12T15:03:04.858" v="16522" actId="478"/>
          <ac:picMkLst>
            <pc:docMk/>
            <pc:sldMk cId="2612784270" sldId="398"/>
            <ac:picMk id="21" creationId="{6F4F516B-DB7A-4ECB-A005-EC41D966E1B0}"/>
          </ac:picMkLst>
        </pc:picChg>
        <pc:picChg chg="del">
          <ac:chgData name="Jonathan Loo" userId="d2d72d48b56f45d8" providerId="LiveId" clId="{D13DE75A-ED86-4B24-95DA-B9DEDE813A63}" dt="2020-11-12T13:55:45.970" v="14221" actId="478"/>
          <ac:picMkLst>
            <pc:docMk/>
            <pc:sldMk cId="2612784270" sldId="398"/>
            <ac:picMk id="22" creationId="{6F45C5EA-A80B-41CD-AE6E-B1D26468F948}"/>
          </ac:picMkLst>
        </pc:picChg>
        <pc:picChg chg="del mod ord">
          <ac:chgData name="Jonathan Loo" userId="d2d72d48b56f45d8" providerId="LiveId" clId="{D13DE75A-ED86-4B24-95DA-B9DEDE813A63}" dt="2020-11-12T15:18:13.486" v="16693" actId="478"/>
          <ac:picMkLst>
            <pc:docMk/>
            <pc:sldMk cId="2612784270" sldId="398"/>
            <ac:picMk id="25" creationId="{E7083F9E-406F-49EB-9EA9-238EB2ECA024}"/>
          </ac:picMkLst>
        </pc:picChg>
        <pc:picChg chg="add del mod">
          <ac:chgData name="Jonathan Loo" userId="d2d72d48b56f45d8" providerId="LiveId" clId="{D13DE75A-ED86-4B24-95DA-B9DEDE813A63}" dt="2020-11-12T15:03:22.611" v="16536" actId="478"/>
          <ac:picMkLst>
            <pc:docMk/>
            <pc:sldMk cId="2612784270" sldId="398"/>
            <ac:picMk id="26" creationId="{E7A799F5-41D6-49B9-B02D-743E28DE2DA7}"/>
          </ac:picMkLst>
        </pc:picChg>
        <pc:picChg chg="del mod ord">
          <ac:chgData name="Jonathan Loo" userId="d2d72d48b56f45d8" providerId="LiveId" clId="{D13DE75A-ED86-4B24-95DA-B9DEDE813A63}" dt="2020-11-12T15:04:43.005" v="16550" actId="478"/>
          <ac:picMkLst>
            <pc:docMk/>
            <pc:sldMk cId="2612784270" sldId="398"/>
            <ac:picMk id="28" creationId="{7F75E059-6CDD-400E-BE77-311D3C61E0D6}"/>
          </ac:picMkLst>
        </pc:picChg>
        <pc:picChg chg="del mod">
          <ac:chgData name="Jonathan Loo" userId="d2d72d48b56f45d8" providerId="LiveId" clId="{D13DE75A-ED86-4B24-95DA-B9DEDE813A63}" dt="2020-11-12T13:59:28.462" v="14249" actId="478"/>
          <ac:picMkLst>
            <pc:docMk/>
            <pc:sldMk cId="2612784270" sldId="398"/>
            <ac:picMk id="30" creationId="{D79B9412-E8EA-49A9-B3E4-30F564F1E17E}"/>
          </ac:picMkLst>
        </pc:picChg>
        <pc:picChg chg="del mod ord">
          <ac:chgData name="Jonathan Loo" userId="d2d72d48b56f45d8" providerId="LiveId" clId="{D13DE75A-ED86-4B24-95DA-B9DEDE813A63}" dt="2020-11-12T15:04:48.991" v="16564" actId="478"/>
          <ac:picMkLst>
            <pc:docMk/>
            <pc:sldMk cId="2612784270" sldId="398"/>
            <ac:picMk id="32" creationId="{62A43057-BFBE-4AB6-9A1C-3CBC9FA007B1}"/>
          </ac:picMkLst>
        </pc:picChg>
        <pc:picChg chg="del mod ord">
          <ac:chgData name="Jonathan Loo" userId="d2d72d48b56f45d8" providerId="LiveId" clId="{D13DE75A-ED86-4B24-95DA-B9DEDE813A63}" dt="2020-11-12T15:12:09.492" v="16618" actId="478"/>
          <ac:picMkLst>
            <pc:docMk/>
            <pc:sldMk cId="2612784270" sldId="398"/>
            <ac:picMk id="34" creationId="{A18A6851-1EC2-4815-9231-380A3E05619E}"/>
          </ac:picMkLst>
        </pc:picChg>
        <pc:picChg chg="del">
          <ac:chgData name="Jonathan Loo" userId="d2d72d48b56f45d8" providerId="LiveId" clId="{D13DE75A-ED86-4B24-95DA-B9DEDE813A63}" dt="2020-11-12T13:55:46.833" v="14222" actId="478"/>
          <ac:picMkLst>
            <pc:docMk/>
            <pc:sldMk cId="2612784270" sldId="398"/>
            <ac:picMk id="36" creationId="{1F72033D-719D-4526-804A-ED4CF0AE9B8E}"/>
          </ac:picMkLst>
        </pc:picChg>
        <pc:picChg chg="del mod">
          <ac:chgData name="Jonathan Loo" userId="d2d72d48b56f45d8" providerId="LiveId" clId="{D13DE75A-ED86-4B24-95DA-B9DEDE813A63}" dt="2020-11-12T15:09:32.612" v="16588" actId="478"/>
          <ac:picMkLst>
            <pc:docMk/>
            <pc:sldMk cId="2612784270" sldId="398"/>
            <ac:picMk id="37" creationId="{82D6AC7A-A6B4-4A7E-BD9A-3F89DA3453BA}"/>
          </ac:picMkLst>
        </pc:picChg>
        <pc:picChg chg="del mod ord">
          <ac:chgData name="Jonathan Loo" userId="d2d72d48b56f45d8" providerId="LiveId" clId="{D13DE75A-ED86-4B24-95DA-B9DEDE813A63}" dt="2020-11-12T15:11:48.671" v="16603" actId="478"/>
          <ac:picMkLst>
            <pc:docMk/>
            <pc:sldMk cId="2612784270" sldId="398"/>
            <ac:picMk id="39" creationId="{C841F2CE-8F96-4CCA-A165-E88E880D9786}"/>
          </ac:picMkLst>
        </pc:picChg>
        <pc:picChg chg="del mod ord">
          <ac:chgData name="Jonathan Loo" userId="d2d72d48b56f45d8" providerId="LiveId" clId="{D13DE75A-ED86-4B24-95DA-B9DEDE813A63}" dt="2020-11-12T15:12:13.239" v="16621" actId="478"/>
          <ac:picMkLst>
            <pc:docMk/>
            <pc:sldMk cId="2612784270" sldId="398"/>
            <ac:picMk id="41" creationId="{E3AB1FF3-5F00-4290-BACA-76628170B7DB}"/>
          </ac:picMkLst>
        </pc:picChg>
        <pc:picChg chg="del mod ord">
          <ac:chgData name="Jonathan Loo" userId="d2d72d48b56f45d8" providerId="LiveId" clId="{D13DE75A-ED86-4B24-95DA-B9DEDE813A63}" dt="2020-11-12T15:14:47.919" v="16634" actId="478"/>
          <ac:picMkLst>
            <pc:docMk/>
            <pc:sldMk cId="2612784270" sldId="398"/>
            <ac:picMk id="43" creationId="{BD8E04FE-6858-4DE1-A9F3-C60EDFEEAC3E}"/>
          </ac:picMkLst>
        </pc:picChg>
        <pc:picChg chg="del mod ord">
          <ac:chgData name="Jonathan Loo" userId="d2d72d48b56f45d8" providerId="LiveId" clId="{D13DE75A-ED86-4B24-95DA-B9DEDE813A63}" dt="2020-11-12T15:16:11.696" v="16648" actId="478"/>
          <ac:picMkLst>
            <pc:docMk/>
            <pc:sldMk cId="2612784270" sldId="398"/>
            <ac:picMk id="45" creationId="{E2628329-5057-4529-B051-BB9C7F104BFA}"/>
          </ac:picMkLst>
        </pc:picChg>
        <pc:picChg chg="del mod ord">
          <ac:chgData name="Jonathan Loo" userId="d2d72d48b56f45d8" providerId="LiveId" clId="{D13DE75A-ED86-4B24-95DA-B9DEDE813A63}" dt="2020-11-12T15:17:55.492" v="16663" actId="478"/>
          <ac:picMkLst>
            <pc:docMk/>
            <pc:sldMk cId="2612784270" sldId="398"/>
            <ac:picMk id="47" creationId="{9DBF064F-F796-4541-8864-9A67882D81A3}"/>
          </ac:picMkLst>
        </pc:picChg>
        <pc:picChg chg="del mod ord">
          <ac:chgData name="Jonathan Loo" userId="d2d72d48b56f45d8" providerId="LiveId" clId="{D13DE75A-ED86-4B24-95DA-B9DEDE813A63}" dt="2020-11-12T15:18:07.492" v="16678" actId="478"/>
          <ac:picMkLst>
            <pc:docMk/>
            <pc:sldMk cId="2612784270" sldId="398"/>
            <ac:picMk id="49" creationId="{A490487A-2AF3-4DE3-A2DA-388AEE81EFA9}"/>
          </ac:picMkLst>
        </pc:picChg>
        <pc:picChg chg="del mod ord">
          <ac:chgData name="Jonathan Loo" userId="d2d72d48b56f45d8" providerId="LiveId" clId="{D13DE75A-ED86-4B24-95DA-B9DEDE813A63}" dt="2020-11-12T15:21:00.965" v="16714" actId="478"/>
          <ac:picMkLst>
            <pc:docMk/>
            <pc:sldMk cId="2612784270" sldId="398"/>
            <ac:picMk id="51" creationId="{E7CFED91-0397-4B8A-A6ED-ABD58FB6D219}"/>
          </ac:picMkLst>
        </pc:picChg>
        <pc:picChg chg="del mod ord">
          <ac:chgData name="Jonathan Loo" userId="d2d72d48b56f45d8" providerId="LiveId" clId="{D13DE75A-ED86-4B24-95DA-B9DEDE813A63}" dt="2020-11-12T15:27:31.214" v="16821" actId="478"/>
          <ac:picMkLst>
            <pc:docMk/>
            <pc:sldMk cId="2612784270" sldId="398"/>
            <ac:picMk id="53" creationId="{5CF2C454-7673-4427-93AE-65A8D376241F}"/>
          </ac:picMkLst>
        </pc:picChg>
        <pc:picChg chg="del mod ord">
          <ac:chgData name="Jonathan Loo" userId="d2d72d48b56f45d8" providerId="LiveId" clId="{D13DE75A-ED86-4B24-95DA-B9DEDE813A63}" dt="2020-11-12T15:26:29.050" v="16768" actId="478"/>
          <ac:picMkLst>
            <pc:docMk/>
            <pc:sldMk cId="2612784270" sldId="398"/>
            <ac:picMk id="57" creationId="{D1C01C76-B546-40A6-BD96-6846DABEDAE6}"/>
          </ac:picMkLst>
        </pc:picChg>
        <pc:picChg chg="del mod ord">
          <ac:chgData name="Jonathan Loo" userId="d2d72d48b56f45d8" providerId="LiveId" clId="{D13DE75A-ED86-4B24-95DA-B9DEDE813A63}" dt="2020-11-12T15:27:14.727" v="16791" actId="478"/>
          <ac:picMkLst>
            <pc:docMk/>
            <pc:sldMk cId="2612784270" sldId="398"/>
            <ac:picMk id="59" creationId="{0B4905D1-6688-43B3-BAA6-21236497745E}"/>
          </ac:picMkLst>
        </pc:picChg>
        <pc:picChg chg="del mod">
          <ac:chgData name="Jonathan Loo" userId="d2d72d48b56f45d8" providerId="LiveId" clId="{D13DE75A-ED86-4B24-95DA-B9DEDE813A63}" dt="2020-11-12T15:00:27.712" v="16483" actId="478"/>
          <ac:picMkLst>
            <pc:docMk/>
            <pc:sldMk cId="2612784270" sldId="398"/>
            <ac:picMk id="7170" creationId="{EE5C2287-3C40-4A62-9988-1CCDAB41A3EC}"/>
          </ac:picMkLst>
        </pc:picChg>
        <pc:picChg chg="del mod ord">
          <ac:chgData name="Jonathan Loo" userId="d2d72d48b56f45d8" providerId="LiveId" clId="{D13DE75A-ED86-4B24-95DA-B9DEDE813A63}" dt="2020-11-12T15:27:24.456" v="16806" actId="478"/>
          <ac:picMkLst>
            <pc:docMk/>
            <pc:sldMk cId="2612784270" sldId="398"/>
            <ac:picMk id="7171" creationId="{E2EF2133-88F3-4014-8EEC-EED46C8C45CC}"/>
          </ac:picMkLst>
        </pc:picChg>
        <pc:picChg chg="del mod ord">
          <ac:chgData name="Jonathan Loo" userId="d2d72d48b56f45d8" providerId="LiveId" clId="{D13DE75A-ED86-4B24-95DA-B9DEDE813A63}" dt="2020-11-12T15:34:25.242" v="17152" actId="478"/>
          <ac:picMkLst>
            <pc:docMk/>
            <pc:sldMk cId="2612784270" sldId="398"/>
            <ac:picMk id="7173" creationId="{3A7F958B-D8C9-41B9-A8C8-01192CE0636F}"/>
          </ac:picMkLst>
        </pc:picChg>
        <pc:picChg chg="del mod ord">
          <ac:chgData name="Jonathan Loo" userId="d2d72d48b56f45d8" providerId="LiveId" clId="{D13DE75A-ED86-4B24-95DA-B9DEDE813A63}" dt="2020-11-12T19:21:01.074" v="18549" actId="478"/>
          <ac:picMkLst>
            <pc:docMk/>
            <pc:sldMk cId="2612784270" sldId="398"/>
            <ac:picMk id="7175" creationId="{5FAE2A08-B3CF-414C-83B8-C9F4C99E2DD7}"/>
          </ac:picMkLst>
        </pc:picChg>
        <pc:picChg chg="del mod ord">
          <ac:chgData name="Jonathan Loo" userId="d2d72d48b56f45d8" providerId="LiveId" clId="{D13DE75A-ED86-4B24-95DA-B9DEDE813A63}" dt="2020-11-12T15:35:45.945" v="17171" actId="478"/>
          <ac:picMkLst>
            <pc:docMk/>
            <pc:sldMk cId="2612784270" sldId="398"/>
            <ac:picMk id="7180" creationId="{D958E68B-9F52-45DF-AB0E-A60EB4B286BD}"/>
          </ac:picMkLst>
        </pc:picChg>
        <pc:picChg chg="del mod ord">
          <ac:chgData name="Jonathan Loo" userId="d2d72d48b56f45d8" providerId="LiveId" clId="{D13DE75A-ED86-4B24-95DA-B9DEDE813A63}" dt="2020-11-12T15:36:03.299" v="17187" actId="478"/>
          <ac:picMkLst>
            <pc:docMk/>
            <pc:sldMk cId="2612784270" sldId="398"/>
            <ac:picMk id="7182" creationId="{1B6EDE02-1328-478B-804D-85F3A1CF48F0}"/>
          </ac:picMkLst>
        </pc:picChg>
        <pc:picChg chg="del mod ord">
          <ac:chgData name="Jonathan Loo" userId="d2d72d48b56f45d8" providerId="LiveId" clId="{D13DE75A-ED86-4B24-95DA-B9DEDE813A63}" dt="2020-11-12T15:38:23.178" v="17298" actId="478"/>
          <ac:picMkLst>
            <pc:docMk/>
            <pc:sldMk cId="2612784270" sldId="398"/>
            <ac:picMk id="7184" creationId="{B2B21C71-4214-4B2C-9FE7-5E178D5176C0}"/>
          </ac:picMkLst>
        </pc:picChg>
        <pc:picChg chg="del mod ord">
          <ac:chgData name="Jonathan Loo" userId="d2d72d48b56f45d8" providerId="LiveId" clId="{D13DE75A-ED86-4B24-95DA-B9DEDE813A63}" dt="2020-11-12T19:22:12.363" v="18565" actId="478"/>
          <ac:picMkLst>
            <pc:docMk/>
            <pc:sldMk cId="2612784270" sldId="398"/>
            <ac:picMk id="7186" creationId="{1B3F8B0E-E5D0-48E0-8B4A-4984EA5A8000}"/>
          </ac:picMkLst>
        </pc:picChg>
        <pc:picChg chg="del mod ord">
          <ac:chgData name="Jonathan Loo" userId="d2d72d48b56f45d8" providerId="LiveId" clId="{D13DE75A-ED86-4B24-95DA-B9DEDE813A63}" dt="2020-11-13T09:11:02.956" v="20809" actId="478"/>
          <ac:picMkLst>
            <pc:docMk/>
            <pc:sldMk cId="2612784270" sldId="398"/>
            <ac:picMk id="7188" creationId="{1938ACD4-990A-4E11-87FC-EC15F71FD2E1}"/>
          </ac:picMkLst>
        </pc:picChg>
        <pc:picChg chg="del mod ord">
          <ac:chgData name="Jonathan Loo" userId="d2d72d48b56f45d8" providerId="LiveId" clId="{D13DE75A-ED86-4B24-95DA-B9DEDE813A63}" dt="2020-11-12T19:22:37.562" v="18581" actId="478"/>
          <ac:picMkLst>
            <pc:docMk/>
            <pc:sldMk cId="2612784270" sldId="398"/>
            <ac:picMk id="7190" creationId="{EFA0A121-E634-4D54-A286-E31428F0C148}"/>
          </ac:picMkLst>
        </pc:picChg>
        <pc:picChg chg="del mod ord">
          <ac:chgData name="Jonathan Loo" userId="d2d72d48b56f45d8" providerId="LiveId" clId="{D13DE75A-ED86-4B24-95DA-B9DEDE813A63}" dt="2020-11-12T20:38:18.397" v="19344" actId="478"/>
          <ac:picMkLst>
            <pc:docMk/>
            <pc:sldMk cId="2612784270" sldId="398"/>
            <ac:picMk id="7192" creationId="{0E665BD4-7523-4E12-AF4D-538ABC03CF16}"/>
          </ac:picMkLst>
        </pc:picChg>
        <pc:picChg chg="del mod ord">
          <ac:chgData name="Jonathan Loo" userId="d2d72d48b56f45d8" providerId="LiveId" clId="{D13DE75A-ED86-4B24-95DA-B9DEDE813A63}" dt="2020-11-13T09:25:49.850" v="21531" actId="478"/>
          <ac:picMkLst>
            <pc:docMk/>
            <pc:sldMk cId="2612784270" sldId="398"/>
            <ac:picMk id="7194" creationId="{3ABF7B30-F933-4E74-A984-FD8B35097BE1}"/>
          </ac:picMkLst>
        </pc:picChg>
        <pc:picChg chg="del mod ord">
          <ac:chgData name="Jonathan Loo" userId="d2d72d48b56f45d8" providerId="LiveId" clId="{D13DE75A-ED86-4B24-95DA-B9DEDE813A63}" dt="2020-11-13T09:31:10.059" v="21594" actId="478"/>
          <ac:picMkLst>
            <pc:docMk/>
            <pc:sldMk cId="2612784270" sldId="398"/>
            <ac:picMk id="7196" creationId="{E29A493B-424B-459F-BACF-4F933341F971}"/>
          </ac:picMkLst>
        </pc:picChg>
        <pc:picChg chg="del mod ord">
          <ac:chgData name="Jonathan Loo" userId="d2d72d48b56f45d8" providerId="LiveId" clId="{D13DE75A-ED86-4B24-95DA-B9DEDE813A63}" dt="2020-11-13T09:26:15.317" v="21546" actId="478"/>
          <ac:picMkLst>
            <pc:docMk/>
            <pc:sldMk cId="2612784270" sldId="398"/>
            <ac:picMk id="7198" creationId="{C0EC4A30-5136-4390-86F4-2A7DDFB481BA}"/>
          </ac:picMkLst>
        </pc:picChg>
        <pc:picChg chg="del mod ord">
          <ac:chgData name="Jonathan Loo" userId="d2d72d48b56f45d8" providerId="LiveId" clId="{D13DE75A-ED86-4B24-95DA-B9DEDE813A63}" dt="2020-11-13T09:29:33.254" v="21563" actId="478"/>
          <ac:picMkLst>
            <pc:docMk/>
            <pc:sldMk cId="2612784270" sldId="398"/>
            <ac:picMk id="7200" creationId="{7ABA9AF5-EEBA-462C-8966-ECC611E2B1A1}"/>
          </ac:picMkLst>
        </pc:picChg>
        <pc:picChg chg="del mod ord">
          <ac:chgData name="Jonathan Loo" userId="d2d72d48b56f45d8" providerId="LiveId" clId="{D13DE75A-ED86-4B24-95DA-B9DEDE813A63}" dt="2020-11-13T09:30:45.058" v="21578" actId="478"/>
          <ac:picMkLst>
            <pc:docMk/>
            <pc:sldMk cId="2612784270" sldId="398"/>
            <ac:picMk id="7202" creationId="{00447A18-697D-416D-A8A5-F1CF1A6877AF}"/>
          </ac:picMkLst>
        </pc:picChg>
        <pc:picChg chg="del mod ord">
          <ac:chgData name="Jonathan Loo" userId="d2d72d48b56f45d8" providerId="LiveId" clId="{D13DE75A-ED86-4B24-95DA-B9DEDE813A63}" dt="2020-11-13T09:54:43.782" v="21729" actId="478"/>
          <ac:picMkLst>
            <pc:docMk/>
            <pc:sldMk cId="2612784270" sldId="398"/>
            <ac:picMk id="7204" creationId="{1E420F31-0361-4F9F-95D2-758CB6539B5F}"/>
          </ac:picMkLst>
        </pc:picChg>
        <pc:picChg chg="del mod ord">
          <ac:chgData name="Jonathan Loo" userId="d2d72d48b56f45d8" providerId="LiveId" clId="{D13DE75A-ED86-4B24-95DA-B9DEDE813A63}" dt="2020-11-13T09:47:06.066" v="21633" actId="478"/>
          <ac:picMkLst>
            <pc:docMk/>
            <pc:sldMk cId="2612784270" sldId="398"/>
            <ac:picMk id="7206" creationId="{2C909248-459F-438A-A943-CDF54E412A99}"/>
          </ac:picMkLst>
        </pc:picChg>
        <pc:picChg chg="del mod ord">
          <ac:chgData name="Jonathan Loo" userId="d2d72d48b56f45d8" providerId="LiveId" clId="{D13DE75A-ED86-4B24-95DA-B9DEDE813A63}" dt="2020-11-13T09:49:47.617" v="21649" actId="478"/>
          <ac:picMkLst>
            <pc:docMk/>
            <pc:sldMk cId="2612784270" sldId="398"/>
            <ac:picMk id="7208" creationId="{6953EACA-3E5A-48AC-A12E-78F836C5B97B}"/>
          </ac:picMkLst>
        </pc:picChg>
        <pc:picChg chg="del mod ord">
          <ac:chgData name="Jonathan Loo" userId="d2d72d48b56f45d8" providerId="LiveId" clId="{D13DE75A-ED86-4B24-95DA-B9DEDE813A63}" dt="2020-11-13T09:50:34.016" v="21665" actId="478"/>
          <ac:picMkLst>
            <pc:docMk/>
            <pc:sldMk cId="2612784270" sldId="398"/>
            <ac:picMk id="7210" creationId="{449E79BF-F10B-41B3-B995-0CF6DA5EB8A3}"/>
          </ac:picMkLst>
        </pc:picChg>
        <pc:picChg chg="del mod ord">
          <ac:chgData name="Jonathan Loo" userId="d2d72d48b56f45d8" providerId="LiveId" clId="{D13DE75A-ED86-4B24-95DA-B9DEDE813A63}" dt="2020-11-13T09:53:31.113" v="21681" actId="478"/>
          <ac:picMkLst>
            <pc:docMk/>
            <pc:sldMk cId="2612784270" sldId="398"/>
            <ac:picMk id="7212" creationId="{47F746BB-C63C-4D8B-B810-DB5BE6939059}"/>
          </ac:picMkLst>
        </pc:picChg>
        <pc:picChg chg="del mod ord">
          <ac:chgData name="Jonathan Loo" userId="d2d72d48b56f45d8" providerId="LiveId" clId="{D13DE75A-ED86-4B24-95DA-B9DEDE813A63}" dt="2020-11-13T09:53:44.145" v="21697" actId="478"/>
          <ac:picMkLst>
            <pc:docMk/>
            <pc:sldMk cId="2612784270" sldId="398"/>
            <ac:picMk id="7214" creationId="{CB1DEB7C-8D02-45FC-9257-C6458DF5B9BF}"/>
          </ac:picMkLst>
        </pc:picChg>
        <pc:picChg chg="del mod ord">
          <ac:chgData name="Jonathan Loo" userId="d2d72d48b56f45d8" providerId="LiveId" clId="{D13DE75A-ED86-4B24-95DA-B9DEDE813A63}" dt="2020-11-13T09:54:09.647" v="21713" actId="478"/>
          <ac:picMkLst>
            <pc:docMk/>
            <pc:sldMk cId="2612784270" sldId="398"/>
            <ac:picMk id="7216" creationId="{3A0A1B2C-0FA7-42CC-A04F-40F90F3DA1FC}"/>
          </ac:picMkLst>
        </pc:picChg>
        <pc:picChg chg="del mod ord">
          <ac:chgData name="Jonathan Loo" userId="d2d72d48b56f45d8" providerId="LiveId" clId="{D13DE75A-ED86-4B24-95DA-B9DEDE813A63}" dt="2020-11-13T10:00:03.979" v="21774" actId="478"/>
          <ac:picMkLst>
            <pc:docMk/>
            <pc:sldMk cId="2612784270" sldId="398"/>
            <ac:picMk id="7218" creationId="{1B5C542A-F767-4ACD-82F9-1999DEE6D55B}"/>
          </ac:picMkLst>
        </pc:picChg>
        <pc:picChg chg="del mod ord">
          <ac:chgData name="Jonathan Loo" userId="d2d72d48b56f45d8" providerId="LiveId" clId="{D13DE75A-ED86-4B24-95DA-B9DEDE813A63}" dt="2020-11-13T09:55:16.771" v="21744" actId="478"/>
          <ac:picMkLst>
            <pc:docMk/>
            <pc:sldMk cId="2612784270" sldId="398"/>
            <ac:picMk id="7220" creationId="{805466AB-4801-4999-A007-D78B377D1E04}"/>
          </ac:picMkLst>
        </pc:picChg>
        <pc:picChg chg="del mod ord">
          <ac:chgData name="Jonathan Loo" userId="d2d72d48b56f45d8" providerId="LiveId" clId="{D13DE75A-ED86-4B24-95DA-B9DEDE813A63}" dt="2020-11-13T09:59:51.785" v="21759" actId="478"/>
          <ac:picMkLst>
            <pc:docMk/>
            <pc:sldMk cId="2612784270" sldId="398"/>
            <ac:picMk id="7222" creationId="{CBCCAA3B-6ABC-408E-9B48-9CB16B6A9621}"/>
          </ac:picMkLst>
        </pc:picChg>
        <pc:picChg chg="del mod ord">
          <ac:chgData name="Jonathan Loo" userId="d2d72d48b56f45d8" providerId="LiveId" clId="{D13DE75A-ED86-4B24-95DA-B9DEDE813A63}" dt="2020-11-13T10:00:10.094" v="21787" actId="478"/>
          <ac:picMkLst>
            <pc:docMk/>
            <pc:sldMk cId="2612784270" sldId="398"/>
            <ac:picMk id="7224" creationId="{4949DD94-4E6C-4941-BB27-4851067A8A00}"/>
          </ac:picMkLst>
        </pc:picChg>
        <pc:picChg chg="del mod ord">
          <ac:chgData name="Jonathan Loo" userId="d2d72d48b56f45d8" providerId="LiveId" clId="{D13DE75A-ED86-4B24-95DA-B9DEDE813A63}" dt="2020-11-13T10:09:49.524" v="21885" actId="478"/>
          <ac:picMkLst>
            <pc:docMk/>
            <pc:sldMk cId="2612784270" sldId="398"/>
            <ac:picMk id="7226" creationId="{61B8CB19-2558-49D5-8FBB-A66771BFA980}"/>
          </ac:picMkLst>
        </pc:picChg>
        <pc:picChg chg="del mod ord">
          <ac:chgData name="Jonathan Loo" userId="d2d72d48b56f45d8" providerId="LiveId" clId="{D13DE75A-ED86-4B24-95DA-B9DEDE813A63}" dt="2020-12-04T15:14:02.429" v="68673" actId="478"/>
          <ac:picMkLst>
            <pc:docMk/>
            <pc:sldMk cId="2612784270" sldId="398"/>
            <ac:picMk id="7228" creationId="{850AF39D-43CC-48F6-9CCB-8660F5874F38}"/>
          </ac:picMkLst>
        </pc:picChg>
        <pc:picChg chg="del mod ord">
          <ac:chgData name="Jonathan Loo" userId="d2d72d48b56f45d8" providerId="LiveId" clId="{D13DE75A-ED86-4B24-95DA-B9DEDE813A63}" dt="2020-11-13T13:16:35.490" v="26123" actId="478"/>
          <ac:picMkLst>
            <pc:docMk/>
            <pc:sldMk cId="2612784270" sldId="398"/>
            <ac:picMk id="7230" creationId="{64D20500-F939-46DE-AA46-D5F639CFBC9C}"/>
          </ac:picMkLst>
        </pc:picChg>
        <pc:picChg chg="del mod ord">
          <ac:chgData name="Jonathan Loo" userId="d2d72d48b56f45d8" providerId="LiveId" clId="{D13DE75A-ED86-4B24-95DA-B9DEDE813A63}" dt="2020-11-13T13:17:37.789" v="26139" actId="478"/>
          <ac:picMkLst>
            <pc:docMk/>
            <pc:sldMk cId="2612784270" sldId="398"/>
            <ac:picMk id="7232" creationId="{90E692C9-E6C6-4237-8E5E-56BC4EC5B387}"/>
          </ac:picMkLst>
        </pc:picChg>
        <pc:picChg chg="del mod ord">
          <ac:chgData name="Jonathan Loo" userId="d2d72d48b56f45d8" providerId="LiveId" clId="{D13DE75A-ED86-4B24-95DA-B9DEDE813A63}" dt="2020-12-04T15:13:32.457" v="68658" actId="478"/>
          <ac:picMkLst>
            <pc:docMk/>
            <pc:sldMk cId="2612784270" sldId="398"/>
            <ac:picMk id="7234" creationId="{14EE2F6E-AEE2-43D3-BFE7-E392FD0BB1E9}"/>
          </ac:picMkLst>
        </pc:picChg>
        <pc:cxnChg chg="add del mod">
          <ac:chgData name="Jonathan Loo" userId="d2d72d48b56f45d8" providerId="LiveId" clId="{D13DE75A-ED86-4B24-95DA-B9DEDE813A63}" dt="2020-11-12T15:20:46.780" v="16702" actId="478"/>
          <ac:cxnSpMkLst>
            <pc:docMk/>
            <pc:sldMk cId="2612784270" sldId="398"/>
            <ac:cxnSpMk id="55" creationId="{E810552D-4820-43AC-9FF2-9B5F4E9824A9}"/>
          </ac:cxnSpMkLst>
        </pc:cxnChg>
        <pc:cxnChg chg="add del mod">
          <ac:chgData name="Jonathan Loo" userId="d2d72d48b56f45d8" providerId="LiveId" clId="{D13DE75A-ED86-4B24-95DA-B9DEDE813A63}" dt="2020-11-12T20:37:38.876" v="19331" actId="478"/>
          <ac:cxnSpMkLst>
            <pc:docMk/>
            <pc:sldMk cId="2612784270" sldId="398"/>
            <ac:cxnSpMk id="61" creationId="{59EDE317-6C6A-432F-9632-C5C991D6B1C7}"/>
          </ac:cxnSpMkLst>
        </pc:cxnChg>
        <pc:cxnChg chg="add del mod">
          <ac:chgData name="Jonathan Loo" userId="d2d72d48b56f45d8" providerId="LiveId" clId="{D13DE75A-ED86-4B24-95DA-B9DEDE813A63}" dt="2020-11-12T15:35:07.026" v="17157" actId="478"/>
          <ac:cxnSpMkLst>
            <pc:docMk/>
            <pc:sldMk cId="2612784270" sldId="398"/>
            <ac:cxnSpMk id="63" creationId="{07C9CB6B-C2F6-436C-B721-FD289A614B11}"/>
          </ac:cxnSpMkLst>
        </pc:cxnChg>
      </pc:sldChg>
      <pc:sldChg chg="add del">
        <pc:chgData name="Jonathan Loo" userId="d2d72d48b56f45d8" providerId="LiveId" clId="{D13DE75A-ED86-4B24-95DA-B9DEDE813A63}" dt="2020-11-11T10:43:29.466" v="28" actId="47"/>
        <pc:sldMkLst>
          <pc:docMk/>
          <pc:sldMk cId="2631742036" sldId="399"/>
        </pc:sldMkLst>
      </pc:sldChg>
      <pc:sldChg chg="add del ord">
        <pc:chgData name="Jonathan Loo" userId="d2d72d48b56f45d8" providerId="LiveId" clId="{D13DE75A-ED86-4B24-95DA-B9DEDE813A63}" dt="2020-11-12T14:32:52.738" v="15483" actId="47"/>
        <pc:sldMkLst>
          <pc:docMk/>
          <pc:sldMk cId="4090852486" sldId="399"/>
        </pc:sldMkLst>
      </pc:sldChg>
      <pc:sldChg chg="addSp delSp modSp add mod ord">
        <pc:chgData name="Jonathan Loo" userId="d2d72d48b56f45d8" providerId="LiveId" clId="{D13DE75A-ED86-4B24-95DA-B9DEDE813A63}" dt="2020-12-04T15:12:55.775" v="68641" actId="6549"/>
        <pc:sldMkLst>
          <pc:docMk/>
          <pc:sldMk cId="731398539" sldId="400"/>
        </pc:sldMkLst>
        <pc:spChg chg="mod">
          <ac:chgData name="Jonathan Loo" userId="d2d72d48b56f45d8" providerId="LiveId" clId="{D13DE75A-ED86-4B24-95DA-B9DEDE813A63}" dt="2020-11-13T09:05:30.642" v="20759" actId="20577"/>
          <ac:spMkLst>
            <pc:docMk/>
            <pc:sldMk cId="731398539" sldId="400"/>
            <ac:spMk id="2" creationId="{DD84F429-1092-4E6C-8E9C-A134CBE9751D}"/>
          </ac:spMkLst>
        </pc:spChg>
        <pc:spChg chg="mod">
          <ac:chgData name="Jonathan Loo" userId="d2d72d48b56f45d8" providerId="LiveId" clId="{D13DE75A-ED86-4B24-95DA-B9DEDE813A63}" dt="2020-12-04T15:12:55.775" v="68641" actId="6549"/>
          <ac:spMkLst>
            <pc:docMk/>
            <pc:sldMk cId="731398539" sldId="400"/>
            <ac:spMk id="4" creationId="{1A341028-B098-49E1-A305-D6A4B7F420AB}"/>
          </ac:spMkLst>
        </pc:spChg>
        <pc:spChg chg="add del mod">
          <ac:chgData name="Jonathan Loo" userId="d2d72d48b56f45d8" providerId="LiveId" clId="{D13DE75A-ED86-4B24-95DA-B9DEDE813A63}" dt="2020-11-12T14:47:56.281" v="16272"/>
          <ac:spMkLst>
            <pc:docMk/>
            <pc:sldMk cId="731398539" sldId="400"/>
            <ac:spMk id="27" creationId="{E95F27B8-B4D8-44E5-89D2-7ED2718E5859}"/>
          </ac:spMkLst>
        </pc:spChg>
        <pc:spChg chg="add del mod">
          <ac:chgData name="Jonathan Loo" userId="d2d72d48b56f45d8" providerId="LiveId" clId="{D13DE75A-ED86-4B24-95DA-B9DEDE813A63}" dt="2020-11-12T14:47:56.281" v="16272"/>
          <ac:spMkLst>
            <pc:docMk/>
            <pc:sldMk cId="731398539" sldId="400"/>
            <ac:spMk id="28" creationId="{A2B62EE9-2C1D-421C-B58C-E57A45C1F278}"/>
          </ac:spMkLst>
        </pc:spChg>
        <pc:spChg chg="add del mod">
          <ac:chgData name="Jonathan Loo" userId="d2d72d48b56f45d8" providerId="LiveId" clId="{D13DE75A-ED86-4B24-95DA-B9DEDE813A63}" dt="2020-11-12T14:48:05.721" v="16275" actId="478"/>
          <ac:spMkLst>
            <pc:docMk/>
            <pc:sldMk cId="731398539" sldId="400"/>
            <ac:spMk id="29" creationId="{3CDC0570-D9E9-4DCB-9751-0B5B3E9BFDF6}"/>
          </ac:spMkLst>
        </pc:spChg>
        <pc:picChg chg="mod ord">
          <ac:chgData name="Jonathan Loo" userId="d2d72d48b56f45d8" providerId="LiveId" clId="{D13DE75A-ED86-4B24-95DA-B9DEDE813A63}" dt="2020-12-04T15:12:23.343" v="68598" actId="962"/>
          <ac:picMkLst>
            <pc:docMk/>
            <pc:sldMk cId="731398539" sldId="400"/>
            <ac:picMk id="5" creationId="{668B6F39-76CB-4C9F-B429-E6174AB6CA80}"/>
          </ac:picMkLst>
        </pc:picChg>
        <pc:picChg chg="del mod ord">
          <ac:chgData name="Jonathan Loo" userId="d2d72d48b56f45d8" providerId="LiveId" clId="{D13DE75A-ED86-4B24-95DA-B9DEDE813A63}" dt="2020-11-12T14:58:42.256" v="16314" actId="478"/>
          <ac:picMkLst>
            <pc:docMk/>
            <pc:sldMk cId="731398539" sldId="400"/>
            <ac:picMk id="5" creationId="{AC5F9377-21FD-44BE-85E1-38EA2C4124F0}"/>
          </ac:picMkLst>
        </pc:picChg>
        <pc:picChg chg="add del mod">
          <ac:chgData name="Jonathan Loo" userId="d2d72d48b56f45d8" providerId="LiveId" clId="{D13DE75A-ED86-4B24-95DA-B9DEDE813A63}" dt="2020-11-12T14:37:56.115" v="16148" actId="478"/>
          <ac:picMkLst>
            <pc:docMk/>
            <pc:sldMk cId="731398539" sldId="400"/>
            <ac:picMk id="6" creationId="{48930EF0-D055-4DEE-97EF-F9C9F268BA19}"/>
          </ac:picMkLst>
        </pc:picChg>
        <pc:picChg chg="mod ord">
          <ac:chgData name="Jonathan Loo" userId="d2d72d48b56f45d8" providerId="LiveId" clId="{D13DE75A-ED86-4B24-95DA-B9DEDE813A63}" dt="2020-12-04T15:12:31.846" v="68617" actId="962"/>
          <ac:picMkLst>
            <pc:docMk/>
            <pc:sldMk cId="731398539" sldId="400"/>
            <ac:picMk id="7" creationId="{7D92869B-0E1B-4C05-A94F-5CCA20AFC0D5}"/>
          </ac:picMkLst>
        </pc:picChg>
        <pc:picChg chg="del mod ord">
          <ac:chgData name="Jonathan Loo" userId="d2d72d48b56f45d8" providerId="LiveId" clId="{D13DE75A-ED86-4B24-95DA-B9DEDE813A63}" dt="2020-11-12T14:41:52.683" v="16162" actId="478"/>
          <ac:picMkLst>
            <pc:docMk/>
            <pc:sldMk cId="731398539" sldId="400"/>
            <ac:picMk id="8" creationId="{816BDFDD-16DF-4C67-9FE0-CDEBB0791CC7}"/>
          </ac:picMkLst>
        </pc:picChg>
        <pc:picChg chg="mod ord">
          <ac:chgData name="Jonathan Loo" userId="d2d72d48b56f45d8" providerId="LiveId" clId="{D13DE75A-ED86-4B24-95DA-B9DEDE813A63}" dt="2020-12-04T15:12:40.811" v="68638" actId="962"/>
          <ac:picMkLst>
            <pc:docMk/>
            <pc:sldMk cId="731398539" sldId="400"/>
            <ac:picMk id="9" creationId="{452FFC48-F1B5-43E7-9645-9B7E3C575A2A}"/>
          </ac:picMkLst>
        </pc:picChg>
        <pc:picChg chg="del mod ord">
          <ac:chgData name="Jonathan Loo" userId="d2d72d48b56f45d8" providerId="LiveId" clId="{D13DE75A-ED86-4B24-95DA-B9DEDE813A63}" dt="2020-11-12T14:58:52.546" v="16333" actId="478"/>
          <ac:picMkLst>
            <pc:docMk/>
            <pc:sldMk cId="731398539" sldId="400"/>
            <ac:picMk id="10" creationId="{860AE0B8-CCAE-40F4-B4CB-4F890576806C}"/>
          </ac:picMkLst>
        </pc:picChg>
        <pc:picChg chg="add del mod">
          <ac:chgData name="Jonathan Loo" userId="d2d72d48b56f45d8" providerId="LiveId" clId="{D13DE75A-ED86-4B24-95DA-B9DEDE813A63}" dt="2020-11-12T14:59:14.590" v="16370" actId="478"/>
          <ac:picMkLst>
            <pc:docMk/>
            <pc:sldMk cId="731398539" sldId="400"/>
            <ac:picMk id="11" creationId="{E3090308-6CC2-4665-A53F-DBF123EAC317}"/>
          </ac:picMkLst>
        </pc:picChg>
        <pc:picChg chg="add del mod">
          <ac:chgData name="Jonathan Loo" userId="d2d72d48b56f45d8" providerId="LiveId" clId="{D13DE75A-ED86-4B24-95DA-B9DEDE813A63}" dt="2020-11-12T14:44:58.656" v="16216" actId="478"/>
          <ac:picMkLst>
            <pc:docMk/>
            <pc:sldMk cId="731398539" sldId="400"/>
            <ac:picMk id="17" creationId="{6143D62F-6C30-4E6F-B42C-CB79423AD459}"/>
          </ac:picMkLst>
        </pc:picChg>
        <pc:picChg chg="mod ord">
          <ac:chgData name="Jonathan Loo" userId="d2d72d48b56f45d8" providerId="LiveId" clId="{D13DE75A-ED86-4B24-95DA-B9DEDE813A63}" dt="2020-11-13T17:42:12.948" v="30883" actId="1035"/>
          <ac:picMkLst>
            <pc:docMk/>
            <pc:sldMk cId="731398539" sldId="400"/>
            <ac:picMk id="20" creationId="{4EE9DE46-C554-4622-BF64-D76F4D7AE96F}"/>
          </ac:picMkLst>
        </pc:picChg>
        <pc:picChg chg="add del mod">
          <ac:chgData name="Jonathan Loo" userId="d2d72d48b56f45d8" providerId="LiveId" clId="{D13DE75A-ED86-4B24-95DA-B9DEDE813A63}" dt="2020-11-12T14:45:29.550" v="16233" actId="478"/>
          <ac:picMkLst>
            <pc:docMk/>
            <pc:sldMk cId="731398539" sldId="400"/>
            <ac:picMk id="21" creationId="{7CE52B7A-EDC2-4FE9-AA96-8E957B3FC14F}"/>
          </ac:picMkLst>
        </pc:picChg>
        <pc:picChg chg="del">
          <ac:chgData name="Jonathan Loo" userId="d2d72d48b56f45d8" providerId="LiveId" clId="{D13DE75A-ED86-4B24-95DA-B9DEDE813A63}" dt="2020-11-12T14:22:59.578" v="14614" actId="478"/>
          <ac:picMkLst>
            <pc:docMk/>
            <pc:sldMk cId="731398539" sldId="400"/>
            <ac:picMk id="22" creationId="{6F45C5EA-A80B-41CD-AE6E-B1D26468F948}"/>
          </ac:picMkLst>
        </pc:picChg>
        <pc:picChg chg="mod ord">
          <ac:chgData name="Jonathan Loo" userId="d2d72d48b56f45d8" providerId="LiveId" clId="{D13DE75A-ED86-4B24-95DA-B9DEDE813A63}" dt="2020-11-13T17:42:12.948" v="30883" actId="1035"/>
          <ac:picMkLst>
            <pc:docMk/>
            <pc:sldMk cId="731398539" sldId="400"/>
            <ac:picMk id="25" creationId="{B71DF270-FA85-4ED5-AE37-4FA940777C39}"/>
          </ac:picMkLst>
        </pc:picChg>
        <pc:picChg chg="del mod ord">
          <ac:chgData name="Jonathan Loo" userId="d2d72d48b56f45d8" providerId="LiveId" clId="{D13DE75A-ED86-4B24-95DA-B9DEDE813A63}" dt="2020-11-12T18:45:21.437" v="18190" actId="478"/>
          <ac:picMkLst>
            <pc:docMk/>
            <pc:sldMk cId="731398539" sldId="400"/>
            <ac:picMk id="32" creationId="{EA38F7D5-4265-4C73-A726-5F2F3035AC74}"/>
          </ac:picMkLst>
        </pc:picChg>
        <pc:picChg chg="del mod ord">
          <ac:chgData name="Jonathan Loo" userId="d2d72d48b56f45d8" providerId="LiveId" clId="{D13DE75A-ED86-4B24-95DA-B9DEDE813A63}" dt="2020-11-12T14:59:07.864" v="16352" actId="478"/>
          <ac:picMkLst>
            <pc:docMk/>
            <pc:sldMk cId="731398539" sldId="400"/>
            <ac:picMk id="34" creationId="{E0F0AEB5-65B2-4F62-BDAE-F17E3835CA09}"/>
          </ac:picMkLst>
        </pc:picChg>
        <pc:picChg chg="del">
          <ac:chgData name="Jonathan Loo" userId="d2d72d48b56f45d8" providerId="LiveId" clId="{D13DE75A-ED86-4B24-95DA-B9DEDE813A63}" dt="2020-11-12T14:23:02.424" v="14616" actId="478"/>
          <ac:picMkLst>
            <pc:docMk/>
            <pc:sldMk cId="731398539" sldId="400"/>
            <ac:picMk id="36" creationId="{1F72033D-719D-4526-804A-ED4CF0AE9B8E}"/>
          </ac:picMkLst>
        </pc:picChg>
        <pc:picChg chg="del mod ord">
          <ac:chgData name="Jonathan Loo" userId="d2d72d48b56f45d8" providerId="LiveId" clId="{D13DE75A-ED86-4B24-95DA-B9DEDE813A63}" dt="2020-11-12T18:45:37.109" v="18209" actId="478"/>
          <ac:picMkLst>
            <pc:docMk/>
            <pc:sldMk cId="731398539" sldId="400"/>
            <ac:picMk id="37" creationId="{F9A72779-12EC-4B1D-9400-6B8F29237122}"/>
          </ac:picMkLst>
        </pc:picChg>
        <pc:picChg chg="del mod ord">
          <ac:chgData name="Jonathan Loo" userId="d2d72d48b56f45d8" providerId="LiveId" clId="{D13DE75A-ED86-4B24-95DA-B9DEDE813A63}" dt="2020-11-12T18:45:55.492" v="18227" actId="478"/>
          <ac:picMkLst>
            <pc:docMk/>
            <pc:sldMk cId="731398539" sldId="400"/>
            <ac:picMk id="39" creationId="{6D460D07-3787-48C1-9F4C-115FF3336B1A}"/>
          </ac:picMkLst>
        </pc:picChg>
        <pc:picChg chg="del mod ord">
          <ac:chgData name="Jonathan Loo" userId="d2d72d48b56f45d8" providerId="LiveId" clId="{D13DE75A-ED86-4B24-95DA-B9DEDE813A63}" dt="2020-12-04T15:12:40.809" v="68636" actId="478"/>
          <ac:picMkLst>
            <pc:docMk/>
            <pc:sldMk cId="731398539" sldId="400"/>
            <ac:picMk id="41" creationId="{18427D4E-3604-409A-BAB7-131F13C8EC64}"/>
          </ac:picMkLst>
        </pc:picChg>
        <pc:picChg chg="del mod ord">
          <ac:chgData name="Jonathan Loo" userId="d2d72d48b56f45d8" providerId="LiveId" clId="{D13DE75A-ED86-4B24-95DA-B9DEDE813A63}" dt="2020-12-04T15:12:31.844" v="68615" actId="478"/>
          <ac:picMkLst>
            <pc:docMk/>
            <pc:sldMk cId="731398539" sldId="400"/>
            <ac:picMk id="43" creationId="{61463175-B8A6-4A48-A5CA-B2500ECE05BD}"/>
          </ac:picMkLst>
        </pc:picChg>
        <pc:picChg chg="del mod ord">
          <ac:chgData name="Jonathan Loo" userId="d2d72d48b56f45d8" providerId="LiveId" clId="{D13DE75A-ED86-4B24-95DA-B9DEDE813A63}" dt="2020-12-04T15:12:23.341" v="68596" actId="478"/>
          <ac:picMkLst>
            <pc:docMk/>
            <pc:sldMk cId="731398539" sldId="400"/>
            <ac:picMk id="45" creationId="{FDF985CC-D934-4F6E-A6A9-CB3BE60FEC40}"/>
          </ac:picMkLst>
        </pc:picChg>
        <pc:picChg chg="add del">
          <ac:chgData name="Jonathan Loo" userId="d2d72d48b56f45d8" providerId="LiveId" clId="{D13DE75A-ED86-4B24-95DA-B9DEDE813A63}" dt="2020-11-13T17:40:40.075" v="30782" actId="478"/>
          <ac:picMkLst>
            <pc:docMk/>
            <pc:sldMk cId="731398539" sldId="400"/>
            <ac:picMk id="46" creationId="{2A06E07A-BCEC-4B3F-AB1B-8DA7685720CD}"/>
          </ac:picMkLst>
        </pc:picChg>
        <pc:picChg chg="mod ord">
          <ac:chgData name="Jonathan Loo" userId="d2d72d48b56f45d8" providerId="LiveId" clId="{D13DE75A-ED86-4B24-95DA-B9DEDE813A63}" dt="2020-11-16T21:44:03.292" v="45495" actId="962"/>
          <ac:picMkLst>
            <pc:docMk/>
            <pc:sldMk cId="731398539" sldId="400"/>
            <ac:picMk id="48" creationId="{E91CEFE2-EE37-40B3-97B2-09EB9F32A112}"/>
          </ac:picMkLst>
        </pc:picChg>
        <pc:picChg chg="del mod">
          <ac:chgData name="Jonathan Loo" userId="d2d72d48b56f45d8" providerId="LiveId" clId="{D13DE75A-ED86-4B24-95DA-B9DEDE813A63}" dt="2020-11-16T21:44:03.290" v="45493" actId="478"/>
          <ac:picMkLst>
            <pc:docMk/>
            <pc:sldMk cId="731398539" sldId="400"/>
            <ac:picMk id="62" creationId="{EFAFA26C-6DBF-44B9-A25A-5772BDF1596C}"/>
          </ac:picMkLst>
        </pc:picChg>
        <pc:picChg chg="del mod">
          <ac:chgData name="Jonathan Loo" userId="d2d72d48b56f45d8" providerId="LiveId" clId="{D13DE75A-ED86-4B24-95DA-B9DEDE813A63}" dt="2020-11-12T14:37:18.023" v="16132" actId="478"/>
          <ac:picMkLst>
            <pc:docMk/>
            <pc:sldMk cId="731398539" sldId="400"/>
            <ac:picMk id="7168" creationId="{97C79CEA-DF89-4D46-B3DF-D9F8A3D7DE09}"/>
          </ac:picMkLst>
        </pc:picChg>
        <pc:picChg chg="mod">
          <ac:chgData name="Jonathan Loo" userId="d2d72d48b56f45d8" providerId="LiveId" clId="{D13DE75A-ED86-4B24-95DA-B9DEDE813A63}" dt="2020-11-13T17:42:12.948" v="30883" actId="1035"/>
          <ac:picMkLst>
            <pc:docMk/>
            <pc:sldMk cId="731398539" sldId="400"/>
            <ac:picMk id="7171" creationId="{B4C210E4-AF9A-4086-A60F-C0505C50AF7A}"/>
          </ac:picMkLst>
        </pc:picChg>
        <pc:picChg chg="del mod">
          <ac:chgData name="Jonathan Loo" userId="d2d72d48b56f45d8" providerId="LiveId" clId="{D13DE75A-ED86-4B24-95DA-B9DEDE813A63}" dt="2020-11-12T14:37:01.389" v="16119" actId="478"/>
          <ac:picMkLst>
            <pc:docMk/>
            <pc:sldMk cId="731398539" sldId="400"/>
            <ac:picMk id="7174" creationId="{A7D69CC5-6EAE-43CA-A076-FD535C96AD41}"/>
          </ac:picMkLst>
        </pc:picChg>
        <pc:picChg chg="del">
          <ac:chgData name="Jonathan Loo" userId="d2d72d48b56f45d8" providerId="LiveId" clId="{D13DE75A-ED86-4B24-95DA-B9DEDE813A63}" dt="2020-11-12T14:36:56.046" v="16116" actId="478"/>
          <ac:picMkLst>
            <pc:docMk/>
            <pc:sldMk cId="731398539" sldId="400"/>
            <ac:picMk id="7175" creationId="{093A465E-114C-4EEE-B322-F6C278029C5F}"/>
          </ac:picMkLst>
        </pc:picChg>
        <pc:cxnChg chg="add mod">
          <ac:chgData name="Jonathan Loo" userId="d2d72d48b56f45d8" providerId="LiveId" clId="{D13DE75A-ED86-4B24-95DA-B9DEDE813A63}" dt="2020-11-13T17:42:12.948" v="30883" actId="1035"/>
          <ac:cxnSpMkLst>
            <pc:docMk/>
            <pc:sldMk cId="731398539" sldId="400"/>
            <ac:cxnSpMk id="14" creationId="{624D4BD5-2F2A-48DA-A07D-03E29D3BA698}"/>
          </ac:cxnSpMkLst>
        </pc:cxnChg>
        <pc:cxnChg chg="add mod">
          <ac:chgData name="Jonathan Loo" userId="d2d72d48b56f45d8" providerId="LiveId" clId="{D13DE75A-ED86-4B24-95DA-B9DEDE813A63}" dt="2020-11-13T17:42:12.948" v="30883" actId="1035"/>
          <ac:cxnSpMkLst>
            <pc:docMk/>
            <pc:sldMk cId="731398539" sldId="400"/>
            <ac:cxnSpMk id="23" creationId="{9F2619AE-8494-497B-983E-49045A09A33A}"/>
          </ac:cxnSpMkLst>
        </pc:cxnChg>
      </pc:sldChg>
      <pc:sldChg chg="add del">
        <pc:chgData name="Jonathan Loo" userId="d2d72d48b56f45d8" providerId="LiveId" clId="{D13DE75A-ED86-4B24-95DA-B9DEDE813A63}" dt="2020-11-11T10:43:29.466" v="28" actId="47"/>
        <pc:sldMkLst>
          <pc:docMk/>
          <pc:sldMk cId="503928626" sldId="401"/>
        </pc:sldMkLst>
      </pc:sldChg>
      <pc:sldChg chg="add del">
        <pc:chgData name="Jonathan Loo" userId="d2d72d48b56f45d8" providerId="LiveId" clId="{D13DE75A-ED86-4B24-95DA-B9DEDE813A63}" dt="2020-11-12T14:59:28.694" v="16373" actId="47"/>
        <pc:sldMkLst>
          <pc:docMk/>
          <pc:sldMk cId="941929247" sldId="401"/>
        </pc:sldMkLst>
      </pc:sldChg>
      <pc:sldChg chg="add del">
        <pc:chgData name="Jonathan Loo" userId="d2d72d48b56f45d8" providerId="LiveId" clId="{D13DE75A-ED86-4B24-95DA-B9DEDE813A63}" dt="2020-11-12T15:48:49.327" v="17703" actId="47"/>
        <pc:sldMkLst>
          <pc:docMk/>
          <pc:sldMk cId="3982049249" sldId="401"/>
        </pc:sldMkLst>
      </pc:sldChg>
      <pc:sldChg chg="delSp modSp add del mod">
        <pc:chgData name="Jonathan Loo" userId="d2d72d48b56f45d8" providerId="LiveId" clId="{D13DE75A-ED86-4B24-95DA-B9DEDE813A63}" dt="2020-11-12T15:48:47.262" v="17702" actId="47"/>
        <pc:sldMkLst>
          <pc:docMk/>
          <pc:sldMk cId="989136367" sldId="402"/>
        </pc:sldMkLst>
        <pc:spChg chg="mod">
          <ac:chgData name="Jonathan Loo" userId="d2d72d48b56f45d8" providerId="LiveId" clId="{D13DE75A-ED86-4B24-95DA-B9DEDE813A63}" dt="2020-11-12T15:21:28.568" v="16756" actId="20577"/>
          <ac:spMkLst>
            <pc:docMk/>
            <pc:sldMk cId="989136367" sldId="402"/>
            <ac:spMk id="4" creationId="{1A341028-B098-49E1-A305-D6A4B7F420AB}"/>
          </ac:spMkLst>
        </pc:spChg>
        <pc:picChg chg="del">
          <ac:chgData name="Jonathan Loo" userId="d2d72d48b56f45d8" providerId="LiveId" clId="{D13DE75A-ED86-4B24-95DA-B9DEDE813A63}" dt="2020-11-12T15:21:18.372" v="16718" actId="478"/>
          <ac:picMkLst>
            <pc:docMk/>
            <pc:sldMk cId="989136367" sldId="402"/>
            <ac:picMk id="53" creationId="{5CF2C454-7673-4427-93AE-65A8D376241F}"/>
          </ac:picMkLst>
        </pc:picChg>
        <pc:picChg chg="del">
          <ac:chgData name="Jonathan Loo" userId="d2d72d48b56f45d8" providerId="LiveId" clId="{D13DE75A-ED86-4B24-95DA-B9DEDE813A63}" dt="2020-11-12T15:21:18.829" v="16719" actId="478"/>
          <ac:picMkLst>
            <pc:docMk/>
            <pc:sldMk cId="989136367" sldId="402"/>
            <ac:picMk id="57" creationId="{D1C01C76-B546-40A6-BD96-6846DABEDAE6}"/>
          </ac:picMkLst>
        </pc:picChg>
      </pc:sldChg>
      <pc:sldChg chg="addSp delSp modSp add del mod">
        <pc:chgData name="Jonathan Loo" userId="d2d72d48b56f45d8" providerId="LiveId" clId="{D13DE75A-ED86-4B24-95DA-B9DEDE813A63}" dt="2020-11-13T17:33:01.049" v="30603" actId="47"/>
        <pc:sldMkLst>
          <pc:docMk/>
          <pc:sldMk cId="108640796" sldId="403"/>
        </pc:sldMkLst>
        <pc:spChg chg="mod">
          <ac:chgData name="Jonathan Loo" userId="d2d72d48b56f45d8" providerId="LiveId" clId="{D13DE75A-ED86-4B24-95DA-B9DEDE813A63}" dt="2020-11-13T10:20:16.643" v="22182" actId="6549"/>
          <ac:spMkLst>
            <pc:docMk/>
            <pc:sldMk cId="108640796" sldId="403"/>
            <ac:spMk id="2" creationId="{DD84F429-1092-4E6C-8E9C-A134CBE9751D}"/>
          </ac:spMkLst>
        </pc:spChg>
        <pc:spChg chg="mod">
          <ac:chgData name="Jonathan Loo" userId="d2d72d48b56f45d8" providerId="LiveId" clId="{D13DE75A-ED86-4B24-95DA-B9DEDE813A63}" dt="2020-11-12T15:36:38.943" v="17283" actId="20577"/>
          <ac:spMkLst>
            <pc:docMk/>
            <pc:sldMk cId="108640796" sldId="403"/>
            <ac:spMk id="4" creationId="{1A341028-B098-49E1-A305-D6A4B7F420AB}"/>
          </ac:spMkLst>
        </pc:spChg>
        <pc:spChg chg="mod">
          <ac:chgData name="Jonathan Loo" userId="d2d72d48b56f45d8" providerId="LiveId" clId="{D13DE75A-ED86-4B24-95DA-B9DEDE813A63}" dt="2020-11-12T16:02:06.466" v="17868" actId="20577"/>
          <ac:spMkLst>
            <pc:docMk/>
            <pc:sldMk cId="108640796" sldId="403"/>
            <ac:spMk id="16" creationId="{67089F43-4555-4DAC-AE67-00022EFDF1EC}"/>
          </ac:spMkLst>
        </pc:spChg>
        <pc:spChg chg="mod">
          <ac:chgData name="Jonathan Loo" userId="d2d72d48b56f45d8" providerId="LiveId" clId="{D13DE75A-ED86-4B24-95DA-B9DEDE813A63}" dt="2020-11-12T15:43:41.815" v="17448" actId="1076"/>
          <ac:spMkLst>
            <pc:docMk/>
            <pc:sldMk cId="108640796" sldId="403"/>
            <ac:spMk id="7176" creationId="{EF6F7BFD-F231-48E6-AD45-4863A415A51A}"/>
          </ac:spMkLst>
        </pc:spChg>
        <pc:picChg chg="add del mod">
          <ac:chgData name="Jonathan Loo" userId="d2d72d48b56f45d8" providerId="LiveId" clId="{D13DE75A-ED86-4B24-95DA-B9DEDE813A63}" dt="2020-11-12T15:38:53.327" v="17315" actId="478"/>
          <ac:picMkLst>
            <pc:docMk/>
            <pc:sldMk cId="108640796" sldId="403"/>
            <ac:picMk id="3" creationId="{E4CE8B0D-4F41-4373-97EB-D3BE9A8790EC}"/>
          </ac:picMkLst>
        </pc:picChg>
        <pc:picChg chg="del mod ord">
          <ac:chgData name="Jonathan Loo" userId="d2d72d48b56f45d8" providerId="LiveId" clId="{D13DE75A-ED86-4B24-95DA-B9DEDE813A63}" dt="2020-11-12T15:39:07.307" v="17329" actId="478"/>
          <ac:picMkLst>
            <pc:docMk/>
            <pc:sldMk cId="108640796" sldId="403"/>
            <ac:picMk id="6" creationId="{94AF1FA1-6F27-4B76-BA78-165901E8928D}"/>
          </ac:picMkLst>
        </pc:picChg>
        <pc:picChg chg="del mod ord">
          <ac:chgData name="Jonathan Loo" userId="d2d72d48b56f45d8" providerId="LiveId" clId="{D13DE75A-ED86-4B24-95DA-B9DEDE813A63}" dt="2020-11-12T15:40:29.764" v="17343" actId="478"/>
          <ac:picMkLst>
            <pc:docMk/>
            <pc:sldMk cId="108640796" sldId="403"/>
            <ac:picMk id="8" creationId="{13F43ECB-F313-4E60-A432-F4A1309F2356}"/>
          </ac:picMkLst>
        </pc:picChg>
        <pc:picChg chg="del mod ord">
          <ac:chgData name="Jonathan Loo" userId="d2d72d48b56f45d8" providerId="LiveId" clId="{D13DE75A-ED86-4B24-95DA-B9DEDE813A63}" dt="2020-11-12T15:40:44.296" v="17357" actId="478"/>
          <ac:picMkLst>
            <pc:docMk/>
            <pc:sldMk cId="108640796" sldId="403"/>
            <ac:picMk id="11" creationId="{5527C3B3-76F7-493B-ABCD-551EA3E76785}"/>
          </ac:picMkLst>
        </pc:picChg>
        <pc:picChg chg="del mod ord">
          <ac:chgData name="Jonathan Loo" userId="d2d72d48b56f45d8" providerId="LiveId" clId="{D13DE75A-ED86-4B24-95DA-B9DEDE813A63}" dt="2020-11-12T15:41:03.166" v="17371" actId="478"/>
          <ac:picMkLst>
            <pc:docMk/>
            <pc:sldMk cId="108640796" sldId="403"/>
            <ac:picMk id="13" creationId="{19199CA6-E47D-4AA9-B716-E7550C6B44E0}"/>
          </ac:picMkLst>
        </pc:picChg>
        <pc:picChg chg="del mod ord">
          <ac:chgData name="Jonathan Loo" userId="d2d72d48b56f45d8" providerId="LiveId" clId="{D13DE75A-ED86-4B24-95DA-B9DEDE813A63}" dt="2020-11-12T15:41:56.376" v="17385" actId="478"/>
          <ac:picMkLst>
            <pc:docMk/>
            <pc:sldMk cId="108640796" sldId="403"/>
            <ac:picMk id="15" creationId="{0761FF1A-07B0-44BE-B3FE-7D8C648D1A14}"/>
          </ac:picMkLst>
        </pc:picChg>
        <pc:picChg chg="del mod ord">
          <ac:chgData name="Jonathan Loo" userId="d2d72d48b56f45d8" providerId="LiveId" clId="{D13DE75A-ED86-4B24-95DA-B9DEDE813A63}" dt="2020-11-12T19:03:01.554" v="18468" actId="478"/>
          <ac:picMkLst>
            <pc:docMk/>
            <pc:sldMk cId="108640796" sldId="403"/>
            <ac:picMk id="18" creationId="{CFF6A87A-39BA-49F9-BF08-C5B91600AA64}"/>
          </ac:picMkLst>
        </pc:picChg>
        <pc:picChg chg="add del mod">
          <ac:chgData name="Jonathan Loo" userId="d2d72d48b56f45d8" providerId="LiveId" clId="{D13DE75A-ED86-4B24-95DA-B9DEDE813A63}" dt="2020-11-12T15:46:40.506" v="17693" actId="478"/>
          <ac:picMkLst>
            <pc:docMk/>
            <pc:sldMk cId="108640796" sldId="403"/>
            <ac:picMk id="20" creationId="{97D0D1FC-7CE9-48E2-9D83-84576CB0663A}"/>
          </ac:picMkLst>
        </pc:picChg>
        <pc:picChg chg="del mod ord">
          <ac:chgData name="Jonathan Loo" userId="d2d72d48b56f45d8" providerId="LiveId" clId="{D13DE75A-ED86-4B24-95DA-B9DEDE813A63}" dt="2020-11-12T19:03:58.585" v="18497" actId="478"/>
          <ac:picMkLst>
            <pc:docMk/>
            <pc:sldMk cId="108640796" sldId="403"/>
            <ac:picMk id="22" creationId="{979723F9-1F72-4454-8F18-85E42AAF4D05}"/>
          </ac:picMkLst>
        </pc:picChg>
        <pc:picChg chg="add del mod">
          <ac:chgData name="Jonathan Loo" userId="d2d72d48b56f45d8" providerId="LiveId" clId="{D13DE75A-ED86-4B24-95DA-B9DEDE813A63}" dt="2020-11-12T15:48:45.512" v="17701" actId="478"/>
          <ac:picMkLst>
            <pc:docMk/>
            <pc:sldMk cId="108640796" sldId="403"/>
            <ac:picMk id="23" creationId="{18A79456-3A86-4709-A065-BB6B344B97B6}"/>
          </ac:picMkLst>
        </pc:picChg>
        <pc:picChg chg="del mod ord">
          <ac:chgData name="Jonathan Loo" userId="d2d72d48b56f45d8" providerId="LiveId" clId="{D13DE75A-ED86-4B24-95DA-B9DEDE813A63}" dt="2020-11-12T19:03:40.664" v="18483" actId="478"/>
          <ac:picMkLst>
            <pc:docMk/>
            <pc:sldMk cId="108640796" sldId="403"/>
            <ac:picMk id="26" creationId="{534BB926-BE18-4E18-A6CE-AA68C187ECA6}"/>
          </ac:picMkLst>
        </pc:picChg>
        <pc:picChg chg="del mod ord">
          <ac:chgData name="Jonathan Loo" userId="d2d72d48b56f45d8" providerId="LiveId" clId="{D13DE75A-ED86-4B24-95DA-B9DEDE813A63}" dt="2020-11-12T20:37:30.271" v="19327" actId="478"/>
          <ac:picMkLst>
            <pc:docMk/>
            <pc:sldMk cId="108640796" sldId="403"/>
            <ac:picMk id="29" creationId="{BECFA302-89E8-48FE-AF56-565348EDF439}"/>
          </ac:picMkLst>
        </pc:picChg>
        <pc:picChg chg="del mod ord">
          <ac:chgData name="Jonathan Loo" userId="d2d72d48b56f45d8" providerId="LiveId" clId="{D13DE75A-ED86-4B24-95DA-B9DEDE813A63}" dt="2020-11-12T21:34:29.480" v="19589" actId="478"/>
          <ac:picMkLst>
            <pc:docMk/>
            <pc:sldMk cId="108640796" sldId="403"/>
            <ac:picMk id="31" creationId="{95A6FA2F-68FB-4C3A-A5E3-6AB238CE9BBB}"/>
          </ac:picMkLst>
        </pc:picChg>
        <pc:picChg chg="del mod ord">
          <ac:chgData name="Jonathan Loo" userId="d2d72d48b56f45d8" providerId="LiveId" clId="{D13DE75A-ED86-4B24-95DA-B9DEDE813A63}" dt="2020-11-12T21:36:01.841" v="19634" actId="478"/>
          <ac:picMkLst>
            <pc:docMk/>
            <pc:sldMk cId="108640796" sldId="403"/>
            <ac:picMk id="33" creationId="{B6BCAE2F-EC7A-4FFD-911C-C131BA8A0BF3}"/>
          </ac:picMkLst>
        </pc:picChg>
        <pc:picChg chg="del mod ord">
          <ac:chgData name="Jonathan Loo" userId="d2d72d48b56f45d8" providerId="LiveId" clId="{D13DE75A-ED86-4B24-95DA-B9DEDE813A63}" dt="2020-11-12T21:35:41.401" v="19619" actId="478"/>
          <ac:picMkLst>
            <pc:docMk/>
            <pc:sldMk cId="108640796" sldId="403"/>
            <ac:picMk id="35" creationId="{CC1D4FA9-0579-49CC-B606-047AC90B2CB4}"/>
          </ac:picMkLst>
        </pc:picChg>
        <pc:picChg chg="del mod ord">
          <ac:chgData name="Jonathan Loo" userId="d2d72d48b56f45d8" providerId="LiveId" clId="{D13DE75A-ED86-4B24-95DA-B9DEDE813A63}" dt="2020-11-12T22:47:43.883" v="20749" actId="478"/>
          <ac:picMkLst>
            <pc:docMk/>
            <pc:sldMk cId="108640796" sldId="403"/>
            <ac:picMk id="37" creationId="{914F9EB5-2D72-4EF5-8C18-A9283B5B176A}"/>
          </ac:picMkLst>
        </pc:picChg>
        <pc:picChg chg="del mod ord">
          <ac:chgData name="Jonathan Loo" userId="d2d72d48b56f45d8" providerId="LiveId" clId="{D13DE75A-ED86-4B24-95DA-B9DEDE813A63}" dt="2020-11-12T22:23:05.822" v="20268" actId="478"/>
          <ac:picMkLst>
            <pc:docMk/>
            <pc:sldMk cId="108640796" sldId="403"/>
            <ac:picMk id="39" creationId="{E8D8A801-7DB7-43F5-B21F-57F16E19355F}"/>
          </ac:picMkLst>
        </pc:picChg>
        <pc:picChg chg="mod ord">
          <ac:chgData name="Jonathan Loo" userId="d2d72d48b56f45d8" providerId="LiveId" clId="{D13DE75A-ED86-4B24-95DA-B9DEDE813A63}" dt="2020-11-12T22:23:05.824" v="20270" actId="962"/>
          <ac:picMkLst>
            <pc:docMk/>
            <pc:sldMk cId="108640796" sldId="403"/>
            <ac:picMk id="41" creationId="{A747E9A2-818A-46BA-B2C0-1CAAEC2CEC78}"/>
          </ac:picMkLst>
        </pc:picChg>
        <pc:picChg chg="mod ord">
          <ac:chgData name="Jonathan Loo" userId="d2d72d48b56f45d8" providerId="LiveId" clId="{D13DE75A-ED86-4B24-95DA-B9DEDE813A63}" dt="2020-11-12T22:47:46.782" v="20752" actId="1036"/>
          <ac:picMkLst>
            <pc:docMk/>
            <pc:sldMk cId="108640796" sldId="403"/>
            <ac:picMk id="43" creationId="{4B973150-D4B8-4464-92E1-AFAF47EA0765}"/>
          </ac:picMkLst>
        </pc:picChg>
        <pc:picChg chg="del">
          <ac:chgData name="Jonathan Loo" userId="d2d72d48b56f45d8" providerId="LiveId" clId="{D13DE75A-ED86-4B24-95DA-B9DEDE813A63}" dt="2020-11-12T15:36:18.301" v="17191" actId="478"/>
          <ac:picMkLst>
            <pc:docMk/>
            <pc:sldMk cId="108640796" sldId="403"/>
            <ac:picMk id="7175" creationId="{5FAE2A08-B3CF-414C-83B8-C9F4C99E2DD7}"/>
          </ac:picMkLst>
        </pc:picChg>
        <pc:picChg chg="del mod">
          <ac:chgData name="Jonathan Loo" userId="d2d72d48b56f45d8" providerId="LiveId" clId="{D13DE75A-ED86-4B24-95DA-B9DEDE813A63}" dt="2020-11-12T15:38:37.001" v="17301" actId="478"/>
          <ac:picMkLst>
            <pc:docMk/>
            <pc:sldMk cId="108640796" sldId="403"/>
            <ac:picMk id="7184" creationId="{B2B21C71-4214-4B2C-9FE7-5E178D5176C0}"/>
          </ac:picMkLst>
        </pc:picChg>
        <pc:cxnChg chg="del mod">
          <ac:chgData name="Jonathan Loo" userId="d2d72d48b56f45d8" providerId="LiveId" clId="{D13DE75A-ED86-4B24-95DA-B9DEDE813A63}" dt="2020-11-12T20:37:35.172" v="19330" actId="478"/>
          <ac:cxnSpMkLst>
            <pc:docMk/>
            <pc:sldMk cId="108640796" sldId="403"/>
            <ac:cxnSpMk id="61" creationId="{59EDE317-6C6A-432F-9632-C5C991D6B1C7}"/>
          </ac:cxnSpMkLst>
        </pc:cxnChg>
      </pc:sldChg>
      <pc:sldChg chg="add del">
        <pc:chgData name="Jonathan Loo" userId="d2d72d48b56f45d8" providerId="LiveId" clId="{D13DE75A-ED86-4B24-95DA-B9DEDE813A63}" dt="2020-11-11T10:43:29.466" v="28" actId="47"/>
        <pc:sldMkLst>
          <pc:docMk/>
          <pc:sldMk cId="3637425873" sldId="403"/>
        </pc:sldMkLst>
      </pc:sldChg>
      <pc:sldChg chg="addSp modSp add del mod">
        <pc:chgData name="Jonathan Loo" userId="d2d72d48b56f45d8" providerId="LiveId" clId="{D13DE75A-ED86-4B24-95DA-B9DEDE813A63}" dt="2020-11-13T17:33:41.148" v="30611" actId="47"/>
        <pc:sldMkLst>
          <pc:docMk/>
          <pc:sldMk cId="459647522" sldId="404"/>
        </pc:sldMkLst>
        <pc:picChg chg="add mod">
          <ac:chgData name="Jonathan Loo" userId="d2d72d48b56f45d8" providerId="LiveId" clId="{D13DE75A-ED86-4B24-95DA-B9DEDE813A63}" dt="2020-11-12T15:56:40.551" v="17710" actId="1076"/>
          <ac:picMkLst>
            <pc:docMk/>
            <pc:sldMk cId="459647522" sldId="404"/>
            <ac:picMk id="4" creationId="{8941A1F8-D715-4628-94BC-0EA98B14FA51}"/>
          </ac:picMkLst>
        </pc:picChg>
      </pc:sldChg>
      <pc:sldChg chg="add del">
        <pc:chgData name="Jonathan Loo" userId="d2d72d48b56f45d8" providerId="LiveId" clId="{D13DE75A-ED86-4B24-95DA-B9DEDE813A63}" dt="2020-11-11T10:43:29.466" v="28" actId="47"/>
        <pc:sldMkLst>
          <pc:docMk/>
          <pc:sldMk cId="1155410275" sldId="404"/>
        </pc:sldMkLst>
      </pc:sldChg>
      <pc:sldChg chg="add del">
        <pc:chgData name="Jonathan Loo" userId="d2d72d48b56f45d8" providerId="LiveId" clId="{D13DE75A-ED86-4B24-95DA-B9DEDE813A63}" dt="2020-11-11T10:43:29.466" v="28" actId="47"/>
        <pc:sldMkLst>
          <pc:docMk/>
          <pc:sldMk cId="943352484" sldId="405"/>
        </pc:sldMkLst>
      </pc:sldChg>
      <pc:sldChg chg="addSp modSp new del mod">
        <pc:chgData name="Jonathan Loo" userId="d2d72d48b56f45d8" providerId="LiveId" clId="{D13DE75A-ED86-4B24-95DA-B9DEDE813A63}" dt="2020-11-16T22:00:42.501" v="45665" actId="47"/>
        <pc:sldMkLst>
          <pc:docMk/>
          <pc:sldMk cId="2440018821" sldId="405"/>
        </pc:sldMkLst>
        <pc:spChg chg="mod">
          <ac:chgData name="Jonathan Loo" userId="d2d72d48b56f45d8" providerId="LiveId" clId="{D13DE75A-ED86-4B24-95DA-B9DEDE813A63}" dt="2020-11-13T13:20:14.762" v="26272" actId="20577"/>
          <ac:spMkLst>
            <pc:docMk/>
            <pc:sldMk cId="2440018821" sldId="405"/>
            <ac:spMk id="2" creationId="{B8090ADB-1AA6-4E23-AC65-5F0DF9C97092}"/>
          </ac:spMkLst>
        </pc:spChg>
        <pc:spChg chg="mod">
          <ac:chgData name="Jonathan Loo" userId="d2d72d48b56f45d8" providerId="LiveId" clId="{D13DE75A-ED86-4B24-95DA-B9DEDE813A63}" dt="2020-11-13T13:20:33.850" v="26276" actId="368"/>
          <ac:spMkLst>
            <pc:docMk/>
            <pc:sldMk cId="2440018821" sldId="405"/>
            <ac:spMk id="3" creationId="{F29AC0D6-85EC-4EA4-9CE0-8B059D36F86F}"/>
          </ac:spMkLst>
        </pc:spChg>
        <pc:spChg chg="mod">
          <ac:chgData name="Jonathan Loo" userId="d2d72d48b56f45d8" providerId="LiveId" clId="{D13DE75A-ED86-4B24-95DA-B9DEDE813A63}" dt="2020-11-13T13:20:33.853" v="26278" actId="368"/>
          <ac:spMkLst>
            <pc:docMk/>
            <pc:sldMk cId="2440018821" sldId="405"/>
            <ac:spMk id="4" creationId="{FC5DA1AD-0B2E-45EB-87BB-CEB3440D9783}"/>
          </ac:spMkLst>
        </pc:spChg>
        <pc:spChg chg="add mod">
          <ac:chgData name="Jonathan Loo" userId="d2d72d48b56f45d8" providerId="LiveId" clId="{D13DE75A-ED86-4B24-95DA-B9DEDE813A63}" dt="2020-11-13T13:20:48.320" v="26289" actId="1076"/>
          <ac:spMkLst>
            <pc:docMk/>
            <pc:sldMk cId="2440018821" sldId="405"/>
            <ac:spMk id="8" creationId="{399FA471-FEDA-40F5-A034-B649F6EF1A1D}"/>
          </ac:spMkLst>
        </pc:spChg>
        <pc:picChg chg="mod">
          <ac:chgData name="Jonathan Loo" userId="d2d72d48b56f45d8" providerId="LiveId" clId="{D13DE75A-ED86-4B24-95DA-B9DEDE813A63}" dt="2020-11-13T13:20:37.050" v="26287" actId="1076"/>
          <ac:picMkLst>
            <pc:docMk/>
            <pc:sldMk cId="2440018821" sldId="405"/>
            <ac:picMk id="6" creationId="{50F8255A-32E3-4E91-A833-684D43DC5ECB}"/>
          </ac:picMkLst>
        </pc:picChg>
      </pc:sldChg>
      <pc:sldChg chg="add del">
        <pc:chgData name="Jonathan Loo" userId="d2d72d48b56f45d8" providerId="LiveId" clId="{D13DE75A-ED86-4B24-95DA-B9DEDE813A63}" dt="2020-11-11T10:43:29.466" v="28" actId="47"/>
        <pc:sldMkLst>
          <pc:docMk/>
          <pc:sldMk cId="299421435" sldId="406"/>
        </pc:sldMkLst>
      </pc:sldChg>
      <pc:sldChg chg="add del">
        <pc:chgData name="Jonathan Loo" userId="d2d72d48b56f45d8" providerId="LiveId" clId="{D13DE75A-ED86-4B24-95DA-B9DEDE813A63}" dt="2020-11-12T16:12:14.983" v="18032" actId="47"/>
        <pc:sldMkLst>
          <pc:docMk/>
          <pc:sldMk cId="2452703550" sldId="406"/>
        </pc:sldMkLst>
      </pc:sldChg>
      <pc:sldChg chg="addSp delSp modSp add del mod">
        <pc:chgData name="Jonathan Loo" userId="d2d72d48b56f45d8" providerId="LiveId" clId="{D13DE75A-ED86-4B24-95DA-B9DEDE813A63}" dt="2020-11-13T17:33:31.934" v="30608" actId="47"/>
        <pc:sldMkLst>
          <pc:docMk/>
          <pc:sldMk cId="3519653459" sldId="406"/>
        </pc:sldMkLst>
        <pc:spChg chg="mod">
          <ac:chgData name="Jonathan Loo" userId="d2d72d48b56f45d8" providerId="LiveId" clId="{D13DE75A-ED86-4B24-95DA-B9DEDE813A63}" dt="2020-11-12T16:12:44.055" v="18039" actId="6549"/>
          <ac:spMkLst>
            <pc:docMk/>
            <pc:sldMk cId="3519653459" sldId="406"/>
            <ac:spMk id="5" creationId="{CCE3A70F-6A46-4E45-AE64-2F41F9CB99EC}"/>
          </ac:spMkLst>
        </pc:spChg>
        <pc:spChg chg="del mod">
          <ac:chgData name="Jonathan Loo" userId="d2d72d48b56f45d8" providerId="LiveId" clId="{D13DE75A-ED86-4B24-95DA-B9DEDE813A63}" dt="2020-11-12T16:12:57.169" v="18041"/>
          <ac:spMkLst>
            <pc:docMk/>
            <pc:sldMk cId="3519653459" sldId="406"/>
            <ac:spMk id="21" creationId="{0153585F-EDAE-4B66-8D80-02BB01A45A0D}"/>
          </ac:spMkLst>
        </pc:spChg>
        <pc:picChg chg="add mod">
          <ac:chgData name="Jonathan Loo" userId="d2d72d48b56f45d8" providerId="LiveId" clId="{D13DE75A-ED86-4B24-95DA-B9DEDE813A63}" dt="2020-11-12T16:12:58.538" v="18042" actId="1076"/>
          <ac:picMkLst>
            <pc:docMk/>
            <pc:sldMk cId="3519653459" sldId="406"/>
            <ac:picMk id="3" creationId="{264189E4-956D-4BE6-B15E-8F9A7431A5BD}"/>
          </ac:picMkLst>
        </pc:picChg>
        <pc:picChg chg="del">
          <ac:chgData name="Jonathan Loo" userId="d2d72d48b56f45d8" providerId="LiveId" clId="{D13DE75A-ED86-4B24-95DA-B9DEDE813A63}" dt="2020-11-12T16:12:20.031" v="18036" actId="478"/>
          <ac:picMkLst>
            <pc:docMk/>
            <pc:sldMk cId="3519653459" sldId="406"/>
            <ac:picMk id="19" creationId="{62725D36-C25F-4416-A88B-BD91FB06FB88}"/>
          </ac:picMkLst>
        </pc:picChg>
        <pc:picChg chg="del mod">
          <ac:chgData name="Jonathan Loo" userId="d2d72d48b56f45d8" providerId="LiveId" clId="{D13DE75A-ED86-4B24-95DA-B9DEDE813A63}" dt="2020-11-12T16:12:19.441" v="18035" actId="478"/>
          <ac:picMkLst>
            <pc:docMk/>
            <pc:sldMk cId="3519653459" sldId="406"/>
            <ac:picMk id="22" creationId="{E48DB9B2-2866-4D43-A6CE-B57F7828DD8D}"/>
          </ac:picMkLst>
        </pc:picChg>
      </pc:sldChg>
      <pc:sldChg chg="addSp delSp modSp new del mod chgLayout modNotesTx">
        <pc:chgData name="Jonathan Loo" userId="d2d72d48b56f45d8" providerId="LiveId" clId="{D13DE75A-ED86-4B24-95DA-B9DEDE813A63}" dt="2020-11-12T22:35:23.701" v="20504" actId="47"/>
        <pc:sldMkLst>
          <pc:docMk/>
          <pc:sldMk cId="346545513" sldId="407"/>
        </pc:sldMkLst>
        <pc:spChg chg="mod ord">
          <ac:chgData name="Jonathan Loo" userId="d2d72d48b56f45d8" providerId="LiveId" clId="{D13DE75A-ED86-4B24-95DA-B9DEDE813A63}" dt="2020-11-12T20:06:44.869" v="18734"/>
          <ac:spMkLst>
            <pc:docMk/>
            <pc:sldMk cId="346545513" sldId="407"/>
            <ac:spMk id="2" creationId="{3749B350-1C89-400F-A8A3-204BCABFF076}"/>
          </ac:spMkLst>
        </pc:spChg>
        <pc:spChg chg="mod ord">
          <ac:chgData name="Jonathan Loo" userId="d2d72d48b56f45d8" providerId="LiveId" clId="{D13DE75A-ED86-4B24-95DA-B9DEDE813A63}" dt="2020-11-12T20:06:44.869" v="18734"/>
          <ac:spMkLst>
            <pc:docMk/>
            <pc:sldMk cId="346545513" sldId="407"/>
            <ac:spMk id="3" creationId="{36B90403-966E-4CA5-AAEA-A559DED9474D}"/>
          </ac:spMkLst>
        </pc:spChg>
        <pc:spChg chg="del">
          <ac:chgData name="Jonathan Loo" userId="d2d72d48b56f45d8" providerId="LiveId" clId="{D13DE75A-ED86-4B24-95DA-B9DEDE813A63}" dt="2020-11-12T18:40:58.825" v="18075"/>
          <ac:spMkLst>
            <pc:docMk/>
            <pc:sldMk cId="346545513" sldId="407"/>
            <ac:spMk id="4" creationId="{9464353C-0764-4189-B7E5-75001487AEE4}"/>
          </ac:spMkLst>
        </pc:spChg>
        <pc:spChg chg="add del mod">
          <ac:chgData name="Jonathan Loo" userId="d2d72d48b56f45d8" providerId="LiveId" clId="{D13DE75A-ED86-4B24-95DA-B9DEDE813A63}" dt="2020-11-12T18:40:58.825" v="18075"/>
          <ac:spMkLst>
            <pc:docMk/>
            <pc:sldMk cId="346545513" sldId="407"/>
            <ac:spMk id="5" creationId="{938498B1-6D70-4539-8C9D-4154FA50408E}"/>
          </ac:spMkLst>
        </pc:spChg>
        <pc:spChg chg="add del mod">
          <ac:chgData name="Jonathan Loo" userId="d2d72d48b56f45d8" providerId="LiveId" clId="{D13DE75A-ED86-4B24-95DA-B9DEDE813A63}" dt="2020-11-12T18:40:58.825" v="18075"/>
          <ac:spMkLst>
            <pc:docMk/>
            <pc:sldMk cId="346545513" sldId="407"/>
            <ac:spMk id="6" creationId="{ECFDB9CF-B8BB-4D4F-880A-3B104E34AA5C}"/>
          </ac:spMkLst>
        </pc:spChg>
        <pc:spChg chg="add del mod">
          <ac:chgData name="Jonathan Loo" userId="d2d72d48b56f45d8" providerId="LiveId" clId="{D13DE75A-ED86-4B24-95DA-B9DEDE813A63}" dt="2020-11-12T20:05:53.223" v="18722"/>
          <ac:spMkLst>
            <pc:docMk/>
            <pc:sldMk cId="346545513" sldId="407"/>
            <ac:spMk id="7" creationId="{768E0E90-3142-481F-A135-5143034B6B13}"/>
          </ac:spMkLst>
        </pc:spChg>
        <pc:spChg chg="add mod ord">
          <ac:chgData name="Jonathan Loo" userId="d2d72d48b56f45d8" providerId="LiveId" clId="{D13DE75A-ED86-4B24-95DA-B9DEDE813A63}" dt="2020-11-12T20:06:44.990" v="18735" actId="27636"/>
          <ac:spMkLst>
            <pc:docMk/>
            <pc:sldMk cId="346545513" sldId="407"/>
            <ac:spMk id="16" creationId="{3F386B53-F2AF-45CA-9189-A04BDBF9BE0A}"/>
          </ac:spMkLst>
        </pc:spChg>
        <pc:spChg chg="add del mod">
          <ac:chgData name="Jonathan Loo" userId="d2d72d48b56f45d8" providerId="LiveId" clId="{D13DE75A-ED86-4B24-95DA-B9DEDE813A63}" dt="2020-11-12T20:06:36.981" v="18730"/>
          <ac:spMkLst>
            <pc:docMk/>
            <pc:sldMk cId="346545513" sldId="407"/>
            <ac:spMk id="17" creationId="{F5C5B119-08F2-4D7D-8343-2891F97F1357}"/>
          </ac:spMkLst>
        </pc:spChg>
        <pc:spChg chg="add del mod">
          <ac:chgData name="Jonathan Loo" userId="d2d72d48b56f45d8" providerId="LiveId" clId="{D13DE75A-ED86-4B24-95DA-B9DEDE813A63}" dt="2020-11-12T20:06:36.981" v="18730"/>
          <ac:spMkLst>
            <pc:docMk/>
            <pc:sldMk cId="346545513" sldId="407"/>
            <ac:spMk id="18" creationId="{EE3D5EAD-7B3F-4AD4-85E9-C9FA0E0BFDC5}"/>
          </ac:spMkLst>
        </pc:spChg>
        <pc:spChg chg="add del mod">
          <ac:chgData name="Jonathan Loo" userId="d2d72d48b56f45d8" providerId="LiveId" clId="{D13DE75A-ED86-4B24-95DA-B9DEDE813A63}" dt="2020-11-12T20:06:36.981" v="18730"/>
          <ac:spMkLst>
            <pc:docMk/>
            <pc:sldMk cId="346545513" sldId="407"/>
            <ac:spMk id="19" creationId="{B0706C69-F39E-4742-BDD5-1934A14845CE}"/>
          </ac:spMkLst>
        </pc:spChg>
        <pc:spChg chg="add del mod">
          <ac:chgData name="Jonathan Loo" userId="d2d72d48b56f45d8" providerId="LiveId" clId="{D13DE75A-ED86-4B24-95DA-B9DEDE813A63}" dt="2020-11-12T20:06:44.869" v="18734"/>
          <ac:spMkLst>
            <pc:docMk/>
            <pc:sldMk cId="346545513" sldId="407"/>
            <ac:spMk id="20" creationId="{0B4A2CAA-E42D-4042-86D4-0350236A8300}"/>
          </ac:spMkLst>
        </pc:spChg>
        <pc:spChg chg="add del mod">
          <ac:chgData name="Jonathan Loo" userId="d2d72d48b56f45d8" providerId="LiveId" clId="{D13DE75A-ED86-4B24-95DA-B9DEDE813A63}" dt="2020-11-12T20:06:44.869" v="18734"/>
          <ac:spMkLst>
            <pc:docMk/>
            <pc:sldMk cId="346545513" sldId="407"/>
            <ac:spMk id="21" creationId="{2DF37D51-206C-426C-9E3F-9AA2BDE2637A}"/>
          </ac:spMkLst>
        </pc:spChg>
        <pc:spChg chg="add del mod">
          <ac:chgData name="Jonathan Loo" userId="d2d72d48b56f45d8" providerId="LiveId" clId="{D13DE75A-ED86-4B24-95DA-B9DEDE813A63}" dt="2020-11-12T20:06:44.869" v="18734"/>
          <ac:spMkLst>
            <pc:docMk/>
            <pc:sldMk cId="346545513" sldId="407"/>
            <ac:spMk id="22" creationId="{2D1A9069-CA0D-41DD-A323-76E7E71D4BF5}"/>
          </ac:spMkLst>
        </pc:spChg>
        <pc:picChg chg="del mod">
          <ac:chgData name="Jonathan Loo" userId="d2d72d48b56f45d8" providerId="LiveId" clId="{D13DE75A-ED86-4B24-95DA-B9DEDE813A63}" dt="2020-11-12T19:49:42.823" v="18658" actId="478"/>
          <ac:picMkLst>
            <pc:docMk/>
            <pc:sldMk cId="346545513" sldId="407"/>
            <ac:picMk id="9" creationId="{724F6B6F-8B39-4990-BFDB-AB7D8B90A2D7}"/>
          </ac:picMkLst>
        </pc:picChg>
        <pc:picChg chg="del mod ord">
          <ac:chgData name="Jonathan Loo" userId="d2d72d48b56f45d8" providerId="LiveId" clId="{D13DE75A-ED86-4B24-95DA-B9DEDE813A63}" dt="2020-11-12T19:50:10.618" v="18675" actId="478"/>
          <ac:picMkLst>
            <pc:docMk/>
            <pc:sldMk cId="346545513" sldId="407"/>
            <ac:picMk id="11" creationId="{661258DE-1039-4FF3-B400-59FAF955DFAD}"/>
          </ac:picMkLst>
        </pc:picChg>
        <pc:picChg chg="del mod ord">
          <ac:chgData name="Jonathan Loo" userId="d2d72d48b56f45d8" providerId="LiveId" clId="{D13DE75A-ED86-4B24-95DA-B9DEDE813A63}" dt="2020-11-12T19:51:24.037" v="18692" actId="478"/>
          <ac:picMkLst>
            <pc:docMk/>
            <pc:sldMk cId="346545513" sldId="407"/>
            <ac:picMk id="13" creationId="{4D594206-D550-430D-9D51-495E7213D9A7}"/>
          </ac:picMkLst>
        </pc:picChg>
        <pc:picChg chg="mod ord">
          <ac:chgData name="Jonathan Loo" userId="d2d72d48b56f45d8" providerId="LiveId" clId="{D13DE75A-ED86-4B24-95DA-B9DEDE813A63}" dt="2020-11-12T20:06:10.745" v="18727" actId="1076"/>
          <ac:picMkLst>
            <pc:docMk/>
            <pc:sldMk cId="346545513" sldId="407"/>
            <ac:picMk id="15" creationId="{7C670259-B60D-472F-A352-543535B93222}"/>
          </ac:picMkLst>
        </pc:picChg>
        <pc:picChg chg="add mod">
          <ac:chgData name="Jonathan Loo" userId="d2d72d48b56f45d8" providerId="LiveId" clId="{D13DE75A-ED86-4B24-95DA-B9DEDE813A63}" dt="2020-11-12T21:00:32.278" v="19493" actId="1076"/>
          <ac:picMkLst>
            <pc:docMk/>
            <pc:sldMk cId="346545513" sldId="407"/>
            <ac:picMk id="8195" creationId="{B5B19E31-5866-4925-80B2-993C4C59025D}"/>
          </ac:picMkLst>
        </pc:picChg>
      </pc:sldChg>
      <pc:sldChg chg="add del">
        <pc:chgData name="Jonathan Loo" userId="d2d72d48b56f45d8" providerId="LiveId" clId="{D13DE75A-ED86-4B24-95DA-B9DEDE813A63}" dt="2020-11-11T10:43:29.466" v="28" actId="47"/>
        <pc:sldMkLst>
          <pc:docMk/>
          <pc:sldMk cId="3640569586" sldId="407"/>
        </pc:sldMkLst>
      </pc:sldChg>
      <pc:sldChg chg="add del">
        <pc:chgData name="Jonathan Loo" userId="d2d72d48b56f45d8" providerId="LiveId" clId="{D13DE75A-ED86-4B24-95DA-B9DEDE813A63}" dt="2020-11-11T10:43:29.466" v="28" actId="47"/>
        <pc:sldMkLst>
          <pc:docMk/>
          <pc:sldMk cId="433696238" sldId="408"/>
        </pc:sldMkLst>
      </pc:sldChg>
      <pc:sldChg chg="addSp delSp modSp new del mod modNotesTx">
        <pc:chgData name="Jonathan Loo" userId="d2d72d48b56f45d8" providerId="LiveId" clId="{D13DE75A-ED86-4B24-95DA-B9DEDE813A63}" dt="2020-11-12T21:43:06" v="19756" actId="47"/>
        <pc:sldMkLst>
          <pc:docMk/>
          <pc:sldMk cId="520549477" sldId="408"/>
        </pc:sldMkLst>
        <pc:spChg chg="del mod">
          <ac:chgData name="Jonathan Loo" userId="d2d72d48b56f45d8" providerId="LiveId" clId="{D13DE75A-ED86-4B24-95DA-B9DEDE813A63}" dt="2020-11-12T20:15:33.393" v="19023"/>
          <ac:spMkLst>
            <pc:docMk/>
            <pc:sldMk cId="520549477" sldId="408"/>
            <ac:spMk id="2" creationId="{9CCC9C8A-4A6C-4FAA-9FD8-A2391EEE018B}"/>
          </ac:spMkLst>
        </pc:spChg>
        <pc:spChg chg="mod">
          <ac:chgData name="Jonathan Loo" userId="d2d72d48b56f45d8" providerId="LiveId" clId="{D13DE75A-ED86-4B24-95DA-B9DEDE813A63}" dt="2020-11-12T20:22:51.069" v="19183" actId="57"/>
          <ac:spMkLst>
            <pc:docMk/>
            <pc:sldMk cId="520549477" sldId="408"/>
            <ac:spMk id="3" creationId="{111332E9-5983-4FC6-A290-F5DB7B7F03CD}"/>
          </ac:spMkLst>
        </pc:spChg>
        <pc:spChg chg="del mod">
          <ac:chgData name="Jonathan Loo" userId="d2d72d48b56f45d8" providerId="LiveId" clId="{D13DE75A-ED86-4B24-95DA-B9DEDE813A63}" dt="2020-11-12T20:15:33.393" v="19023"/>
          <ac:spMkLst>
            <pc:docMk/>
            <pc:sldMk cId="520549477" sldId="408"/>
            <ac:spMk id="4" creationId="{02363B72-DB41-4423-83CA-86C7A2AED2A0}"/>
          </ac:spMkLst>
        </pc:spChg>
        <pc:spChg chg="add del mod">
          <ac:chgData name="Jonathan Loo" userId="d2d72d48b56f45d8" providerId="LiveId" clId="{D13DE75A-ED86-4B24-95DA-B9DEDE813A63}" dt="2020-11-12T20:15:33.393" v="19023"/>
          <ac:spMkLst>
            <pc:docMk/>
            <pc:sldMk cId="520549477" sldId="408"/>
            <ac:spMk id="13" creationId="{B6ABD750-855F-4379-872B-83B98C79205E}"/>
          </ac:spMkLst>
        </pc:spChg>
        <pc:spChg chg="add mod">
          <ac:chgData name="Jonathan Loo" userId="d2d72d48b56f45d8" providerId="LiveId" clId="{D13DE75A-ED86-4B24-95DA-B9DEDE813A63}" dt="2020-11-12T20:15:46.516" v="19026"/>
          <ac:spMkLst>
            <pc:docMk/>
            <pc:sldMk cId="520549477" sldId="408"/>
            <ac:spMk id="14" creationId="{DE09C1FE-8D99-4645-ADAD-4AC68C29EAF1}"/>
          </ac:spMkLst>
        </pc:spChg>
        <pc:spChg chg="add del mod">
          <ac:chgData name="Jonathan Loo" userId="d2d72d48b56f45d8" providerId="LiveId" clId="{D13DE75A-ED86-4B24-95DA-B9DEDE813A63}" dt="2020-11-12T20:16:57.355" v="19070" actId="478"/>
          <ac:spMkLst>
            <pc:docMk/>
            <pc:sldMk cId="520549477" sldId="408"/>
            <ac:spMk id="15" creationId="{9FEF5A4D-2697-428F-8B3A-16B376702E3B}"/>
          </ac:spMkLst>
        </pc:spChg>
        <pc:spChg chg="add mod">
          <ac:chgData name="Jonathan Loo" userId="d2d72d48b56f45d8" providerId="LiveId" clId="{D13DE75A-ED86-4B24-95DA-B9DEDE813A63}" dt="2020-11-12T20:20:35.006" v="19136" actId="1076"/>
          <ac:spMkLst>
            <pc:docMk/>
            <pc:sldMk cId="520549477" sldId="408"/>
            <ac:spMk id="16" creationId="{E56AD63E-B729-4659-872B-142BB842EEAB}"/>
          </ac:spMkLst>
        </pc:spChg>
        <pc:spChg chg="add mod">
          <ac:chgData name="Jonathan Loo" userId="d2d72d48b56f45d8" providerId="LiveId" clId="{D13DE75A-ED86-4B24-95DA-B9DEDE813A63}" dt="2020-11-12T20:20:03.794" v="19130" actId="1076"/>
          <ac:spMkLst>
            <pc:docMk/>
            <pc:sldMk cId="520549477" sldId="408"/>
            <ac:spMk id="17" creationId="{4464E76D-F9C0-47E3-86CA-966ED56AB85D}"/>
          </ac:spMkLst>
        </pc:spChg>
        <pc:spChg chg="add mod">
          <ac:chgData name="Jonathan Loo" userId="d2d72d48b56f45d8" providerId="LiveId" clId="{D13DE75A-ED86-4B24-95DA-B9DEDE813A63}" dt="2020-11-12T20:22:12.167" v="19178" actId="1076"/>
          <ac:spMkLst>
            <pc:docMk/>
            <pc:sldMk cId="520549477" sldId="408"/>
            <ac:spMk id="22" creationId="{BD14B6BD-F28B-4B48-905A-37A11752F5B0}"/>
          </ac:spMkLst>
        </pc:spChg>
        <pc:picChg chg="add del mod">
          <ac:chgData name="Jonathan Loo" userId="d2d72d48b56f45d8" providerId="LiveId" clId="{D13DE75A-ED86-4B24-95DA-B9DEDE813A63}" dt="2020-11-12T20:11:27.128" v="18888" actId="478"/>
          <ac:picMkLst>
            <pc:docMk/>
            <pc:sldMk cId="520549477" sldId="408"/>
            <ac:picMk id="6" creationId="{00B522EB-B9B0-4D4E-AE3F-2438870BC548}"/>
          </ac:picMkLst>
        </pc:picChg>
        <pc:picChg chg="del mod ord">
          <ac:chgData name="Jonathan Loo" userId="d2d72d48b56f45d8" providerId="LiveId" clId="{D13DE75A-ED86-4B24-95DA-B9DEDE813A63}" dt="2020-11-12T20:12:06.483" v="18908" actId="478"/>
          <ac:picMkLst>
            <pc:docMk/>
            <pc:sldMk cId="520549477" sldId="408"/>
            <ac:picMk id="8" creationId="{9A94B095-661A-4195-BF03-716BD47E040D}"/>
          </ac:picMkLst>
        </pc:picChg>
        <pc:picChg chg="del mod ord">
          <ac:chgData name="Jonathan Loo" userId="d2d72d48b56f45d8" providerId="LiveId" clId="{D13DE75A-ED86-4B24-95DA-B9DEDE813A63}" dt="2020-11-12T20:12:18.637" v="18928" actId="478"/>
          <ac:picMkLst>
            <pc:docMk/>
            <pc:sldMk cId="520549477" sldId="408"/>
            <ac:picMk id="10" creationId="{FBD436B7-CFF0-415C-A324-E836E37837C3}"/>
          </ac:picMkLst>
        </pc:picChg>
        <pc:picChg chg="del mod ord">
          <ac:chgData name="Jonathan Loo" userId="d2d72d48b56f45d8" providerId="LiveId" clId="{D13DE75A-ED86-4B24-95DA-B9DEDE813A63}" dt="2020-11-12T21:25:09.186" v="19575" actId="478"/>
          <ac:picMkLst>
            <pc:docMk/>
            <pc:sldMk cId="520549477" sldId="408"/>
            <ac:picMk id="12" creationId="{6A6E9F59-CF63-487C-88A0-2F574E465A42}"/>
          </ac:picMkLst>
        </pc:picChg>
        <pc:picChg chg="mod ord">
          <ac:chgData name="Jonathan Loo" userId="d2d72d48b56f45d8" providerId="LiveId" clId="{D13DE75A-ED86-4B24-95DA-B9DEDE813A63}" dt="2020-11-12T21:25:09.188" v="19577" actId="962"/>
          <ac:picMkLst>
            <pc:docMk/>
            <pc:sldMk cId="520549477" sldId="408"/>
            <ac:picMk id="24" creationId="{12774743-9C1C-4DC7-ADEE-C36CE44157B0}"/>
          </ac:picMkLst>
        </pc:picChg>
        <pc:picChg chg="add del mod">
          <ac:chgData name="Jonathan Loo" userId="d2d72d48b56f45d8" providerId="LiveId" clId="{D13DE75A-ED86-4B24-95DA-B9DEDE813A63}" dt="2020-11-12T20:17:29.406" v="19073" actId="478"/>
          <ac:picMkLst>
            <pc:docMk/>
            <pc:sldMk cId="520549477" sldId="408"/>
            <ac:picMk id="9218" creationId="{DEADE7EA-4164-4954-91C2-1C10C3D12D2F}"/>
          </ac:picMkLst>
        </pc:picChg>
        <pc:picChg chg="add mod">
          <ac:chgData name="Jonathan Loo" userId="d2d72d48b56f45d8" providerId="LiveId" clId="{D13DE75A-ED86-4B24-95DA-B9DEDE813A63}" dt="2020-11-12T20:19:11.017" v="19101" actId="1076"/>
          <ac:picMkLst>
            <pc:docMk/>
            <pc:sldMk cId="520549477" sldId="408"/>
            <ac:picMk id="9220" creationId="{13DA7114-A538-4368-931F-39C404438C75}"/>
          </ac:picMkLst>
        </pc:picChg>
        <pc:picChg chg="add mod">
          <ac:chgData name="Jonathan Loo" userId="d2d72d48b56f45d8" providerId="LiveId" clId="{D13DE75A-ED86-4B24-95DA-B9DEDE813A63}" dt="2020-11-12T20:19:12.655" v="19102" actId="1076"/>
          <ac:picMkLst>
            <pc:docMk/>
            <pc:sldMk cId="520549477" sldId="408"/>
            <ac:picMk id="9222" creationId="{E30B48E2-C7BF-4D32-B929-8C03C6BC11F5}"/>
          </ac:picMkLst>
        </pc:picChg>
        <pc:cxnChg chg="add mod">
          <ac:chgData name="Jonathan Loo" userId="d2d72d48b56f45d8" providerId="LiveId" clId="{D13DE75A-ED86-4B24-95DA-B9DEDE813A63}" dt="2020-11-12T20:20:31.026" v="19135" actId="14100"/>
          <ac:cxnSpMkLst>
            <pc:docMk/>
            <pc:sldMk cId="520549477" sldId="408"/>
            <ac:cxnSpMk id="19" creationId="{8F172E55-30CF-4327-A899-4C3161CA37C3}"/>
          </ac:cxnSpMkLst>
        </pc:cxnChg>
      </pc:sldChg>
      <pc:sldChg chg="addSp delSp modSp add del mod">
        <pc:chgData name="Jonathan Loo" userId="d2d72d48b56f45d8" providerId="LiveId" clId="{D13DE75A-ED86-4B24-95DA-B9DEDE813A63}" dt="2020-11-12T22:21:58.915" v="20255" actId="47"/>
        <pc:sldMkLst>
          <pc:docMk/>
          <pc:sldMk cId="3020669323" sldId="409"/>
        </pc:sldMkLst>
        <pc:spChg chg="add del mod">
          <ac:chgData name="Jonathan Loo" userId="d2d72d48b56f45d8" providerId="LiveId" clId="{D13DE75A-ED86-4B24-95DA-B9DEDE813A63}" dt="2020-11-12T20:25:38.728" v="19261"/>
          <ac:spMkLst>
            <pc:docMk/>
            <pc:sldMk cId="3020669323" sldId="409"/>
            <ac:spMk id="2" creationId="{B6E988E9-40F1-48A1-A22A-78EF80652590}"/>
          </ac:spMkLst>
        </pc:spChg>
        <pc:spChg chg="mod">
          <ac:chgData name="Jonathan Loo" userId="d2d72d48b56f45d8" providerId="LiveId" clId="{D13DE75A-ED86-4B24-95DA-B9DEDE813A63}" dt="2020-11-12T20:42:50.013" v="19347" actId="6549"/>
          <ac:spMkLst>
            <pc:docMk/>
            <pc:sldMk cId="3020669323" sldId="409"/>
            <ac:spMk id="3" creationId="{111332E9-5983-4FC6-A290-F5DB7B7F03CD}"/>
          </ac:spMkLst>
        </pc:spChg>
        <pc:spChg chg="add del mod">
          <ac:chgData name="Jonathan Loo" userId="d2d72d48b56f45d8" providerId="LiveId" clId="{D13DE75A-ED86-4B24-95DA-B9DEDE813A63}" dt="2020-11-12T20:25:38.728" v="19261"/>
          <ac:spMkLst>
            <pc:docMk/>
            <pc:sldMk cId="3020669323" sldId="409"/>
            <ac:spMk id="4" creationId="{7A4CDCD7-4F50-47DD-A36C-9272C6AD19A6}"/>
          </ac:spMkLst>
        </pc:spChg>
        <pc:spChg chg="add mod">
          <ac:chgData name="Jonathan Loo" userId="d2d72d48b56f45d8" providerId="LiveId" clId="{D13DE75A-ED86-4B24-95DA-B9DEDE813A63}" dt="2020-11-12T21:43:39.341" v="19757" actId="1076"/>
          <ac:spMkLst>
            <pc:docMk/>
            <pc:sldMk cId="3020669323" sldId="409"/>
            <ac:spMk id="5" creationId="{771E170D-2FFF-480F-A951-2AF58E79F386}"/>
          </ac:spMkLst>
        </pc:spChg>
        <pc:spChg chg="mod">
          <ac:chgData name="Jonathan Loo" userId="d2d72d48b56f45d8" providerId="LiveId" clId="{D13DE75A-ED86-4B24-95DA-B9DEDE813A63}" dt="2020-11-12T20:25:38.728" v="19261"/>
          <ac:spMkLst>
            <pc:docMk/>
            <pc:sldMk cId="3020669323" sldId="409"/>
            <ac:spMk id="14" creationId="{DE09C1FE-8D99-4645-ADAD-4AC68C29EAF1}"/>
          </ac:spMkLst>
        </pc:spChg>
        <pc:spChg chg="del">
          <ac:chgData name="Jonathan Loo" userId="d2d72d48b56f45d8" providerId="LiveId" clId="{D13DE75A-ED86-4B24-95DA-B9DEDE813A63}" dt="2020-11-12T20:22:23.425" v="19182" actId="478"/>
          <ac:spMkLst>
            <pc:docMk/>
            <pc:sldMk cId="3020669323" sldId="409"/>
            <ac:spMk id="16" creationId="{E56AD63E-B729-4659-872B-142BB842EEAB}"/>
          </ac:spMkLst>
        </pc:spChg>
        <pc:spChg chg="del">
          <ac:chgData name="Jonathan Loo" userId="d2d72d48b56f45d8" providerId="LiveId" clId="{D13DE75A-ED86-4B24-95DA-B9DEDE813A63}" dt="2020-11-12T20:22:23.425" v="19182" actId="478"/>
          <ac:spMkLst>
            <pc:docMk/>
            <pc:sldMk cId="3020669323" sldId="409"/>
            <ac:spMk id="17" creationId="{4464E76D-F9C0-47E3-86CA-966ED56AB85D}"/>
          </ac:spMkLst>
        </pc:spChg>
        <pc:spChg chg="del">
          <ac:chgData name="Jonathan Loo" userId="d2d72d48b56f45d8" providerId="LiveId" clId="{D13DE75A-ED86-4B24-95DA-B9DEDE813A63}" dt="2020-11-12T20:22:23.425" v="19182" actId="478"/>
          <ac:spMkLst>
            <pc:docMk/>
            <pc:sldMk cId="3020669323" sldId="409"/>
            <ac:spMk id="22" creationId="{BD14B6BD-F28B-4B48-905A-37A11752F5B0}"/>
          </ac:spMkLst>
        </pc:spChg>
        <pc:picChg chg="add del mod">
          <ac:chgData name="Jonathan Loo" userId="d2d72d48b56f45d8" providerId="LiveId" clId="{D13DE75A-ED86-4B24-95DA-B9DEDE813A63}" dt="2020-11-12T20:28:20.365" v="19278" actId="478"/>
          <ac:picMkLst>
            <pc:docMk/>
            <pc:sldMk cId="3020669323" sldId="409"/>
            <ac:picMk id="6" creationId="{988E9CC8-E6E7-468C-965F-6DA442F59F48}"/>
          </ac:picMkLst>
        </pc:picChg>
        <pc:picChg chg="del mod ord">
          <ac:chgData name="Jonathan Loo" userId="d2d72d48b56f45d8" providerId="LiveId" clId="{D13DE75A-ED86-4B24-95DA-B9DEDE813A63}" dt="2020-11-12T20:28:49.613" v="19311" actId="478"/>
          <ac:picMkLst>
            <pc:docMk/>
            <pc:sldMk cId="3020669323" sldId="409"/>
            <ac:picMk id="8" creationId="{55505F9D-8065-4D7B-8A14-ED508A5C00AB}"/>
          </ac:picMkLst>
        </pc:picChg>
        <pc:picChg chg="mod ord">
          <ac:chgData name="Jonathan Loo" userId="d2d72d48b56f45d8" providerId="LiveId" clId="{D13DE75A-ED86-4B24-95DA-B9DEDE813A63}" dt="2020-11-12T20:30:49.364" v="19314" actId="1076"/>
          <ac:picMkLst>
            <pc:docMk/>
            <pc:sldMk cId="3020669323" sldId="409"/>
            <ac:picMk id="10" creationId="{88006EBD-CFF2-4153-B107-9CC5726AD047}"/>
          </ac:picMkLst>
        </pc:picChg>
        <pc:picChg chg="del">
          <ac:chgData name="Jonathan Loo" userId="d2d72d48b56f45d8" providerId="LiveId" clId="{D13DE75A-ED86-4B24-95DA-B9DEDE813A63}" dt="2020-11-12T20:25:35.391" v="19260" actId="478"/>
          <ac:picMkLst>
            <pc:docMk/>
            <pc:sldMk cId="3020669323" sldId="409"/>
            <ac:picMk id="12" creationId="{6A6E9F59-CF63-487C-88A0-2F574E465A42}"/>
          </ac:picMkLst>
        </pc:picChg>
        <pc:picChg chg="del mod">
          <ac:chgData name="Jonathan Loo" userId="d2d72d48b56f45d8" providerId="LiveId" clId="{D13DE75A-ED86-4B24-95DA-B9DEDE813A63}" dt="2020-11-12T20:46:57.344" v="19374" actId="478"/>
          <ac:picMkLst>
            <pc:docMk/>
            <pc:sldMk cId="3020669323" sldId="409"/>
            <ac:picMk id="13" creationId="{3A6E1AE5-16C0-42D8-BD8F-7CD6C258451B}"/>
          </ac:picMkLst>
        </pc:picChg>
        <pc:picChg chg="del mod ord">
          <ac:chgData name="Jonathan Loo" userId="d2d72d48b56f45d8" providerId="LiveId" clId="{D13DE75A-ED86-4B24-95DA-B9DEDE813A63}" dt="2020-11-12T20:50:11.843" v="19392" actId="478"/>
          <ac:picMkLst>
            <pc:docMk/>
            <pc:sldMk cId="3020669323" sldId="409"/>
            <ac:picMk id="20" creationId="{F06063D8-D9CA-4D28-B303-FD6587F19041}"/>
          </ac:picMkLst>
        </pc:picChg>
        <pc:picChg chg="del mod ord">
          <ac:chgData name="Jonathan Loo" userId="d2d72d48b56f45d8" providerId="LiveId" clId="{D13DE75A-ED86-4B24-95DA-B9DEDE813A63}" dt="2020-11-12T20:51:11.817" v="19412" actId="478"/>
          <ac:picMkLst>
            <pc:docMk/>
            <pc:sldMk cId="3020669323" sldId="409"/>
            <ac:picMk id="23" creationId="{93148F38-56DF-453A-BFBE-0CA2A96A43E3}"/>
          </ac:picMkLst>
        </pc:picChg>
        <pc:picChg chg="del mod ord">
          <ac:chgData name="Jonathan Loo" userId="d2d72d48b56f45d8" providerId="LiveId" clId="{D13DE75A-ED86-4B24-95DA-B9DEDE813A63}" dt="2020-11-12T20:51:21.124" v="19430" actId="478"/>
          <ac:picMkLst>
            <pc:docMk/>
            <pc:sldMk cId="3020669323" sldId="409"/>
            <ac:picMk id="25" creationId="{DD9A5E30-C274-49CD-AAE5-1B20F55D713B}"/>
          </ac:picMkLst>
        </pc:picChg>
        <pc:picChg chg="del mod ord">
          <ac:chgData name="Jonathan Loo" userId="d2d72d48b56f45d8" providerId="LiveId" clId="{D13DE75A-ED86-4B24-95DA-B9DEDE813A63}" dt="2020-11-12T20:51:46.063" v="19449" actId="478"/>
          <ac:picMkLst>
            <pc:docMk/>
            <pc:sldMk cId="3020669323" sldId="409"/>
            <ac:picMk id="27" creationId="{7DCBF01B-D9FA-4E6E-B00E-B7B4D7EA8346}"/>
          </ac:picMkLst>
        </pc:picChg>
        <pc:picChg chg="del mod ord">
          <ac:chgData name="Jonathan Loo" userId="d2d72d48b56f45d8" providerId="LiveId" clId="{D13DE75A-ED86-4B24-95DA-B9DEDE813A63}" dt="2020-11-12T20:53:08.631" v="19466" actId="478"/>
          <ac:picMkLst>
            <pc:docMk/>
            <pc:sldMk cId="3020669323" sldId="409"/>
            <ac:picMk id="29" creationId="{3FAFE973-6CC2-4CB5-827E-62FD73D95444}"/>
          </ac:picMkLst>
        </pc:picChg>
        <pc:picChg chg="del mod ord">
          <ac:chgData name="Jonathan Loo" userId="d2d72d48b56f45d8" providerId="LiveId" clId="{D13DE75A-ED86-4B24-95DA-B9DEDE813A63}" dt="2020-11-12T20:54:40.660" v="19483" actId="478"/>
          <ac:picMkLst>
            <pc:docMk/>
            <pc:sldMk cId="3020669323" sldId="409"/>
            <ac:picMk id="31" creationId="{F0BFEC1C-5783-45C9-8036-8E590F8D71B8}"/>
          </ac:picMkLst>
        </pc:picChg>
        <pc:picChg chg="mod ord">
          <ac:chgData name="Jonathan Loo" userId="d2d72d48b56f45d8" providerId="LiveId" clId="{D13DE75A-ED86-4B24-95DA-B9DEDE813A63}" dt="2020-11-12T21:44:09.044" v="19762" actId="1076"/>
          <ac:picMkLst>
            <pc:docMk/>
            <pc:sldMk cId="3020669323" sldId="409"/>
            <ac:picMk id="33" creationId="{F3971391-38BB-4C0A-BA4E-C78C4CBF48AF}"/>
          </ac:picMkLst>
        </pc:picChg>
        <pc:picChg chg="del">
          <ac:chgData name="Jonathan Loo" userId="d2d72d48b56f45d8" providerId="LiveId" clId="{D13DE75A-ED86-4B24-95DA-B9DEDE813A63}" dt="2020-11-12T20:22:20.315" v="19180" actId="478"/>
          <ac:picMkLst>
            <pc:docMk/>
            <pc:sldMk cId="3020669323" sldId="409"/>
            <ac:picMk id="9220" creationId="{13DA7114-A538-4368-931F-39C404438C75}"/>
          </ac:picMkLst>
        </pc:picChg>
        <pc:picChg chg="del">
          <ac:chgData name="Jonathan Loo" userId="d2d72d48b56f45d8" providerId="LiveId" clId="{D13DE75A-ED86-4B24-95DA-B9DEDE813A63}" dt="2020-11-12T20:22:20.886" v="19181" actId="478"/>
          <ac:picMkLst>
            <pc:docMk/>
            <pc:sldMk cId="3020669323" sldId="409"/>
            <ac:picMk id="9222" creationId="{E30B48E2-C7BF-4D32-B929-8C03C6BC11F5}"/>
          </ac:picMkLst>
        </pc:picChg>
        <pc:picChg chg="add del mod">
          <ac:chgData name="Jonathan Loo" userId="d2d72d48b56f45d8" providerId="LiveId" clId="{D13DE75A-ED86-4B24-95DA-B9DEDE813A63}" dt="2020-11-12T21:00:25.241" v="19491"/>
          <ac:picMkLst>
            <pc:docMk/>
            <pc:sldMk cId="3020669323" sldId="409"/>
            <ac:picMk id="10242" creationId="{17160749-7BB3-4964-9B18-EB628AA45F2B}"/>
          </ac:picMkLst>
        </pc:picChg>
        <pc:picChg chg="add mod">
          <ac:chgData name="Jonathan Loo" userId="d2d72d48b56f45d8" providerId="LiveId" clId="{D13DE75A-ED86-4B24-95DA-B9DEDE813A63}" dt="2020-11-12T21:44:09.824" v="19763" actId="1076"/>
          <ac:picMkLst>
            <pc:docMk/>
            <pc:sldMk cId="3020669323" sldId="409"/>
            <ac:picMk id="10244" creationId="{74C7E11C-89DA-46A1-8F8C-E4A754956C3B}"/>
          </ac:picMkLst>
        </pc:picChg>
        <pc:cxnChg chg="del">
          <ac:chgData name="Jonathan Loo" userId="d2d72d48b56f45d8" providerId="LiveId" clId="{D13DE75A-ED86-4B24-95DA-B9DEDE813A63}" dt="2020-11-12T20:22:23.425" v="19182" actId="478"/>
          <ac:cxnSpMkLst>
            <pc:docMk/>
            <pc:sldMk cId="3020669323" sldId="409"/>
            <ac:cxnSpMk id="19" creationId="{8F172E55-30CF-4327-A899-4C3161CA37C3}"/>
          </ac:cxnSpMkLst>
        </pc:cxnChg>
      </pc:sldChg>
      <pc:sldChg chg="add del">
        <pc:chgData name="Jonathan Loo" userId="d2d72d48b56f45d8" providerId="LiveId" clId="{D13DE75A-ED86-4B24-95DA-B9DEDE813A63}" dt="2020-11-11T10:43:29.466" v="28" actId="47"/>
        <pc:sldMkLst>
          <pc:docMk/>
          <pc:sldMk cId="3604935182" sldId="409"/>
        </pc:sldMkLst>
      </pc:sldChg>
      <pc:sldChg chg="add del">
        <pc:chgData name="Jonathan Loo" userId="d2d72d48b56f45d8" providerId="LiveId" clId="{D13DE75A-ED86-4B24-95DA-B9DEDE813A63}" dt="2020-11-11T10:43:29.466" v="28" actId="47"/>
        <pc:sldMkLst>
          <pc:docMk/>
          <pc:sldMk cId="1751348005" sldId="410"/>
        </pc:sldMkLst>
      </pc:sldChg>
      <pc:sldChg chg="addSp delSp modSp add del mod ord">
        <pc:chgData name="Jonathan Loo" userId="d2d72d48b56f45d8" providerId="LiveId" clId="{D13DE75A-ED86-4B24-95DA-B9DEDE813A63}" dt="2020-11-13T17:33:22.737" v="30605" actId="47"/>
        <pc:sldMkLst>
          <pc:docMk/>
          <pc:sldMk cId="4291288107" sldId="410"/>
        </pc:sldMkLst>
        <pc:spChg chg="mod">
          <ac:chgData name="Jonathan Loo" userId="d2d72d48b56f45d8" providerId="LiveId" clId="{D13DE75A-ED86-4B24-95DA-B9DEDE813A63}" dt="2020-11-12T22:31:38.192" v="20466" actId="6549"/>
          <ac:spMkLst>
            <pc:docMk/>
            <pc:sldMk cId="4291288107" sldId="410"/>
            <ac:spMk id="3" creationId="{111332E9-5983-4FC6-A290-F5DB7B7F03CD}"/>
          </ac:spMkLst>
        </pc:spChg>
        <pc:spChg chg="mod">
          <ac:chgData name="Jonathan Loo" userId="d2d72d48b56f45d8" providerId="LiveId" clId="{D13DE75A-ED86-4B24-95DA-B9DEDE813A63}" dt="2020-11-13T10:20:26.189" v="22188" actId="20577"/>
          <ac:spMkLst>
            <pc:docMk/>
            <pc:sldMk cId="4291288107" sldId="410"/>
            <ac:spMk id="14" creationId="{DE09C1FE-8D99-4645-ADAD-4AC68C29EAF1}"/>
          </ac:spMkLst>
        </pc:spChg>
        <pc:spChg chg="add mod">
          <ac:chgData name="Jonathan Loo" userId="d2d72d48b56f45d8" providerId="LiveId" clId="{D13DE75A-ED86-4B24-95DA-B9DEDE813A63}" dt="2020-11-12T22:33:24.255" v="20472" actId="1076"/>
          <ac:spMkLst>
            <pc:docMk/>
            <pc:sldMk cId="4291288107" sldId="410"/>
            <ac:spMk id="15" creationId="{7CC4C347-C0FC-4A58-B106-931EB237E58B}"/>
          </ac:spMkLst>
        </pc:spChg>
        <pc:spChg chg="del">
          <ac:chgData name="Jonathan Loo" userId="d2d72d48b56f45d8" providerId="LiveId" clId="{D13DE75A-ED86-4B24-95DA-B9DEDE813A63}" dt="2020-11-12T21:36:57.379" v="19642" actId="478"/>
          <ac:spMkLst>
            <pc:docMk/>
            <pc:sldMk cId="4291288107" sldId="410"/>
            <ac:spMk id="16" creationId="{E56AD63E-B729-4659-872B-142BB842EEAB}"/>
          </ac:spMkLst>
        </pc:spChg>
        <pc:spChg chg="del">
          <ac:chgData name="Jonathan Loo" userId="d2d72d48b56f45d8" providerId="LiveId" clId="{D13DE75A-ED86-4B24-95DA-B9DEDE813A63}" dt="2020-11-12T21:36:57.379" v="19642" actId="478"/>
          <ac:spMkLst>
            <pc:docMk/>
            <pc:sldMk cId="4291288107" sldId="410"/>
            <ac:spMk id="17" creationId="{4464E76D-F9C0-47E3-86CA-966ED56AB85D}"/>
          </ac:spMkLst>
        </pc:spChg>
        <pc:spChg chg="add mod">
          <ac:chgData name="Jonathan Loo" userId="d2d72d48b56f45d8" providerId="LiveId" clId="{D13DE75A-ED86-4B24-95DA-B9DEDE813A63}" dt="2020-11-12T22:33:24.255" v="20472" actId="1076"/>
          <ac:spMkLst>
            <pc:docMk/>
            <pc:sldMk cId="4291288107" sldId="410"/>
            <ac:spMk id="18" creationId="{42074277-37D6-493E-A153-A8D6465E1D0C}"/>
          </ac:spMkLst>
        </pc:spChg>
        <pc:spChg chg="del">
          <ac:chgData name="Jonathan Loo" userId="d2d72d48b56f45d8" providerId="LiveId" clId="{D13DE75A-ED86-4B24-95DA-B9DEDE813A63}" dt="2020-11-12T21:36:57.379" v="19642" actId="478"/>
          <ac:spMkLst>
            <pc:docMk/>
            <pc:sldMk cId="4291288107" sldId="410"/>
            <ac:spMk id="22" creationId="{BD14B6BD-F28B-4B48-905A-37A11752F5B0}"/>
          </ac:spMkLst>
        </pc:spChg>
        <pc:grpChg chg="add del mod">
          <ac:chgData name="Jonathan Loo" userId="d2d72d48b56f45d8" providerId="LiveId" clId="{D13DE75A-ED86-4B24-95DA-B9DEDE813A63}" dt="2020-11-12T22:33:46.126" v="20473" actId="478"/>
          <ac:grpSpMkLst>
            <pc:docMk/>
            <pc:sldMk cId="4291288107" sldId="410"/>
            <ac:grpSpMk id="11" creationId="{A1586F14-812E-4F7F-852D-A9053948D6F7}"/>
          </ac:grpSpMkLst>
        </pc:grpChg>
        <pc:picChg chg="add del mod">
          <ac:chgData name="Jonathan Loo" userId="d2d72d48b56f45d8" providerId="LiveId" clId="{D13DE75A-ED86-4B24-95DA-B9DEDE813A63}" dt="2020-11-12T21:39:32.227" v="19685" actId="478"/>
          <ac:picMkLst>
            <pc:docMk/>
            <pc:sldMk cId="4291288107" sldId="410"/>
            <ac:picMk id="2" creationId="{0A437212-10E7-4DB2-B754-8FBC1E3E06C3}"/>
          </ac:picMkLst>
        </pc:picChg>
        <pc:picChg chg="add del mod">
          <ac:chgData name="Jonathan Loo" userId="d2d72d48b56f45d8" providerId="LiveId" clId="{D13DE75A-ED86-4B24-95DA-B9DEDE813A63}" dt="2020-11-12T22:34:42.880" v="20496" actId="478"/>
          <ac:picMkLst>
            <pc:docMk/>
            <pc:sldMk cId="4291288107" sldId="410"/>
            <ac:picMk id="12" creationId="{48EE1A1B-E844-4EA8-A144-21FFD686C7AF}"/>
          </ac:picMkLst>
        </pc:picChg>
        <pc:picChg chg="mod">
          <ac:chgData name="Jonathan Loo" userId="d2d72d48b56f45d8" providerId="LiveId" clId="{D13DE75A-ED86-4B24-95DA-B9DEDE813A63}" dt="2020-11-12T21:42:23.785" v="19745" actId="1076"/>
          <ac:picMkLst>
            <pc:docMk/>
            <pc:sldMk cId="4291288107" sldId="410"/>
            <ac:picMk id="24" creationId="{12774743-9C1C-4DC7-ADEE-C36CE44157B0}"/>
          </ac:picMkLst>
        </pc:picChg>
        <pc:picChg chg="del">
          <ac:chgData name="Jonathan Loo" userId="d2d72d48b56f45d8" providerId="LiveId" clId="{D13DE75A-ED86-4B24-95DA-B9DEDE813A63}" dt="2020-11-12T21:36:53.589" v="19639" actId="478"/>
          <ac:picMkLst>
            <pc:docMk/>
            <pc:sldMk cId="4291288107" sldId="410"/>
            <ac:picMk id="9220" creationId="{13DA7114-A538-4368-931F-39C404438C75}"/>
          </ac:picMkLst>
        </pc:picChg>
        <pc:picChg chg="del">
          <ac:chgData name="Jonathan Loo" userId="d2d72d48b56f45d8" providerId="LiveId" clId="{D13DE75A-ED86-4B24-95DA-B9DEDE813A63}" dt="2020-11-12T21:36:53.067" v="19638" actId="478"/>
          <ac:picMkLst>
            <pc:docMk/>
            <pc:sldMk cId="4291288107" sldId="410"/>
            <ac:picMk id="9222" creationId="{E30B48E2-C7BF-4D32-B929-8C03C6BC11F5}"/>
          </ac:picMkLst>
        </pc:picChg>
        <pc:picChg chg="add del mod">
          <ac:chgData name="Jonathan Loo" userId="d2d72d48b56f45d8" providerId="LiveId" clId="{D13DE75A-ED86-4B24-95DA-B9DEDE813A63}" dt="2020-11-12T22:33:20.174" v="20469" actId="478"/>
          <ac:picMkLst>
            <pc:docMk/>
            <pc:sldMk cId="4291288107" sldId="410"/>
            <ac:picMk id="11266" creationId="{5AFF3F80-1F78-4A9D-A6A6-000D6DEE18A7}"/>
          </ac:picMkLst>
        </pc:picChg>
        <pc:picChg chg="add mod">
          <ac:chgData name="Jonathan Loo" userId="d2d72d48b56f45d8" providerId="LiveId" clId="{D13DE75A-ED86-4B24-95DA-B9DEDE813A63}" dt="2020-11-12T22:33:24.255" v="20472" actId="1076"/>
          <ac:picMkLst>
            <pc:docMk/>
            <pc:sldMk cId="4291288107" sldId="410"/>
            <ac:picMk id="11268" creationId="{54628EEC-0E12-4948-AF68-F256299CA582}"/>
          </ac:picMkLst>
        </pc:picChg>
        <pc:picChg chg="add mod">
          <ac:chgData name="Jonathan Loo" userId="d2d72d48b56f45d8" providerId="LiveId" clId="{D13DE75A-ED86-4B24-95DA-B9DEDE813A63}" dt="2020-11-12T22:34:57.272" v="20502" actId="1076"/>
          <ac:picMkLst>
            <pc:docMk/>
            <pc:sldMk cId="4291288107" sldId="410"/>
            <ac:picMk id="11270" creationId="{51869DEB-7434-438C-97D2-AE093946B552}"/>
          </ac:picMkLst>
        </pc:picChg>
        <pc:picChg chg="add mod">
          <ac:chgData name="Jonathan Loo" userId="d2d72d48b56f45d8" providerId="LiveId" clId="{D13DE75A-ED86-4B24-95DA-B9DEDE813A63}" dt="2020-11-12T22:34:54.139" v="20501" actId="1076"/>
          <ac:picMkLst>
            <pc:docMk/>
            <pc:sldMk cId="4291288107" sldId="410"/>
            <ac:picMk id="11272" creationId="{FE439AF5-A70C-4A75-8C08-17AE1393DC75}"/>
          </ac:picMkLst>
        </pc:picChg>
        <pc:cxnChg chg="del">
          <ac:chgData name="Jonathan Loo" userId="d2d72d48b56f45d8" providerId="LiveId" clId="{D13DE75A-ED86-4B24-95DA-B9DEDE813A63}" dt="2020-11-12T21:36:57.379" v="19642" actId="478"/>
          <ac:cxnSpMkLst>
            <pc:docMk/>
            <pc:sldMk cId="4291288107" sldId="410"/>
            <ac:cxnSpMk id="19" creationId="{8F172E55-30CF-4327-A899-4C3161CA37C3}"/>
          </ac:cxnSpMkLst>
        </pc:cxnChg>
        <pc:cxnChg chg="add mod">
          <ac:chgData name="Jonathan Loo" userId="d2d72d48b56f45d8" providerId="LiveId" clId="{D13DE75A-ED86-4B24-95DA-B9DEDE813A63}" dt="2020-11-12T22:33:24.255" v="20472" actId="1076"/>
          <ac:cxnSpMkLst>
            <pc:docMk/>
            <pc:sldMk cId="4291288107" sldId="410"/>
            <ac:cxnSpMk id="20" creationId="{B73576BA-D597-4E04-8D26-8FDBF3789BEE}"/>
          </ac:cxnSpMkLst>
        </pc:cxnChg>
      </pc:sldChg>
      <pc:sldChg chg="delSp modSp add del">
        <pc:chgData name="Jonathan Loo" userId="d2d72d48b56f45d8" providerId="LiveId" clId="{D13DE75A-ED86-4B24-95DA-B9DEDE813A63}" dt="2020-11-12T21:43:04.554" v="19755" actId="47"/>
        <pc:sldMkLst>
          <pc:docMk/>
          <pc:sldMk cId="1979580153" sldId="411"/>
        </pc:sldMkLst>
        <pc:spChg chg="del">
          <ac:chgData name="Jonathan Loo" userId="d2d72d48b56f45d8" providerId="LiveId" clId="{D13DE75A-ED86-4B24-95DA-B9DEDE813A63}" dt="2020-11-12T21:38:46.870" v="19673" actId="478"/>
          <ac:spMkLst>
            <pc:docMk/>
            <pc:sldMk cId="1979580153" sldId="411"/>
            <ac:spMk id="16" creationId="{E56AD63E-B729-4659-872B-142BB842EEAB}"/>
          </ac:spMkLst>
        </pc:spChg>
        <pc:spChg chg="del">
          <ac:chgData name="Jonathan Loo" userId="d2d72d48b56f45d8" providerId="LiveId" clId="{D13DE75A-ED86-4B24-95DA-B9DEDE813A63}" dt="2020-11-12T21:38:46.870" v="19673" actId="478"/>
          <ac:spMkLst>
            <pc:docMk/>
            <pc:sldMk cId="1979580153" sldId="411"/>
            <ac:spMk id="17" creationId="{4464E76D-F9C0-47E3-86CA-966ED56AB85D}"/>
          </ac:spMkLst>
        </pc:spChg>
        <pc:spChg chg="del">
          <ac:chgData name="Jonathan Loo" userId="d2d72d48b56f45d8" providerId="LiveId" clId="{D13DE75A-ED86-4B24-95DA-B9DEDE813A63}" dt="2020-11-12T21:38:46.870" v="19673" actId="478"/>
          <ac:spMkLst>
            <pc:docMk/>
            <pc:sldMk cId="1979580153" sldId="411"/>
            <ac:spMk id="22" creationId="{BD14B6BD-F28B-4B48-905A-37A11752F5B0}"/>
          </ac:spMkLst>
        </pc:spChg>
        <pc:picChg chg="mod">
          <ac:chgData name="Jonathan Loo" userId="d2d72d48b56f45d8" providerId="LiveId" clId="{D13DE75A-ED86-4B24-95DA-B9DEDE813A63}" dt="2020-11-12T21:38:50.268" v="19674" actId="1076"/>
          <ac:picMkLst>
            <pc:docMk/>
            <pc:sldMk cId="1979580153" sldId="411"/>
            <ac:picMk id="9220" creationId="{13DA7114-A538-4368-931F-39C404438C75}"/>
          </ac:picMkLst>
        </pc:picChg>
        <pc:picChg chg="del">
          <ac:chgData name="Jonathan Loo" userId="d2d72d48b56f45d8" providerId="LiveId" clId="{D13DE75A-ED86-4B24-95DA-B9DEDE813A63}" dt="2020-11-12T21:38:46.870" v="19673" actId="478"/>
          <ac:picMkLst>
            <pc:docMk/>
            <pc:sldMk cId="1979580153" sldId="411"/>
            <ac:picMk id="9222" creationId="{E30B48E2-C7BF-4D32-B929-8C03C6BC11F5}"/>
          </ac:picMkLst>
        </pc:picChg>
        <pc:cxnChg chg="del">
          <ac:chgData name="Jonathan Loo" userId="d2d72d48b56f45d8" providerId="LiveId" clId="{D13DE75A-ED86-4B24-95DA-B9DEDE813A63}" dt="2020-11-12T21:38:46.870" v="19673" actId="478"/>
          <ac:cxnSpMkLst>
            <pc:docMk/>
            <pc:sldMk cId="1979580153" sldId="411"/>
            <ac:cxnSpMk id="19" creationId="{8F172E55-30CF-4327-A899-4C3161CA37C3}"/>
          </ac:cxnSpMkLst>
        </pc:cxnChg>
      </pc:sldChg>
      <pc:sldChg chg="add del">
        <pc:chgData name="Jonathan Loo" userId="d2d72d48b56f45d8" providerId="LiveId" clId="{D13DE75A-ED86-4B24-95DA-B9DEDE813A63}" dt="2020-11-11T10:43:29.466" v="28" actId="47"/>
        <pc:sldMkLst>
          <pc:docMk/>
          <pc:sldMk cId="2918058879" sldId="411"/>
        </pc:sldMkLst>
      </pc:sldChg>
      <pc:sldChg chg="add del">
        <pc:chgData name="Jonathan Loo" userId="d2d72d48b56f45d8" providerId="LiveId" clId="{D13DE75A-ED86-4B24-95DA-B9DEDE813A63}" dt="2020-11-12T21:44:02.062" v="19761" actId="47"/>
        <pc:sldMkLst>
          <pc:docMk/>
          <pc:sldMk cId="3520957829" sldId="411"/>
        </pc:sldMkLst>
      </pc:sldChg>
      <pc:sldChg chg="addSp delSp modSp add del mod chgLayout">
        <pc:chgData name="Jonathan Loo" userId="d2d72d48b56f45d8" providerId="LiveId" clId="{D13DE75A-ED86-4B24-95DA-B9DEDE813A63}" dt="2020-11-12T22:44:34.265" v="20652" actId="47"/>
        <pc:sldMkLst>
          <pc:docMk/>
          <pc:sldMk cId="3835285526" sldId="411"/>
        </pc:sldMkLst>
        <pc:spChg chg="mod ord">
          <ac:chgData name="Jonathan Loo" userId="d2d72d48b56f45d8" providerId="LiveId" clId="{D13DE75A-ED86-4B24-95DA-B9DEDE813A63}" dt="2020-11-12T21:56:32.133" v="19972" actId="20577"/>
          <ac:spMkLst>
            <pc:docMk/>
            <pc:sldMk cId="3835285526" sldId="411"/>
            <ac:spMk id="3" creationId="{111332E9-5983-4FC6-A290-F5DB7B7F03CD}"/>
          </ac:spMkLst>
        </pc:spChg>
        <pc:spChg chg="del">
          <ac:chgData name="Jonathan Loo" userId="d2d72d48b56f45d8" providerId="LiveId" clId="{D13DE75A-ED86-4B24-95DA-B9DEDE813A63}" dt="2020-11-12T21:44:15.711" v="19766" actId="478"/>
          <ac:spMkLst>
            <pc:docMk/>
            <pc:sldMk cId="3835285526" sldId="411"/>
            <ac:spMk id="5" creationId="{771E170D-2FFF-480F-A951-2AF58E79F386}"/>
          </ac:spMkLst>
        </pc:spChg>
        <pc:spChg chg="mod ord">
          <ac:chgData name="Jonathan Loo" userId="d2d72d48b56f45d8" providerId="LiveId" clId="{D13DE75A-ED86-4B24-95DA-B9DEDE813A63}" dt="2020-11-12T21:56:05.065" v="19890" actId="700"/>
          <ac:spMkLst>
            <pc:docMk/>
            <pc:sldMk cId="3835285526" sldId="411"/>
            <ac:spMk id="14" creationId="{DE09C1FE-8D99-4645-ADAD-4AC68C29EAF1}"/>
          </ac:spMkLst>
        </pc:spChg>
        <pc:spChg chg="add mod ord">
          <ac:chgData name="Jonathan Loo" userId="d2d72d48b56f45d8" providerId="LiveId" clId="{D13DE75A-ED86-4B24-95DA-B9DEDE813A63}" dt="2020-11-12T22:01:42.526" v="20007" actId="1076"/>
          <ac:spMkLst>
            <pc:docMk/>
            <pc:sldMk cId="3835285526" sldId="411"/>
            <ac:spMk id="20" creationId="{3A7EA0B0-09D6-447C-AAB2-35FADEEB8FBD}"/>
          </ac:spMkLst>
        </pc:spChg>
        <pc:picChg chg="del mod ord">
          <ac:chgData name="Jonathan Loo" userId="d2d72d48b56f45d8" providerId="LiveId" clId="{D13DE75A-ED86-4B24-95DA-B9DEDE813A63}" dt="2020-11-12T21:49:41.682" v="19803" actId="478"/>
          <ac:picMkLst>
            <pc:docMk/>
            <pc:sldMk cId="3835285526" sldId="411"/>
            <ac:picMk id="4" creationId="{3B27CE03-6BF1-4542-A56F-28E30800523C}"/>
          </ac:picMkLst>
        </pc:picChg>
        <pc:picChg chg="del mod ord">
          <ac:chgData name="Jonathan Loo" userId="d2d72d48b56f45d8" providerId="LiveId" clId="{D13DE75A-ED86-4B24-95DA-B9DEDE813A63}" dt="2020-11-12T21:50:21.776" v="19819" actId="478"/>
          <ac:picMkLst>
            <pc:docMk/>
            <pc:sldMk cId="3835285526" sldId="411"/>
            <ac:picMk id="7" creationId="{739BF847-6FCF-45A5-8926-42CCA219ECEF}"/>
          </ac:picMkLst>
        </pc:picChg>
        <pc:picChg chg="del mod ord">
          <ac:chgData name="Jonathan Loo" userId="d2d72d48b56f45d8" providerId="LiveId" clId="{D13DE75A-ED86-4B24-95DA-B9DEDE813A63}" dt="2020-11-12T21:51:41.024" v="19835" actId="478"/>
          <ac:picMkLst>
            <pc:docMk/>
            <pc:sldMk cId="3835285526" sldId="411"/>
            <ac:picMk id="9" creationId="{95027964-2255-469D-BFF4-0415626B2436}"/>
          </ac:picMkLst>
        </pc:picChg>
        <pc:picChg chg="del mod">
          <ac:chgData name="Jonathan Loo" userId="d2d72d48b56f45d8" providerId="LiveId" clId="{D13DE75A-ED86-4B24-95DA-B9DEDE813A63}" dt="2020-11-12T21:49:19.231" v="19787" actId="478"/>
          <ac:picMkLst>
            <pc:docMk/>
            <pc:sldMk cId="3835285526" sldId="411"/>
            <ac:picMk id="10" creationId="{88006EBD-CFF2-4153-B107-9CC5726AD047}"/>
          </ac:picMkLst>
        </pc:picChg>
        <pc:picChg chg="del mod ord">
          <ac:chgData name="Jonathan Loo" userId="d2d72d48b56f45d8" providerId="LiveId" clId="{D13DE75A-ED86-4B24-95DA-B9DEDE813A63}" dt="2020-11-12T21:51:51.586" v="19851" actId="478"/>
          <ac:picMkLst>
            <pc:docMk/>
            <pc:sldMk cId="3835285526" sldId="411"/>
            <ac:picMk id="12" creationId="{E54EE41A-32B9-4468-B85C-218418116409}"/>
          </ac:picMkLst>
        </pc:picChg>
        <pc:picChg chg="del mod ord">
          <ac:chgData name="Jonathan Loo" userId="d2d72d48b56f45d8" providerId="LiveId" clId="{D13DE75A-ED86-4B24-95DA-B9DEDE813A63}" dt="2020-11-12T21:53:17.077" v="19867" actId="478"/>
          <ac:picMkLst>
            <pc:docMk/>
            <pc:sldMk cId="3835285526" sldId="411"/>
            <ac:picMk id="15" creationId="{EBB177B9-E120-4D26-A04D-8DD5C871B3DE}"/>
          </ac:picMkLst>
        </pc:picChg>
        <pc:picChg chg="del mod ord">
          <ac:chgData name="Jonathan Loo" userId="d2d72d48b56f45d8" providerId="LiveId" clId="{D13DE75A-ED86-4B24-95DA-B9DEDE813A63}" dt="2020-11-12T21:55:04.456" v="19884" actId="478"/>
          <ac:picMkLst>
            <pc:docMk/>
            <pc:sldMk cId="3835285526" sldId="411"/>
            <ac:picMk id="17" creationId="{20BB9876-5AB6-4085-85D4-BF3AD7E58656}"/>
          </ac:picMkLst>
        </pc:picChg>
        <pc:picChg chg="del mod ord">
          <ac:chgData name="Jonathan Loo" userId="d2d72d48b56f45d8" providerId="LiveId" clId="{D13DE75A-ED86-4B24-95DA-B9DEDE813A63}" dt="2020-11-12T22:25:14.862" v="20299" actId="478"/>
          <ac:picMkLst>
            <pc:docMk/>
            <pc:sldMk cId="3835285526" sldId="411"/>
            <ac:picMk id="19" creationId="{2FC13580-A1B7-4DC4-BF92-02EC8305944B}"/>
          </ac:picMkLst>
        </pc:picChg>
        <pc:picChg chg="add del mod">
          <ac:chgData name="Jonathan Loo" userId="d2d72d48b56f45d8" providerId="LiveId" clId="{D13DE75A-ED86-4B24-95DA-B9DEDE813A63}" dt="2020-11-12T22:01:18.856" v="19986" actId="478"/>
          <ac:picMkLst>
            <pc:docMk/>
            <pc:sldMk cId="3835285526" sldId="411"/>
            <ac:picMk id="21" creationId="{8340B1D3-760E-4058-86CB-78FDDCC6609E}"/>
          </ac:picMkLst>
        </pc:picChg>
        <pc:picChg chg="del mod ord">
          <ac:chgData name="Jonathan Loo" userId="d2d72d48b56f45d8" providerId="LiveId" clId="{D13DE75A-ED86-4B24-95DA-B9DEDE813A63}" dt="2020-11-12T22:01:40.142" v="20003" actId="478"/>
          <ac:picMkLst>
            <pc:docMk/>
            <pc:sldMk cId="3835285526" sldId="411"/>
            <ac:picMk id="24" creationId="{DC7A9B4F-2777-46FB-9FB6-79CD91B6116B}"/>
          </ac:picMkLst>
        </pc:picChg>
        <pc:picChg chg="del mod ord">
          <ac:chgData name="Jonathan Loo" userId="d2d72d48b56f45d8" providerId="LiveId" clId="{D13DE75A-ED86-4B24-95DA-B9DEDE813A63}" dt="2020-11-12T22:08:06.716" v="20020" actId="478"/>
          <ac:picMkLst>
            <pc:docMk/>
            <pc:sldMk cId="3835285526" sldId="411"/>
            <ac:picMk id="26" creationId="{4DFF4224-49AE-4989-9604-76C234F6C5AF}"/>
          </ac:picMkLst>
        </pc:picChg>
        <pc:picChg chg="del mod ord">
          <ac:chgData name="Jonathan Loo" userId="d2d72d48b56f45d8" providerId="LiveId" clId="{D13DE75A-ED86-4B24-95DA-B9DEDE813A63}" dt="2020-11-12T22:08:29.528" v="20034" actId="478"/>
          <ac:picMkLst>
            <pc:docMk/>
            <pc:sldMk cId="3835285526" sldId="411"/>
            <ac:picMk id="28" creationId="{2D0B0DB7-914F-413A-9EBE-5B64D838AF8D}"/>
          </ac:picMkLst>
        </pc:picChg>
        <pc:picChg chg="del mod ord">
          <ac:chgData name="Jonathan Loo" userId="d2d72d48b56f45d8" providerId="LiveId" clId="{D13DE75A-ED86-4B24-95DA-B9DEDE813A63}" dt="2020-11-12T22:08:56.571" v="20048" actId="478"/>
          <ac:picMkLst>
            <pc:docMk/>
            <pc:sldMk cId="3835285526" sldId="411"/>
            <ac:picMk id="30" creationId="{C2C6C274-342F-447C-9F2F-C649A8D9E57E}"/>
          </ac:picMkLst>
        </pc:picChg>
        <pc:picChg chg="del mod ord">
          <ac:chgData name="Jonathan Loo" userId="d2d72d48b56f45d8" providerId="LiveId" clId="{D13DE75A-ED86-4B24-95DA-B9DEDE813A63}" dt="2020-11-12T22:14:13.295" v="20062" actId="478"/>
          <ac:picMkLst>
            <pc:docMk/>
            <pc:sldMk cId="3835285526" sldId="411"/>
            <ac:picMk id="32" creationId="{D86C674B-F480-4562-BD0D-F31985FFAF02}"/>
          </ac:picMkLst>
        </pc:picChg>
        <pc:picChg chg="del mod">
          <ac:chgData name="Jonathan Loo" userId="d2d72d48b56f45d8" providerId="LiveId" clId="{D13DE75A-ED86-4B24-95DA-B9DEDE813A63}" dt="2020-11-12T22:21:47.743" v="20253" actId="478"/>
          <ac:picMkLst>
            <pc:docMk/>
            <pc:sldMk cId="3835285526" sldId="411"/>
            <ac:picMk id="33" creationId="{F3971391-38BB-4C0A-BA4E-C78C4CBF48AF}"/>
          </ac:picMkLst>
        </pc:picChg>
        <pc:picChg chg="del mod ord">
          <ac:chgData name="Jonathan Loo" userId="d2d72d48b56f45d8" providerId="LiveId" clId="{D13DE75A-ED86-4B24-95DA-B9DEDE813A63}" dt="2020-11-12T22:14:41.774" v="20077" actId="478"/>
          <ac:picMkLst>
            <pc:docMk/>
            <pc:sldMk cId="3835285526" sldId="411"/>
            <ac:picMk id="35" creationId="{91F01884-3D67-4284-958B-4576C1E330FD}"/>
          </ac:picMkLst>
        </pc:picChg>
        <pc:picChg chg="del mod ord">
          <ac:chgData name="Jonathan Loo" userId="d2d72d48b56f45d8" providerId="LiveId" clId="{D13DE75A-ED86-4B24-95DA-B9DEDE813A63}" dt="2020-11-12T22:15:15.088" v="20091" actId="478"/>
          <ac:picMkLst>
            <pc:docMk/>
            <pc:sldMk cId="3835285526" sldId="411"/>
            <ac:picMk id="37" creationId="{679D9778-AD83-4628-ABAB-0E53D626EB84}"/>
          </ac:picMkLst>
        </pc:picChg>
        <pc:picChg chg="del mod ord">
          <ac:chgData name="Jonathan Loo" userId="d2d72d48b56f45d8" providerId="LiveId" clId="{D13DE75A-ED86-4B24-95DA-B9DEDE813A63}" dt="2020-11-12T22:15:40.536" v="20105" actId="478"/>
          <ac:picMkLst>
            <pc:docMk/>
            <pc:sldMk cId="3835285526" sldId="411"/>
            <ac:picMk id="39" creationId="{BB8C6C79-A55A-4752-A9DB-5013FD6C93AF}"/>
          </ac:picMkLst>
        </pc:picChg>
        <pc:picChg chg="del mod ord">
          <ac:chgData name="Jonathan Loo" userId="d2d72d48b56f45d8" providerId="LiveId" clId="{D13DE75A-ED86-4B24-95DA-B9DEDE813A63}" dt="2020-11-12T22:16:02.785" v="20119" actId="478"/>
          <ac:picMkLst>
            <pc:docMk/>
            <pc:sldMk cId="3835285526" sldId="411"/>
            <ac:picMk id="41" creationId="{24599AF0-F9F4-4B57-9E14-94913DD7B69B}"/>
          </ac:picMkLst>
        </pc:picChg>
        <pc:picChg chg="del mod ord">
          <ac:chgData name="Jonathan Loo" userId="d2d72d48b56f45d8" providerId="LiveId" clId="{D13DE75A-ED86-4B24-95DA-B9DEDE813A63}" dt="2020-11-12T22:16:13.650" v="20133" actId="478"/>
          <ac:picMkLst>
            <pc:docMk/>
            <pc:sldMk cId="3835285526" sldId="411"/>
            <ac:picMk id="43" creationId="{649AD5FD-7497-450A-8F0F-B8256436EB2A}"/>
          </ac:picMkLst>
        </pc:picChg>
        <pc:picChg chg="del mod ord">
          <ac:chgData name="Jonathan Loo" userId="d2d72d48b56f45d8" providerId="LiveId" clId="{D13DE75A-ED86-4B24-95DA-B9DEDE813A63}" dt="2020-11-12T22:17:29.905" v="20147" actId="478"/>
          <ac:picMkLst>
            <pc:docMk/>
            <pc:sldMk cId="3835285526" sldId="411"/>
            <ac:picMk id="45" creationId="{245666D6-0C65-49B5-ACFB-A9937F25EDD0}"/>
          </ac:picMkLst>
        </pc:picChg>
        <pc:picChg chg="del mod ord">
          <ac:chgData name="Jonathan Loo" userId="d2d72d48b56f45d8" providerId="LiveId" clId="{D13DE75A-ED86-4B24-95DA-B9DEDE813A63}" dt="2020-11-12T22:18:05.278" v="20163" actId="478"/>
          <ac:picMkLst>
            <pc:docMk/>
            <pc:sldMk cId="3835285526" sldId="411"/>
            <ac:picMk id="47" creationId="{A584B224-A42D-46B9-9F56-678E1C988831}"/>
          </ac:picMkLst>
        </pc:picChg>
        <pc:picChg chg="del mod ord">
          <ac:chgData name="Jonathan Loo" userId="d2d72d48b56f45d8" providerId="LiveId" clId="{D13DE75A-ED86-4B24-95DA-B9DEDE813A63}" dt="2020-11-12T22:19:08.608" v="20177" actId="478"/>
          <ac:picMkLst>
            <pc:docMk/>
            <pc:sldMk cId="3835285526" sldId="411"/>
            <ac:picMk id="49" creationId="{C03A7368-181A-4BBC-A6BA-3426EB1C97ED}"/>
          </ac:picMkLst>
        </pc:picChg>
        <pc:picChg chg="del mod ord">
          <ac:chgData name="Jonathan Loo" userId="d2d72d48b56f45d8" providerId="LiveId" clId="{D13DE75A-ED86-4B24-95DA-B9DEDE813A63}" dt="2020-11-12T22:19:56.028" v="20191" actId="478"/>
          <ac:picMkLst>
            <pc:docMk/>
            <pc:sldMk cId="3835285526" sldId="411"/>
            <ac:picMk id="51" creationId="{6CCA636B-27EA-4173-B5C7-3ABA42B02420}"/>
          </ac:picMkLst>
        </pc:picChg>
        <pc:picChg chg="del mod ord">
          <ac:chgData name="Jonathan Loo" userId="d2d72d48b56f45d8" providerId="LiveId" clId="{D13DE75A-ED86-4B24-95DA-B9DEDE813A63}" dt="2020-11-12T22:20:08.108" v="20205" actId="478"/>
          <ac:picMkLst>
            <pc:docMk/>
            <pc:sldMk cId="3835285526" sldId="411"/>
            <ac:picMk id="53" creationId="{17FAED69-0E90-41E1-A962-31EF54C5CF8C}"/>
          </ac:picMkLst>
        </pc:picChg>
        <pc:picChg chg="del mod ord">
          <ac:chgData name="Jonathan Loo" userId="d2d72d48b56f45d8" providerId="LiveId" clId="{D13DE75A-ED86-4B24-95DA-B9DEDE813A63}" dt="2020-11-12T22:20:44.547" v="20220" actId="478"/>
          <ac:picMkLst>
            <pc:docMk/>
            <pc:sldMk cId="3835285526" sldId="411"/>
            <ac:picMk id="55" creationId="{D12F2805-E137-49E9-99F2-D4988274F564}"/>
          </ac:picMkLst>
        </pc:picChg>
        <pc:picChg chg="del mod ord">
          <ac:chgData name="Jonathan Loo" userId="d2d72d48b56f45d8" providerId="LiveId" clId="{D13DE75A-ED86-4B24-95DA-B9DEDE813A63}" dt="2020-11-12T22:21:21.656" v="20234" actId="478"/>
          <ac:picMkLst>
            <pc:docMk/>
            <pc:sldMk cId="3835285526" sldId="411"/>
            <ac:picMk id="57" creationId="{8B1B3F39-9820-4279-B229-3B7DD5568B32}"/>
          </ac:picMkLst>
        </pc:picChg>
        <pc:picChg chg="del mod ord">
          <ac:chgData name="Jonathan Loo" userId="d2d72d48b56f45d8" providerId="LiveId" clId="{D13DE75A-ED86-4B24-95DA-B9DEDE813A63}" dt="2020-11-12T22:21:41.002" v="20248" actId="478"/>
          <ac:picMkLst>
            <pc:docMk/>
            <pc:sldMk cId="3835285526" sldId="411"/>
            <ac:picMk id="59" creationId="{F3A46F8A-9B1A-47EC-8848-167D2045DA23}"/>
          </ac:picMkLst>
        </pc:picChg>
        <pc:picChg chg="del mod ord">
          <ac:chgData name="Jonathan Loo" userId="d2d72d48b56f45d8" providerId="LiveId" clId="{D13DE75A-ED86-4B24-95DA-B9DEDE813A63}" dt="2020-11-12T22:24:43.387" v="20282" actId="478"/>
          <ac:picMkLst>
            <pc:docMk/>
            <pc:sldMk cId="3835285526" sldId="411"/>
            <ac:picMk id="61" creationId="{F53D141A-4EA1-483E-AB55-5F0033D2E0B9}"/>
          </ac:picMkLst>
        </pc:picChg>
        <pc:picChg chg="mod ord">
          <ac:chgData name="Jonathan Loo" userId="d2d72d48b56f45d8" providerId="LiveId" clId="{D13DE75A-ED86-4B24-95DA-B9DEDE813A63}" dt="2020-11-12T22:24:51.959" v="20286" actId="1076"/>
          <ac:picMkLst>
            <pc:docMk/>
            <pc:sldMk cId="3835285526" sldId="411"/>
            <ac:picMk id="63" creationId="{61E99E35-5383-4207-971E-9E680078FA05}"/>
          </ac:picMkLst>
        </pc:picChg>
        <pc:picChg chg="mod ord">
          <ac:chgData name="Jonathan Loo" userId="d2d72d48b56f45d8" providerId="LiveId" clId="{D13DE75A-ED86-4B24-95DA-B9DEDE813A63}" dt="2020-11-12T22:25:19.233" v="20302" actId="1076"/>
          <ac:picMkLst>
            <pc:docMk/>
            <pc:sldMk cId="3835285526" sldId="411"/>
            <ac:picMk id="10241" creationId="{D64A5DC1-04BB-433D-BDEE-CB5F2A9C4A73}"/>
          </ac:picMkLst>
        </pc:picChg>
        <pc:picChg chg="del mod">
          <ac:chgData name="Jonathan Loo" userId="d2d72d48b56f45d8" providerId="LiveId" clId="{D13DE75A-ED86-4B24-95DA-B9DEDE813A63}" dt="2020-11-12T21:55:30.521" v="19888" actId="478"/>
          <ac:picMkLst>
            <pc:docMk/>
            <pc:sldMk cId="3835285526" sldId="411"/>
            <ac:picMk id="10244" creationId="{74C7E11C-89DA-46A1-8F8C-E4A754956C3B}"/>
          </ac:picMkLst>
        </pc:picChg>
      </pc:sldChg>
      <pc:sldChg chg="add del">
        <pc:chgData name="Jonathan Loo" userId="d2d72d48b56f45d8" providerId="LiveId" clId="{D13DE75A-ED86-4B24-95DA-B9DEDE813A63}" dt="2020-11-11T10:43:29.466" v="28" actId="47"/>
        <pc:sldMkLst>
          <pc:docMk/>
          <pc:sldMk cId="563967105" sldId="412"/>
        </pc:sldMkLst>
      </pc:sldChg>
      <pc:sldChg chg="addSp delSp modSp add del mod">
        <pc:chgData name="Jonathan Loo" userId="d2d72d48b56f45d8" providerId="LiveId" clId="{D13DE75A-ED86-4B24-95DA-B9DEDE813A63}" dt="2020-11-13T17:33:28.129" v="30607" actId="47"/>
        <pc:sldMkLst>
          <pc:docMk/>
          <pc:sldMk cId="909849170" sldId="412"/>
        </pc:sldMkLst>
        <pc:spChg chg="mod">
          <ac:chgData name="Jonathan Loo" userId="d2d72d48b56f45d8" providerId="LiveId" clId="{D13DE75A-ED86-4B24-95DA-B9DEDE813A63}" dt="2020-11-12T22:26:53.904" v="20334" actId="20577"/>
          <ac:spMkLst>
            <pc:docMk/>
            <pc:sldMk cId="909849170" sldId="412"/>
            <ac:spMk id="3" creationId="{111332E9-5983-4FC6-A290-F5DB7B7F03CD}"/>
          </ac:spMkLst>
        </pc:spChg>
        <pc:spChg chg="del mod">
          <ac:chgData name="Jonathan Loo" userId="d2d72d48b56f45d8" providerId="LiveId" clId="{D13DE75A-ED86-4B24-95DA-B9DEDE813A63}" dt="2020-11-12T22:29:59.104" v="20431" actId="478"/>
          <ac:spMkLst>
            <pc:docMk/>
            <pc:sldMk cId="909849170" sldId="412"/>
            <ac:spMk id="20" creationId="{3A7EA0B0-09D6-447C-AAB2-35FADEEB8FBD}"/>
          </ac:spMkLst>
        </pc:spChg>
        <pc:spChg chg="mod">
          <ac:chgData name="Jonathan Loo" userId="d2d72d48b56f45d8" providerId="LiveId" clId="{D13DE75A-ED86-4B24-95DA-B9DEDE813A63}" dt="2020-11-12T22:30:07.551" v="20432"/>
          <ac:spMkLst>
            <pc:docMk/>
            <pc:sldMk cId="909849170" sldId="412"/>
            <ac:spMk id="24" creationId="{03493F18-EDAC-4863-A939-2A27C9FF8354}"/>
          </ac:spMkLst>
        </pc:spChg>
        <pc:spChg chg="mod">
          <ac:chgData name="Jonathan Loo" userId="d2d72d48b56f45d8" providerId="LiveId" clId="{D13DE75A-ED86-4B24-95DA-B9DEDE813A63}" dt="2020-11-12T22:30:07.551" v="20432"/>
          <ac:spMkLst>
            <pc:docMk/>
            <pc:sldMk cId="909849170" sldId="412"/>
            <ac:spMk id="25" creationId="{5DEC361C-3B98-409A-828C-E4B3A39D58DA}"/>
          </ac:spMkLst>
        </pc:spChg>
        <pc:grpChg chg="add del mod">
          <ac:chgData name="Jonathan Loo" userId="d2d72d48b56f45d8" providerId="LiveId" clId="{D13DE75A-ED86-4B24-95DA-B9DEDE813A63}" dt="2020-11-12T22:30:12.738" v="20434" actId="478"/>
          <ac:grpSpMkLst>
            <pc:docMk/>
            <pc:sldMk cId="909849170" sldId="412"/>
            <ac:grpSpMk id="22" creationId="{2C94EDC5-ACEE-4A3C-B496-98C704F07A97}"/>
          </ac:grpSpMkLst>
        </pc:grpChg>
        <pc:picChg chg="del mod ord">
          <ac:chgData name="Jonathan Loo" userId="d2d72d48b56f45d8" providerId="LiveId" clId="{D13DE75A-ED86-4B24-95DA-B9DEDE813A63}" dt="2020-11-12T22:27:54.825" v="20363" actId="478"/>
          <ac:picMkLst>
            <pc:docMk/>
            <pc:sldMk cId="909849170" sldId="412"/>
            <ac:picMk id="4" creationId="{728501F7-3E0F-407E-8940-D2A7F5154AE6}"/>
          </ac:picMkLst>
        </pc:picChg>
        <pc:picChg chg="del mod ord">
          <ac:chgData name="Jonathan Loo" userId="d2d72d48b56f45d8" providerId="LiveId" clId="{D13DE75A-ED86-4B24-95DA-B9DEDE813A63}" dt="2020-11-12T22:28:10.780" v="20378" actId="478"/>
          <ac:picMkLst>
            <pc:docMk/>
            <pc:sldMk cId="909849170" sldId="412"/>
            <ac:picMk id="6" creationId="{213F3C44-E960-4C85-90B1-6882AAF346A3}"/>
          </ac:picMkLst>
        </pc:picChg>
        <pc:picChg chg="del mod ord">
          <ac:chgData name="Jonathan Loo" userId="d2d72d48b56f45d8" providerId="LiveId" clId="{D13DE75A-ED86-4B24-95DA-B9DEDE813A63}" dt="2020-11-12T22:28:39.953" v="20394" actId="478"/>
          <ac:picMkLst>
            <pc:docMk/>
            <pc:sldMk cId="909849170" sldId="412"/>
            <ac:picMk id="8" creationId="{27B32807-20D0-4738-8D6C-2247824AE0A7}"/>
          </ac:picMkLst>
        </pc:picChg>
        <pc:picChg chg="del mod ord">
          <ac:chgData name="Jonathan Loo" userId="d2d72d48b56f45d8" providerId="LiveId" clId="{D13DE75A-ED86-4B24-95DA-B9DEDE813A63}" dt="2020-11-12T22:29:10.235" v="20426" actId="478"/>
          <ac:picMkLst>
            <pc:docMk/>
            <pc:sldMk cId="909849170" sldId="412"/>
            <ac:picMk id="10" creationId="{FA3511EE-AA05-4799-BD2F-B946521FE5E0}"/>
          </ac:picMkLst>
        </pc:picChg>
        <pc:picChg chg="add del mod">
          <ac:chgData name="Jonathan Loo" userId="d2d72d48b56f45d8" providerId="LiveId" clId="{D13DE75A-ED86-4B24-95DA-B9DEDE813A63}" dt="2020-11-12T22:28:58.402" v="20410" actId="478"/>
          <ac:picMkLst>
            <pc:docMk/>
            <pc:sldMk cId="909849170" sldId="412"/>
            <ac:picMk id="11" creationId="{FF051F4F-D931-4E2A-8BF0-A65A771D5EA1}"/>
          </ac:picMkLst>
        </pc:picChg>
        <pc:picChg chg="del mod ord">
          <ac:chgData name="Jonathan Loo" userId="d2d72d48b56f45d8" providerId="LiveId" clId="{D13DE75A-ED86-4B24-95DA-B9DEDE813A63}" dt="2020-11-12T22:45:58.387" v="20711" actId="478"/>
          <ac:picMkLst>
            <pc:docMk/>
            <pc:sldMk cId="909849170" sldId="412"/>
            <ac:picMk id="13" creationId="{F83D405E-C3F9-4893-9C35-10372D758B48}"/>
          </ac:picMkLst>
        </pc:picChg>
        <pc:picChg chg="del mod ord">
          <ac:chgData name="Jonathan Loo" userId="d2d72d48b56f45d8" providerId="LiveId" clId="{D13DE75A-ED86-4B24-95DA-B9DEDE813A63}" dt="2020-11-12T22:45:26.911" v="20675" actId="478"/>
          <ac:picMkLst>
            <pc:docMk/>
            <pc:sldMk cId="909849170" sldId="412"/>
            <ac:picMk id="17" creationId="{60A5F822-640E-4E94-827F-724510EE7E46}"/>
          </ac:picMkLst>
        </pc:picChg>
        <pc:picChg chg="add del mod">
          <ac:chgData name="Jonathan Loo" userId="d2d72d48b56f45d8" providerId="LiveId" clId="{D13DE75A-ED86-4B24-95DA-B9DEDE813A63}" dt="2020-11-12T22:46:18.940" v="20730" actId="478"/>
          <ac:picMkLst>
            <pc:docMk/>
            <pc:sldMk cId="909849170" sldId="412"/>
            <ac:picMk id="18" creationId="{9B6A1614-768B-4F1F-B7E6-757678DA2CB8}"/>
          </ac:picMkLst>
        </pc:picChg>
        <pc:picChg chg="add del mod">
          <ac:chgData name="Jonathan Loo" userId="d2d72d48b56f45d8" providerId="LiveId" clId="{D13DE75A-ED86-4B24-95DA-B9DEDE813A63}" dt="2020-11-12T22:30:12.329" v="20433" actId="478"/>
          <ac:picMkLst>
            <pc:docMk/>
            <pc:sldMk cId="909849170" sldId="412"/>
            <ac:picMk id="21" creationId="{86EA0635-AEB0-4171-AFB0-DDEFB86E985B}"/>
          </ac:picMkLst>
        </pc:picChg>
        <pc:picChg chg="mod">
          <ac:chgData name="Jonathan Loo" userId="d2d72d48b56f45d8" providerId="LiveId" clId="{D13DE75A-ED86-4B24-95DA-B9DEDE813A63}" dt="2020-11-12T22:30:07.551" v="20432"/>
          <ac:picMkLst>
            <pc:docMk/>
            <pc:sldMk cId="909849170" sldId="412"/>
            <ac:picMk id="23" creationId="{289F49FE-B783-489A-B795-51579EB9CFD1}"/>
          </ac:picMkLst>
        </pc:picChg>
        <pc:picChg chg="del mod ord">
          <ac:chgData name="Jonathan Loo" userId="d2d72d48b56f45d8" providerId="LiveId" clId="{D13DE75A-ED86-4B24-95DA-B9DEDE813A63}" dt="2020-11-12T22:45:42.221" v="20693" actId="478"/>
          <ac:picMkLst>
            <pc:docMk/>
            <pc:sldMk cId="909849170" sldId="412"/>
            <ac:picMk id="27" creationId="{72FA332D-54BA-4A04-9A5E-0A498436C3B5}"/>
          </ac:picMkLst>
        </pc:picChg>
        <pc:picChg chg="mod ord">
          <ac:chgData name="Jonathan Loo" userId="d2d72d48b56f45d8" providerId="LiveId" clId="{D13DE75A-ED86-4B24-95DA-B9DEDE813A63}" dt="2020-11-12T22:46:07.752" v="20718" actId="1076"/>
          <ac:picMkLst>
            <pc:docMk/>
            <pc:sldMk cId="909849170" sldId="412"/>
            <ac:picMk id="29" creationId="{2FFE613B-668C-4BEA-95F6-50A425A49D36}"/>
          </ac:picMkLst>
        </pc:picChg>
        <pc:picChg chg="mod ord">
          <ac:chgData name="Jonathan Loo" userId="d2d72d48b56f45d8" providerId="LiveId" clId="{D13DE75A-ED86-4B24-95DA-B9DEDE813A63}" dt="2020-11-12T22:46:22.794" v="20733" actId="1076"/>
          <ac:picMkLst>
            <pc:docMk/>
            <pc:sldMk cId="909849170" sldId="412"/>
            <ac:picMk id="32" creationId="{C0256090-C91C-4FF0-9542-475DE07DE6B1}"/>
          </ac:picMkLst>
        </pc:picChg>
        <pc:picChg chg="mod ord">
          <ac:chgData name="Jonathan Loo" userId="d2d72d48b56f45d8" providerId="LiveId" clId="{D13DE75A-ED86-4B24-95DA-B9DEDE813A63}" dt="2020-11-12T22:46:18.942" v="20732" actId="962"/>
          <ac:picMkLst>
            <pc:docMk/>
            <pc:sldMk cId="909849170" sldId="412"/>
            <ac:picMk id="34" creationId="{C66A00A7-6D51-4FB7-9178-0B84C440E473}"/>
          </ac:picMkLst>
        </pc:picChg>
        <pc:picChg chg="del">
          <ac:chgData name="Jonathan Loo" userId="d2d72d48b56f45d8" providerId="LiveId" clId="{D13DE75A-ED86-4B24-95DA-B9DEDE813A63}" dt="2020-11-12T22:29:56.270" v="20429" actId="478"/>
          <ac:picMkLst>
            <pc:docMk/>
            <pc:sldMk cId="909849170" sldId="412"/>
            <ac:picMk id="63" creationId="{61E99E35-5383-4207-971E-9E680078FA05}"/>
          </ac:picMkLst>
        </pc:picChg>
        <pc:picChg chg="del mod">
          <ac:chgData name="Jonathan Loo" userId="d2d72d48b56f45d8" providerId="LiveId" clId="{D13DE75A-ED86-4B24-95DA-B9DEDE813A63}" dt="2020-11-12T22:27:29.398" v="20348" actId="478"/>
          <ac:picMkLst>
            <pc:docMk/>
            <pc:sldMk cId="909849170" sldId="412"/>
            <ac:picMk id="10241" creationId="{D64A5DC1-04BB-433D-BDEE-CB5F2A9C4A73}"/>
          </ac:picMkLst>
        </pc:picChg>
        <pc:picChg chg="add del mod">
          <ac:chgData name="Jonathan Loo" userId="d2d72d48b56f45d8" providerId="LiveId" clId="{D13DE75A-ED86-4B24-95DA-B9DEDE813A63}" dt="2020-11-12T22:30:27.510" v="20440" actId="478"/>
          <ac:picMkLst>
            <pc:docMk/>
            <pc:sldMk cId="909849170" sldId="412"/>
            <ac:picMk id="12290" creationId="{DA9D105D-AEC9-4A90-A44D-97A1DC910EC3}"/>
          </ac:picMkLst>
        </pc:picChg>
        <pc:picChg chg="add mod">
          <ac:chgData name="Jonathan Loo" userId="d2d72d48b56f45d8" providerId="LiveId" clId="{D13DE75A-ED86-4B24-95DA-B9DEDE813A63}" dt="2020-11-12T22:31:13.022" v="20463" actId="1076"/>
          <ac:picMkLst>
            <pc:docMk/>
            <pc:sldMk cId="909849170" sldId="412"/>
            <ac:picMk id="12292" creationId="{42E587A8-D0D4-43A6-831E-A15D4DC081DA}"/>
          </ac:picMkLst>
        </pc:picChg>
        <pc:picChg chg="add mod">
          <ac:chgData name="Jonathan Loo" userId="d2d72d48b56f45d8" providerId="LiveId" clId="{D13DE75A-ED86-4B24-95DA-B9DEDE813A63}" dt="2020-11-13T13:13:31.390" v="26084" actId="1076"/>
          <ac:picMkLst>
            <pc:docMk/>
            <pc:sldMk cId="909849170" sldId="412"/>
            <ac:picMk id="12294" creationId="{B0781A47-9C15-45E1-AFCC-AB2FB9E4175D}"/>
          </ac:picMkLst>
        </pc:picChg>
        <pc:cxnChg chg="mod">
          <ac:chgData name="Jonathan Loo" userId="d2d72d48b56f45d8" providerId="LiveId" clId="{D13DE75A-ED86-4B24-95DA-B9DEDE813A63}" dt="2020-11-12T22:30:07.551" v="20432"/>
          <ac:cxnSpMkLst>
            <pc:docMk/>
            <pc:sldMk cId="909849170" sldId="412"/>
            <ac:cxnSpMk id="26" creationId="{4B3B0611-CBF3-40A5-9371-E709D9DF8CD4}"/>
          </ac:cxnSpMkLst>
        </pc:cxnChg>
      </pc:sldChg>
      <pc:sldChg chg="add del">
        <pc:chgData name="Jonathan Loo" userId="d2d72d48b56f45d8" providerId="LiveId" clId="{D13DE75A-ED86-4B24-95DA-B9DEDE813A63}" dt="2020-11-11T10:43:29.466" v="28" actId="47"/>
        <pc:sldMkLst>
          <pc:docMk/>
          <pc:sldMk cId="2101715282" sldId="413"/>
        </pc:sldMkLst>
      </pc:sldChg>
      <pc:sldChg chg="add del">
        <pc:chgData name="Jonathan Loo" userId="d2d72d48b56f45d8" providerId="LiveId" clId="{D13DE75A-ED86-4B24-95DA-B9DEDE813A63}" dt="2020-11-12T22:33:14.859" v="20468" actId="47"/>
        <pc:sldMkLst>
          <pc:docMk/>
          <pc:sldMk cId="2689725874" sldId="413"/>
        </pc:sldMkLst>
      </pc:sldChg>
      <pc:sldChg chg="addSp delSp modSp add del mod">
        <pc:chgData name="Jonathan Loo" userId="d2d72d48b56f45d8" providerId="LiveId" clId="{D13DE75A-ED86-4B24-95DA-B9DEDE813A63}" dt="2020-11-13T17:33:24.637" v="30606" actId="47"/>
        <pc:sldMkLst>
          <pc:docMk/>
          <pc:sldMk cId="3367434449" sldId="413"/>
        </pc:sldMkLst>
        <pc:spChg chg="add del mod">
          <ac:chgData name="Jonathan Loo" userId="d2d72d48b56f45d8" providerId="LiveId" clId="{D13DE75A-ED86-4B24-95DA-B9DEDE813A63}" dt="2020-11-12T22:37:43.816" v="20540" actId="478"/>
          <ac:spMkLst>
            <pc:docMk/>
            <pc:sldMk cId="3367434449" sldId="413"/>
            <ac:spMk id="7" creationId="{4094579B-49B9-4A3A-85F0-86F7FD6C3075}"/>
          </ac:spMkLst>
        </pc:spChg>
        <pc:picChg chg="del mod ord">
          <ac:chgData name="Jonathan Loo" userId="d2d72d48b56f45d8" providerId="LiveId" clId="{D13DE75A-ED86-4B24-95DA-B9DEDE813A63}" dt="2020-11-12T22:37:10.404" v="20533" actId="478"/>
          <ac:picMkLst>
            <pc:docMk/>
            <pc:sldMk cId="3367434449" sldId="413"/>
            <ac:picMk id="4" creationId="{31A53AB6-2C24-410A-A0E7-D8E19B828C98}"/>
          </ac:picMkLst>
        </pc:picChg>
        <pc:picChg chg="del mod ord">
          <ac:chgData name="Jonathan Loo" userId="d2d72d48b56f45d8" providerId="LiveId" clId="{D13DE75A-ED86-4B24-95DA-B9DEDE813A63}" dt="2020-11-12T22:43:07.119" v="20647" actId="478"/>
          <ac:picMkLst>
            <pc:docMk/>
            <pc:sldMk cId="3367434449" sldId="413"/>
            <ac:picMk id="6" creationId="{571CDD90-21A2-4E0D-AF82-433653FC4763}"/>
          </ac:picMkLst>
        </pc:picChg>
        <pc:picChg chg="add del mod">
          <ac:chgData name="Jonathan Loo" userId="d2d72d48b56f45d8" providerId="LiveId" clId="{D13DE75A-ED86-4B24-95DA-B9DEDE813A63}" dt="2020-11-12T22:38:45.304" v="20554" actId="478"/>
          <ac:picMkLst>
            <pc:docMk/>
            <pc:sldMk cId="3367434449" sldId="413"/>
            <ac:picMk id="8" creationId="{0C89DA4B-03E6-4E98-BFD4-E777D2B6B0C6}"/>
          </ac:picMkLst>
        </pc:picChg>
        <pc:picChg chg="del mod ord">
          <ac:chgData name="Jonathan Loo" userId="d2d72d48b56f45d8" providerId="LiveId" clId="{D13DE75A-ED86-4B24-95DA-B9DEDE813A63}" dt="2020-11-12T22:42:16.294" v="20610" actId="478"/>
          <ac:picMkLst>
            <pc:docMk/>
            <pc:sldMk cId="3367434449" sldId="413"/>
            <ac:picMk id="10" creationId="{FE8C8319-4359-41CC-916B-A2643FD6C1FD}"/>
          </ac:picMkLst>
        </pc:picChg>
        <pc:picChg chg="del mod">
          <ac:chgData name="Jonathan Loo" userId="d2d72d48b56f45d8" providerId="LiveId" clId="{D13DE75A-ED86-4B24-95DA-B9DEDE813A63}" dt="2020-11-12T22:41:32.837" v="20579" actId="478"/>
          <ac:picMkLst>
            <pc:docMk/>
            <pc:sldMk cId="3367434449" sldId="413"/>
            <ac:picMk id="13" creationId="{7D91CEFB-818A-4746-A130-A93B879D0FF6}"/>
          </ac:picMkLst>
        </pc:picChg>
        <pc:picChg chg="del mod ord">
          <ac:chgData name="Jonathan Loo" userId="d2d72d48b56f45d8" providerId="LiveId" clId="{D13DE75A-ED86-4B24-95DA-B9DEDE813A63}" dt="2020-11-12T22:41:43.664" v="20594" actId="478"/>
          <ac:picMkLst>
            <pc:docMk/>
            <pc:sldMk cId="3367434449" sldId="413"/>
            <ac:picMk id="16" creationId="{8BAAB10C-F6D3-45DE-B813-3B9059229E02}"/>
          </ac:picMkLst>
        </pc:picChg>
        <pc:picChg chg="del mod ord">
          <ac:chgData name="Jonathan Loo" userId="d2d72d48b56f45d8" providerId="LiveId" clId="{D13DE75A-ED86-4B24-95DA-B9DEDE813A63}" dt="2020-11-12T22:43:10.446" v="20649" actId="478"/>
          <ac:picMkLst>
            <pc:docMk/>
            <pc:sldMk cId="3367434449" sldId="413"/>
            <ac:picMk id="18" creationId="{43CF844F-2DED-47B4-8D04-295CD22BD984}"/>
          </ac:picMkLst>
        </pc:picChg>
        <pc:picChg chg="del mod ord">
          <ac:chgData name="Jonathan Loo" userId="d2d72d48b56f45d8" providerId="LiveId" clId="{D13DE75A-ED86-4B24-95DA-B9DEDE813A63}" dt="2020-11-12T22:42:41.570" v="20626" actId="478"/>
          <ac:picMkLst>
            <pc:docMk/>
            <pc:sldMk cId="3367434449" sldId="413"/>
            <ac:picMk id="21" creationId="{B3B8A8B1-C602-4B97-8E1A-152D92AAED08}"/>
          </ac:picMkLst>
        </pc:picChg>
        <pc:picChg chg="del mod ord">
          <ac:chgData name="Jonathan Loo" userId="d2d72d48b56f45d8" providerId="LiveId" clId="{D13DE75A-ED86-4B24-95DA-B9DEDE813A63}" dt="2020-11-12T22:43:00.803" v="20642" actId="478"/>
          <ac:picMkLst>
            <pc:docMk/>
            <pc:sldMk cId="3367434449" sldId="413"/>
            <ac:picMk id="23" creationId="{13D6D676-26FC-4D69-A6BF-D02561591919}"/>
          </ac:picMkLst>
        </pc:picChg>
        <pc:picChg chg="mod ord">
          <ac:chgData name="Jonathan Loo" userId="d2d72d48b56f45d8" providerId="LiveId" clId="{D13DE75A-ED86-4B24-95DA-B9DEDE813A63}" dt="2020-11-12T22:43:30.057" v="20651" actId="1076"/>
          <ac:picMkLst>
            <pc:docMk/>
            <pc:sldMk cId="3367434449" sldId="413"/>
            <ac:picMk id="25" creationId="{B21364FA-FF62-4E1A-95B4-393789F1D25E}"/>
          </ac:picMkLst>
        </pc:picChg>
        <pc:picChg chg="del mod">
          <ac:chgData name="Jonathan Loo" userId="d2d72d48b56f45d8" providerId="LiveId" clId="{D13DE75A-ED86-4B24-95DA-B9DEDE813A63}" dt="2020-11-12T22:36:58.574" v="20519" actId="478"/>
          <ac:picMkLst>
            <pc:docMk/>
            <pc:sldMk cId="3367434449" sldId="413"/>
            <ac:picMk id="63" creationId="{61E99E35-5383-4207-971E-9E680078FA05}"/>
          </ac:picMkLst>
        </pc:picChg>
      </pc:sldChg>
      <pc:sldChg chg="new del">
        <pc:chgData name="Jonathan Loo" userId="d2d72d48b56f45d8" providerId="LiveId" clId="{D13DE75A-ED86-4B24-95DA-B9DEDE813A63}" dt="2020-11-13T09:31:33.838" v="21598" actId="47"/>
        <pc:sldMkLst>
          <pc:docMk/>
          <pc:sldMk cId="333463744" sldId="414"/>
        </pc:sldMkLst>
      </pc:sldChg>
      <pc:sldChg chg="add del">
        <pc:chgData name="Jonathan Loo" userId="d2d72d48b56f45d8" providerId="LiveId" clId="{D13DE75A-ED86-4B24-95DA-B9DEDE813A63}" dt="2020-11-11T10:43:29.466" v="28" actId="47"/>
        <pc:sldMkLst>
          <pc:docMk/>
          <pc:sldMk cId="3738792630" sldId="414"/>
        </pc:sldMkLst>
      </pc:sldChg>
      <pc:sldChg chg="add del">
        <pc:chgData name="Jonathan Loo" userId="d2d72d48b56f45d8" providerId="LiveId" clId="{D13DE75A-ED86-4B24-95DA-B9DEDE813A63}" dt="2020-11-11T10:43:29.466" v="28" actId="47"/>
        <pc:sldMkLst>
          <pc:docMk/>
          <pc:sldMk cId="960142789" sldId="415"/>
        </pc:sldMkLst>
      </pc:sldChg>
      <pc:sldChg chg="add del">
        <pc:chgData name="Jonathan Loo" userId="d2d72d48b56f45d8" providerId="LiveId" clId="{D13DE75A-ED86-4B24-95DA-B9DEDE813A63}" dt="2020-11-13T09:31:26.919" v="21597" actId="47"/>
        <pc:sldMkLst>
          <pc:docMk/>
          <pc:sldMk cId="3967602154" sldId="415"/>
        </pc:sldMkLst>
      </pc:sldChg>
      <pc:sldChg chg="add del">
        <pc:chgData name="Jonathan Loo" userId="d2d72d48b56f45d8" providerId="LiveId" clId="{D13DE75A-ED86-4B24-95DA-B9DEDE813A63}" dt="2020-11-13T09:23:32.315" v="21501" actId="47"/>
        <pc:sldMkLst>
          <pc:docMk/>
          <pc:sldMk cId="283295454" sldId="416"/>
        </pc:sldMkLst>
      </pc:sldChg>
      <pc:sldChg chg="addSp delSp modSp add mod">
        <pc:chgData name="Jonathan Loo" userId="d2d72d48b56f45d8" providerId="LiveId" clId="{D13DE75A-ED86-4B24-95DA-B9DEDE813A63}" dt="2020-11-21T22:37:20.665" v="63509" actId="1035"/>
        <pc:sldMkLst>
          <pc:docMk/>
          <pc:sldMk cId="178844051" sldId="417"/>
        </pc:sldMkLst>
        <pc:spChg chg="mod">
          <ac:chgData name="Jonathan Loo" userId="d2d72d48b56f45d8" providerId="LiveId" clId="{D13DE75A-ED86-4B24-95DA-B9DEDE813A63}" dt="2020-11-19T07:41:13.211" v="62236" actId="6549"/>
          <ac:spMkLst>
            <pc:docMk/>
            <pc:sldMk cId="178844051" sldId="417"/>
            <ac:spMk id="2" creationId="{28AFF0E6-1ADF-4316-A18C-CBA02856A299}"/>
          </ac:spMkLst>
        </pc:spChg>
        <pc:spChg chg="add del mod">
          <ac:chgData name="Jonathan Loo" userId="d2d72d48b56f45d8" providerId="LiveId" clId="{D13DE75A-ED86-4B24-95DA-B9DEDE813A63}" dt="2020-11-18T20:19:25.223" v="61271" actId="478"/>
          <ac:spMkLst>
            <pc:docMk/>
            <pc:sldMk cId="178844051" sldId="417"/>
            <ac:spMk id="48" creationId="{C83DD37E-34A4-4E2F-B31E-ED6AF084E234}"/>
          </ac:spMkLst>
        </pc:spChg>
        <pc:spChg chg="add del mod">
          <ac:chgData name="Jonathan Loo" userId="d2d72d48b56f45d8" providerId="LiveId" clId="{D13DE75A-ED86-4B24-95DA-B9DEDE813A63}" dt="2020-11-18T20:19:44.433" v="61274" actId="478"/>
          <ac:spMkLst>
            <pc:docMk/>
            <pc:sldMk cId="178844051" sldId="417"/>
            <ac:spMk id="49" creationId="{840AEE3F-77AE-4051-A0D3-2FC8DA40F112}"/>
          </ac:spMkLst>
        </pc:spChg>
        <pc:spChg chg="add del mod">
          <ac:chgData name="Jonathan Loo" userId="d2d72d48b56f45d8" providerId="LiveId" clId="{D13DE75A-ED86-4B24-95DA-B9DEDE813A63}" dt="2020-11-18T20:20:04.774" v="61279" actId="478"/>
          <ac:spMkLst>
            <pc:docMk/>
            <pc:sldMk cId="178844051" sldId="417"/>
            <ac:spMk id="50" creationId="{C51AF37D-40C0-4C82-B1EA-ACA5F9181F3E}"/>
          </ac:spMkLst>
        </pc:spChg>
        <pc:spChg chg="add del mod">
          <ac:chgData name="Jonathan Loo" userId="d2d72d48b56f45d8" providerId="LiveId" clId="{D13DE75A-ED86-4B24-95DA-B9DEDE813A63}" dt="2020-11-18T20:20:19.276" v="61282" actId="478"/>
          <ac:spMkLst>
            <pc:docMk/>
            <pc:sldMk cId="178844051" sldId="417"/>
            <ac:spMk id="51" creationId="{1760D406-3032-4C80-8A67-2361DEB18FDA}"/>
          </ac:spMkLst>
        </pc:spChg>
        <pc:spChg chg="add del">
          <ac:chgData name="Jonathan Loo" userId="d2d72d48b56f45d8" providerId="LiveId" clId="{D13DE75A-ED86-4B24-95DA-B9DEDE813A63}" dt="2020-11-18T20:21:47.873" v="61307" actId="478"/>
          <ac:spMkLst>
            <pc:docMk/>
            <pc:sldMk cId="178844051" sldId="417"/>
            <ac:spMk id="54" creationId="{DEC2B52F-68EC-44DA-8527-DF7544073888}"/>
          </ac:spMkLst>
        </pc:spChg>
        <pc:spChg chg="del">
          <ac:chgData name="Jonathan Loo" userId="d2d72d48b56f45d8" providerId="LiveId" clId="{D13DE75A-ED86-4B24-95DA-B9DEDE813A63}" dt="2020-11-21T22:35:24.736" v="63454" actId="478"/>
          <ac:spMkLst>
            <pc:docMk/>
            <pc:sldMk cId="178844051" sldId="417"/>
            <ac:spMk id="64" creationId="{01872C34-D909-4E1F-8251-64DD36ED2539}"/>
          </ac:spMkLst>
        </pc:spChg>
        <pc:spChg chg="del">
          <ac:chgData name="Jonathan Loo" userId="d2d72d48b56f45d8" providerId="LiveId" clId="{D13DE75A-ED86-4B24-95DA-B9DEDE813A63}" dt="2020-11-21T22:35:23.424" v="63453" actId="478"/>
          <ac:spMkLst>
            <pc:docMk/>
            <pc:sldMk cId="178844051" sldId="417"/>
            <ac:spMk id="66" creationId="{59C92249-E0A0-4CA5-B5FB-49A3B9AF4EBF}"/>
          </ac:spMkLst>
        </pc:spChg>
        <pc:spChg chg="del">
          <ac:chgData name="Jonathan Loo" userId="d2d72d48b56f45d8" providerId="LiveId" clId="{D13DE75A-ED86-4B24-95DA-B9DEDE813A63}" dt="2020-11-21T22:35:22.355" v="63452" actId="478"/>
          <ac:spMkLst>
            <pc:docMk/>
            <pc:sldMk cId="178844051" sldId="417"/>
            <ac:spMk id="68" creationId="{0BA5F9F6-E252-4714-9989-687373629154}"/>
          </ac:spMkLst>
        </pc:spChg>
        <pc:spChg chg="del">
          <ac:chgData name="Jonathan Loo" userId="d2d72d48b56f45d8" providerId="LiveId" clId="{D13DE75A-ED86-4B24-95DA-B9DEDE813A63}" dt="2020-11-21T22:35:21.332" v="63451" actId="478"/>
          <ac:spMkLst>
            <pc:docMk/>
            <pc:sldMk cId="178844051" sldId="417"/>
            <ac:spMk id="70" creationId="{2B76126F-2A1F-44C6-BD11-8561CF72A738}"/>
          </ac:spMkLst>
        </pc:spChg>
        <pc:spChg chg="del">
          <ac:chgData name="Jonathan Loo" userId="d2d72d48b56f45d8" providerId="LiveId" clId="{D13DE75A-ED86-4B24-95DA-B9DEDE813A63}" dt="2020-11-21T22:35:19.992" v="63450" actId="478"/>
          <ac:spMkLst>
            <pc:docMk/>
            <pc:sldMk cId="178844051" sldId="417"/>
            <ac:spMk id="72" creationId="{BB1AC197-5544-4487-BFE2-7172A789BA27}"/>
          </ac:spMkLst>
        </pc:spChg>
        <pc:spChg chg="add mod">
          <ac:chgData name="Jonathan Loo" userId="d2d72d48b56f45d8" providerId="LiveId" clId="{D13DE75A-ED86-4B24-95DA-B9DEDE813A63}" dt="2020-11-18T19:29:16.888" v="61198"/>
          <ac:spMkLst>
            <pc:docMk/>
            <pc:sldMk cId="178844051" sldId="417"/>
            <ac:spMk id="99" creationId="{CA747CC0-E9BC-4F16-9298-19226754408A}"/>
          </ac:spMkLst>
        </pc:spChg>
        <pc:spChg chg="add mod">
          <ac:chgData name="Jonathan Loo" userId="d2d72d48b56f45d8" providerId="LiveId" clId="{D13DE75A-ED86-4B24-95DA-B9DEDE813A63}" dt="2020-11-18T19:29:16.888" v="61198"/>
          <ac:spMkLst>
            <pc:docMk/>
            <pc:sldMk cId="178844051" sldId="417"/>
            <ac:spMk id="100" creationId="{A9BA861F-9806-495D-AF73-F080C2F61458}"/>
          </ac:spMkLst>
        </pc:spChg>
        <pc:spChg chg="add mod">
          <ac:chgData name="Jonathan Loo" userId="d2d72d48b56f45d8" providerId="LiveId" clId="{D13DE75A-ED86-4B24-95DA-B9DEDE813A63}" dt="2020-11-18T19:29:16.888" v="61198"/>
          <ac:spMkLst>
            <pc:docMk/>
            <pc:sldMk cId="178844051" sldId="417"/>
            <ac:spMk id="101" creationId="{D594EDE5-77CD-4921-8E0F-7E6A431C2AC8}"/>
          </ac:spMkLst>
        </pc:spChg>
        <pc:spChg chg="add mod">
          <ac:chgData name="Jonathan Loo" userId="d2d72d48b56f45d8" providerId="LiveId" clId="{D13DE75A-ED86-4B24-95DA-B9DEDE813A63}" dt="2020-11-18T19:29:16.888" v="61198"/>
          <ac:spMkLst>
            <pc:docMk/>
            <pc:sldMk cId="178844051" sldId="417"/>
            <ac:spMk id="102" creationId="{D2A5EC57-656A-40B5-89EE-2A6B84CC4EB7}"/>
          </ac:spMkLst>
        </pc:spChg>
        <pc:spChg chg="add mod">
          <ac:chgData name="Jonathan Loo" userId="d2d72d48b56f45d8" providerId="LiveId" clId="{D13DE75A-ED86-4B24-95DA-B9DEDE813A63}" dt="2020-11-18T19:29:16.888" v="61198"/>
          <ac:spMkLst>
            <pc:docMk/>
            <pc:sldMk cId="178844051" sldId="417"/>
            <ac:spMk id="103" creationId="{EE37F9CB-F69D-4015-958B-93C8F02951EA}"/>
          </ac:spMkLst>
        </pc:spChg>
        <pc:spChg chg="add mod">
          <ac:chgData name="Jonathan Loo" userId="d2d72d48b56f45d8" providerId="LiveId" clId="{D13DE75A-ED86-4B24-95DA-B9DEDE813A63}" dt="2020-11-18T19:29:16.888" v="61198"/>
          <ac:spMkLst>
            <pc:docMk/>
            <pc:sldMk cId="178844051" sldId="417"/>
            <ac:spMk id="104" creationId="{95C0C084-1871-4C9B-9BEC-1C6E0CB1C46D}"/>
          </ac:spMkLst>
        </pc:spChg>
        <pc:spChg chg="add mod">
          <ac:chgData name="Jonathan Loo" userId="d2d72d48b56f45d8" providerId="LiveId" clId="{D13DE75A-ED86-4B24-95DA-B9DEDE813A63}" dt="2020-11-18T19:29:16.888" v="61198"/>
          <ac:spMkLst>
            <pc:docMk/>
            <pc:sldMk cId="178844051" sldId="417"/>
            <ac:spMk id="105" creationId="{1D2F7183-E67A-4FA4-9672-B6F9DD73B583}"/>
          </ac:spMkLst>
        </pc:spChg>
        <pc:spChg chg="add mod">
          <ac:chgData name="Jonathan Loo" userId="d2d72d48b56f45d8" providerId="LiveId" clId="{D13DE75A-ED86-4B24-95DA-B9DEDE813A63}" dt="2020-11-18T19:29:16.888" v="61198"/>
          <ac:spMkLst>
            <pc:docMk/>
            <pc:sldMk cId="178844051" sldId="417"/>
            <ac:spMk id="106" creationId="{DA3331D4-B303-4691-8703-300D482F153E}"/>
          </ac:spMkLst>
        </pc:spChg>
        <pc:spChg chg="add mod">
          <ac:chgData name="Jonathan Loo" userId="d2d72d48b56f45d8" providerId="LiveId" clId="{D13DE75A-ED86-4B24-95DA-B9DEDE813A63}" dt="2020-11-18T19:29:16.888" v="61198"/>
          <ac:spMkLst>
            <pc:docMk/>
            <pc:sldMk cId="178844051" sldId="417"/>
            <ac:spMk id="107" creationId="{1EC58348-4EAB-4D69-8410-04B49621B1A4}"/>
          </ac:spMkLst>
        </pc:spChg>
        <pc:spChg chg="add mod">
          <ac:chgData name="Jonathan Loo" userId="d2d72d48b56f45d8" providerId="LiveId" clId="{D13DE75A-ED86-4B24-95DA-B9DEDE813A63}" dt="2020-11-18T19:29:16.888" v="61198"/>
          <ac:spMkLst>
            <pc:docMk/>
            <pc:sldMk cId="178844051" sldId="417"/>
            <ac:spMk id="109" creationId="{F5C4A6A6-AF1D-42FB-BED0-5832E7CC93AE}"/>
          </ac:spMkLst>
        </pc:spChg>
        <pc:spChg chg="add mod">
          <ac:chgData name="Jonathan Loo" userId="d2d72d48b56f45d8" providerId="LiveId" clId="{D13DE75A-ED86-4B24-95DA-B9DEDE813A63}" dt="2020-11-18T19:29:16.888" v="61198"/>
          <ac:spMkLst>
            <pc:docMk/>
            <pc:sldMk cId="178844051" sldId="417"/>
            <ac:spMk id="110" creationId="{5817C1B4-6F74-4F1C-9482-4BDBFD19A3C6}"/>
          </ac:spMkLst>
        </pc:spChg>
        <pc:spChg chg="add mod">
          <ac:chgData name="Jonathan Loo" userId="d2d72d48b56f45d8" providerId="LiveId" clId="{D13DE75A-ED86-4B24-95DA-B9DEDE813A63}" dt="2020-11-18T19:29:16.888" v="61198"/>
          <ac:spMkLst>
            <pc:docMk/>
            <pc:sldMk cId="178844051" sldId="417"/>
            <ac:spMk id="111" creationId="{4E2F84B7-DCFE-42A0-993F-2C882314F0C0}"/>
          </ac:spMkLst>
        </pc:spChg>
        <pc:spChg chg="add mod">
          <ac:chgData name="Jonathan Loo" userId="d2d72d48b56f45d8" providerId="LiveId" clId="{D13DE75A-ED86-4B24-95DA-B9DEDE813A63}" dt="2020-11-18T19:29:16.888" v="61198"/>
          <ac:spMkLst>
            <pc:docMk/>
            <pc:sldMk cId="178844051" sldId="417"/>
            <ac:spMk id="112" creationId="{1062BB40-8AD3-4E11-9DC7-BE4936FA0BF5}"/>
          </ac:spMkLst>
        </pc:spChg>
        <pc:spChg chg="add mod">
          <ac:chgData name="Jonathan Loo" userId="d2d72d48b56f45d8" providerId="LiveId" clId="{D13DE75A-ED86-4B24-95DA-B9DEDE813A63}" dt="2020-11-18T19:29:16.888" v="61198"/>
          <ac:spMkLst>
            <pc:docMk/>
            <pc:sldMk cId="178844051" sldId="417"/>
            <ac:spMk id="113" creationId="{2B052397-A984-498B-AEA2-E406A5166093}"/>
          </ac:spMkLst>
        </pc:spChg>
        <pc:spChg chg="add del mod">
          <ac:chgData name="Jonathan Loo" userId="d2d72d48b56f45d8" providerId="LiveId" clId="{D13DE75A-ED86-4B24-95DA-B9DEDE813A63}" dt="2020-11-21T22:34:35.878" v="63439" actId="478"/>
          <ac:spMkLst>
            <pc:docMk/>
            <pc:sldMk cId="178844051" sldId="417"/>
            <ac:spMk id="115" creationId="{27CBECF0-39CE-4C23-988C-5F68AB94D4C3}"/>
          </ac:spMkLst>
        </pc:spChg>
        <pc:spChg chg="add del mod">
          <ac:chgData name="Jonathan Loo" userId="d2d72d48b56f45d8" providerId="LiveId" clId="{D13DE75A-ED86-4B24-95DA-B9DEDE813A63}" dt="2020-11-21T22:34:33.096" v="63438" actId="478"/>
          <ac:spMkLst>
            <pc:docMk/>
            <pc:sldMk cId="178844051" sldId="417"/>
            <ac:spMk id="117" creationId="{9716AC1A-96CD-45B9-8F3E-EB7F37F40DE8}"/>
          </ac:spMkLst>
        </pc:spChg>
        <pc:spChg chg="add del mod">
          <ac:chgData name="Jonathan Loo" userId="d2d72d48b56f45d8" providerId="LiveId" clId="{D13DE75A-ED86-4B24-95DA-B9DEDE813A63}" dt="2020-11-21T22:34:43.729" v="63441" actId="478"/>
          <ac:spMkLst>
            <pc:docMk/>
            <pc:sldMk cId="178844051" sldId="417"/>
            <ac:spMk id="118" creationId="{6F3D76AB-BEC9-4D59-A01C-D82F6E12F385}"/>
          </ac:spMkLst>
        </pc:spChg>
        <pc:spChg chg="add del mod">
          <ac:chgData name="Jonathan Loo" userId="d2d72d48b56f45d8" providerId="LiveId" clId="{D13DE75A-ED86-4B24-95DA-B9DEDE813A63}" dt="2020-11-21T22:34:50.738" v="63443" actId="478"/>
          <ac:spMkLst>
            <pc:docMk/>
            <pc:sldMk cId="178844051" sldId="417"/>
            <ac:spMk id="119" creationId="{2D307C4B-D834-4602-AC9D-6A4C0C062D7F}"/>
          </ac:spMkLst>
        </pc:spChg>
        <pc:spChg chg="add del mod">
          <ac:chgData name="Jonathan Loo" userId="d2d72d48b56f45d8" providerId="LiveId" clId="{D13DE75A-ED86-4B24-95DA-B9DEDE813A63}" dt="2020-11-21T22:34:54.229" v="63445" actId="478"/>
          <ac:spMkLst>
            <pc:docMk/>
            <pc:sldMk cId="178844051" sldId="417"/>
            <ac:spMk id="120" creationId="{964EA889-2C89-448C-9C0E-E3E2895681B2}"/>
          </ac:spMkLst>
        </pc:spChg>
        <pc:spChg chg="mod">
          <ac:chgData name="Jonathan Loo" userId="d2d72d48b56f45d8" providerId="LiveId" clId="{D13DE75A-ED86-4B24-95DA-B9DEDE813A63}" dt="2020-11-17T15:58:14.416" v="55767" actId="1037"/>
          <ac:spMkLst>
            <pc:docMk/>
            <pc:sldMk cId="178844051" sldId="417"/>
            <ac:spMk id="121" creationId="{6565DDE5-0465-40B9-AF14-5DF9BC4EE36D}"/>
          </ac:spMkLst>
        </pc:spChg>
        <pc:spChg chg="add mod">
          <ac:chgData name="Jonathan Loo" userId="d2d72d48b56f45d8" providerId="LiveId" clId="{D13DE75A-ED86-4B24-95DA-B9DEDE813A63}" dt="2020-11-18T19:29:16.888" v="61198"/>
          <ac:spMkLst>
            <pc:docMk/>
            <pc:sldMk cId="178844051" sldId="417"/>
            <ac:spMk id="122" creationId="{E6862213-B4CE-42F2-B462-A6DF1DDCB9AB}"/>
          </ac:spMkLst>
        </pc:spChg>
        <pc:spChg chg="add mod">
          <ac:chgData name="Jonathan Loo" userId="d2d72d48b56f45d8" providerId="LiveId" clId="{D13DE75A-ED86-4B24-95DA-B9DEDE813A63}" dt="2020-11-17T15:53:34.319" v="55662" actId="571"/>
          <ac:spMkLst>
            <pc:docMk/>
            <pc:sldMk cId="178844051" sldId="417"/>
            <ac:spMk id="122" creationId="{FE81077B-64A7-4994-A455-48C6D4D456A1}"/>
          </ac:spMkLst>
        </pc:spChg>
        <pc:spChg chg="add mod">
          <ac:chgData name="Jonathan Loo" userId="d2d72d48b56f45d8" providerId="LiveId" clId="{D13DE75A-ED86-4B24-95DA-B9DEDE813A63}" dt="2020-11-18T19:29:16.888" v="61198"/>
          <ac:spMkLst>
            <pc:docMk/>
            <pc:sldMk cId="178844051" sldId="417"/>
            <ac:spMk id="124" creationId="{4B277A21-9FFA-4CA5-B9DD-8AF4F8ED0247}"/>
          </ac:spMkLst>
        </pc:spChg>
        <pc:spChg chg="add mod">
          <ac:chgData name="Jonathan Loo" userId="d2d72d48b56f45d8" providerId="LiveId" clId="{D13DE75A-ED86-4B24-95DA-B9DEDE813A63}" dt="2020-11-17T15:53:34.319" v="55662" actId="571"/>
          <ac:spMkLst>
            <pc:docMk/>
            <pc:sldMk cId="178844051" sldId="417"/>
            <ac:spMk id="124" creationId="{6DE93FA9-6F88-4BAE-A614-A5B1E05DEC7D}"/>
          </ac:spMkLst>
        </pc:spChg>
        <pc:spChg chg="add mod">
          <ac:chgData name="Jonathan Loo" userId="d2d72d48b56f45d8" providerId="LiveId" clId="{D13DE75A-ED86-4B24-95DA-B9DEDE813A63}" dt="2020-11-18T19:29:16.888" v="61198"/>
          <ac:spMkLst>
            <pc:docMk/>
            <pc:sldMk cId="178844051" sldId="417"/>
            <ac:spMk id="126" creationId="{4E5A0E54-FDD5-4157-84B6-EC03D1E12C26}"/>
          </ac:spMkLst>
        </pc:spChg>
        <pc:spChg chg="add mod">
          <ac:chgData name="Jonathan Loo" userId="d2d72d48b56f45d8" providerId="LiveId" clId="{D13DE75A-ED86-4B24-95DA-B9DEDE813A63}" dt="2020-11-18T19:29:16.888" v="61198"/>
          <ac:spMkLst>
            <pc:docMk/>
            <pc:sldMk cId="178844051" sldId="417"/>
            <ac:spMk id="127" creationId="{1F672E29-8627-498F-BD6E-4C9BD425F086}"/>
          </ac:spMkLst>
        </pc:spChg>
        <pc:spChg chg="add mod">
          <ac:chgData name="Jonathan Loo" userId="d2d72d48b56f45d8" providerId="LiveId" clId="{D13DE75A-ED86-4B24-95DA-B9DEDE813A63}" dt="2020-11-18T19:29:16.888" v="61198"/>
          <ac:spMkLst>
            <pc:docMk/>
            <pc:sldMk cId="178844051" sldId="417"/>
            <ac:spMk id="138" creationId="{CDA4FA05-39C1-4916-862C-31B8C0356A55}"/>
          </ac:spMkLst>
        </pc:spChg>
        <pc:spChg chg="add mod">
          <ac:chgData name="Jonathan Loo" userId="d2d72d48b56f45d8" providerId="LiveId" clId="{D13DE75A-ED86-4B24-95DA-B9DEDE813A63}" dt="2020-11-18T19:29:16.888" v="61198"/>
          <ac:spMkLst>
            <pc:docMk/>
            <pc:sldMk cId="178844051" sldId="417"/>
            <ac:spMk id="140" creationId="{B2823AE3-5F74-4207-A229-E23BC92BAED6}"/>
          </ac:spMkLst>
        </pc:spChg>
        <pc:spChg chg="add mod">
          <ac:chgData name="Jonathan Loo" userId="d2d72d48b56f45d8" providerId="LiveId" clId="{D13DE75A-ED86-4B24-95DA-B9DEDE813A63}" dt="2020-11-18T19:29:16.888" v="61198"/>
          <ac:spMkLst>
            <pc:docMk/>
            <pc:sldMk cId="178844051" sldId="417"/>
            <ac:spMk id="147" creationId="{A75B4DFC-9667-4CDC-98DA-747E2645E93C}"/>
          </ac:spMkLst>
        </pc:spChg>
        <pc:spChg chg="add mod">
          <ac:chgData name="Jonathan Loo" userId="d2d72d48b56f45d8" providerId="LiveId" clId="{D13DE75A-ED86-4B24-95DA-B9DEDE813A63}" dt="2020-11-18T19:29:16.888" v="61198"/>
          <ac:spMkLst>
            <pc:docMk/>
            <pc:sldMk cId="178844051" sldId="417"/>
            <ac:spMk id="148" creationId="{ED72067B-82DD-4B61-9512-7DB2514C54D7}"/>
          </ac:spMkLst>
        </pc:spChg>
        <pc:spChg chg="add mod">
          <ac:chgData name="Jonathan Loo" userId="d2d72d48b56f45d8" providerId="LiveId" clId="{D13DE75A-ED86-4B24-95DA-B9DEDE813A63}" dt="2020-11-18T19:29:16.888" v="61198"/>
          <ac:spMkLst>
            <pc:docMk/>
            <pc:sldMk cId="178844051" sldId="417"/>
            <ac:spMk id="149" creationId="{F0E36E95-FCEC-4DDA-A8EA-07FDECA4B779}"/>
          </ac:spMkLst>
        </pc:spChg>
        <pc:spChg chg="add mod">
          <ac:chgData name="Jonathan Loo" userId="d2d72d48b56f45d8" providerId="LiveId" clId="{D13DE75A-ED86-4B24-95DA-B9DEDE813A63}" dt="2020-11-18T19:29:16.888" v="61198"/>
          <ac:spMkLst>
            <pc:docMk/>
            <pc:sldMk cId="178844051" sldId="417"/>
            <ac:spMk id="150" creationId="{E1479676-DADE-475B-9859-A1B8D92D0C9C}"/>
          </ac:spMkLst>
        </pc:spChg>
        <pc:spChg chg="mod">
          <ac:chgData name="Jonathan Loo" userId="d2d72d48b56f45d8" providerId="LiveId" clId="{D13DE75A-ED86-4B24-95DA-B9DEDE813A63}" dt="2020-11-17T15:57:42.783" v="55734" actId="20577"/>
          <ac:spMkLst>
            <pc:docMk/>
            <pc:sldMk cId="178844051" sldId="417"/>
            <ac:spMk id="155" creationId="{FA94A13A-D35B-48A2-8652-A48248C8FC5A}"/>
          </ac:spMkLst>
        </pc:spChg>
        <pc:spChg chg="del">
          <ac:chgData name="Jonathan Loo" userId="d2d72d48b56f45d8" providerId="LiveId" clId="{D13DE75A-ED86-4B24-95DA-B9DEDE813A63}" dt="2020-11-18T19:29:16.046" v="61197" actId="478"/>
          <ac:spMkLst>
            <pc:docMk/>
            <pc:sldMk cId="178844051" sldId="417"/>
            <ac:spMk id="174" creationId="{9884785A-EDEF-42B7-8D9D-EFC09CCEED0C}"/>
          </ac:spMkLst>
        </pc:spChg>
        <pc:spChg chg="del">
          <ac:chgData name="Jonathan Loo" userId="d2d72d48b56f45d8" providerId="LiveId" clId="{D13DE75A-ED86-4B24-95DA-B9DEDE813A63}" dt="2020-11-18T19:29:16.046" v="61197" actId="478"/>
          <ac:spMkLst>
            <pc:docMk/>
            <pc:sldMk cId="178844051" sldId="417"/>
            <ac:spMk id="175" creationId="{D651FA84-D199-473A-923C-D715BC3CBBCC}"/>
          </ac:spMkLst>
        </pc:spChg>
        <pc:spChg chg="del">
          <ac:chgData name="Jonathan Loo" userId="d2d72d48b56f45d8" providerId="LiveId" clId="{D13DE75A-ED86-4B24-95DA-B9DEDE813A63}" dt="2020-11-18T19:29:16.046" v="61197" actId="478"/>
          <ac:spMkLst>
            <pc:docMk/>
            <pc:sldMk cId="178844051" sldId="417"/>
            <ac:spMk id="176" creationId="{0B73C6EE-D5C0-4863-AFFE-5CCB35D5A5F1}"/>
          </ac:spMkLst>
        </pc:spChg>
        <pc:spChg chg="del">
          <ac:chgData name="Jonathan Loo" userId="d2d72d48b56f45d8" providerId="LiveId" clId="{D13DE75A-ED86-4B24-95DA-B9DEDE813A63}" dt="2020-11-18T19:29:16.046" v="61197" actId="478"/>
          <ac:spMkLst>
            <pc:docMk/>
            <pc:sldMk cId="178844051" sldId="417"/>
            <ac:spMk id="177" creationId="{B292CCF2-5E0D-4919-8DF3-6BDDF2B7C11F}"/>
          </ac:spMkLst>
        </pc:spChg>
        <pc:spChg chg="del">
          <ac:chgData name="Jonathan Loo" userId="d2d72d48b56f45d8" providerId="LiveId" clId="{D13DE75A-ED86-4B24-95DA-B9DEDE813A63}" dt="2020-11-18T19:29:16.046" v="61197" actId="478"/>
          <ac:spMkLst>
            <pc:docMk/>
            <pc:sldMk cId="178844051" sldId="417"/>
            <ac:spMk id="178" creationId="{997C22E5-5EE0-433D-B98C-3A4F315EBB31}"/>
          </ac:spMkLst>
        </pc:spChg>
        <pc:spChg chg="del">
          <ac:chgData name="Jonathan Loo" userId="d2d72d48b56f45d8" providerId="LiveId" clId="{D13DE75A-ED86-4B24-95DA-B9DEDE813A63}" dt="2020-11-18T19:29:16.046" v="61197" actId="478"/>
          <ac:spMkLst>
            <pc:docMk/>
            <pc:sldMk cId="178844051" sldId="417"/>
            <ac:spMk id="179" creationId="{3AD8F736-0916-4307-8A75-E9DF17B039EF}"/>
          </ac:spMkLst>
        </pc:spChg>
        <pc:spChg chg="del">
          <ac:chgData name="Jonathan Loo" userId="d2d72d48b56f45d8" providerId="LiveId" clId="{D13DE75A-ED86-4B24-95DA-B9DEDE813A63}" dt="2020-11-18T19:29:16.046" v="61197" actId="478"/>
          <ac:spMkLst>
            <pc:docMk/>
            <pc:sldMk cId="178844051" sldId="417"/>
            <ac:spMk id="180" creationId="{D9C314CA-13A6-4610-83C7-8B223CC97330}"/>
          </ac:spMkLst>
        </pc:spChg>
        <pc:spChg chg="del">
          <ac:chgData name="Jonathan Loo" userId="d2d72d48b56f45d8" providerId="LiveId" clId="{D13DE75A-ED86-4B24-95DA-B9DEDE813A63}" dt="2020-11-18T19:29:16.046" v="61197" actId="478"/>
          <ac:spMkLst>
            <pc:docMk/>
            <pc:sldMk cId="178844051" sldId="417"/>
            <ac:spMk id="181" creationId="{A30E9C8D-F2E0-42D3-A3FF-07C7D286FC0A}"/>
          </ac:spMkLst>
        </pc:spChg>
        <pc:spChg chg="del">
          <ac:chgData name="Jonathan Loo" userId="d2d72d48b56f45d8" providerId="LiveId" clId="{D13DE75A-ED86-4B24-95DA-B9DEDE813A63}" dt="2020-11-18T19:29:16.046" v="61197" actId="478"/>
          <ac:spMkLst>
            <pc:docMk/>
            <pc:sldMk cId="178844051" sldId="417"/>
            <ac:spMk id="182" creationId="{4D26313E-6A8A-4B64-93B0-B9234D3E53A2}"/>
          </ac:spMkLst>
        </pc:spChg>
        <pc:spChg chg="del">
          <ac:chgData name="Jonathan Loo" userId="d2d72d48b56f45d8" providerId="LiveId" clId="{D13DE75A-ED86-4B24-95DA-B9DEDE813A63}" dt="2020-11-18T19:29:16.046" v="61197" actId="478"/>
          <ac:spMkLst>
            <pc:docMk/>
            <pc:sldMk cId="178844051" sldId="417"/>
            <ac:spMk id="183" creationId="{BBB579F0-F739-472E-B569-BD2CEB3F1549}"/>
          </ac:spMkLst>
        </pc:spChg>
        <pc:spChg chg="del">
          <ac:chgData name="Jonathan Loo" userId="d2d72d48b56f45d8" providerId="LiveId" clId="{D13DE75A-ED86-4B24-95DA-B9DEDE813A63}" dt="2020-11-18T19:29:16.046" v="61197" actId="478"/>
          <ac:spMkLst>
            <pc:docMk/>
            <pc:sldMk cId="178844051" sldId="417"/>
            <ac:spMk id="184" creationId="{3E68B068-F2E1-428D-AA11-9D43219A7D07}"/>
          </ac:spMkLst>
        </pc:spChg>
        <pc:spChg chg="del">
          <ac:chgData name="Jonathan Loo" userId="d2d72d48b56f45d8" providerId="LiveId" clId="{D13DE75A-ED86-4B24-95DA-B9DEDE813A63}" dt="2020-11-18T19:29:16.046" v="61197" actId="478"/>
          <ac:spMkLst>
            <pc:docMk/>
            <pc:sldMk cId="178844051" sldId="417"/>
            <ac:spMk id="185" creationId="{47CA2480-C6B4-46FF-BFE4-4877133EB63B}"/>
          </ac:spMkLst>
        </pc:spChg>
        <pc:spChg chg="del">
          <ac:chgData name="Jonathan Loo" userId="d2d72d48b56f45d8" providerId="LiveId" clId="{D13DE75A-ED86-4B24-95DA-B9DEDE813A63}" dt="2020-11-18T19:29:16.046" v="61197" actId="478"/>
          <ac:spMkLst>
            <pc:docMk/>
            <pc:sldMk cId="178844051" sldId="417"/>
            <ac:spMk id="186" creationId="{DBFBAC4B-4366-4264-AE3E-152545D078A9}"/>
          </ac:spMkLst>
        </pc:spChg>
        <pc:spChg chg="del">
          <ac:chgData name="Jonathan Loo" userId="d2d72d48b56f45d8" providerId="LiveId" clId="{D13DE75A-ED86-4B24-95DA-B9DEDE813A63}" dt="2020-11-18T19:29:16.046" v="61197" actId="478"/>
          <ac:spMkLst>
            <pc:docMk/>
            <pc:sldMk cId="178844051" sldId="417"/>
            <ac:spMk id="187" creationId="{F1BA5B2F-D5D0-43BC-BFD2-4287847CCDCF}"/>
          </ac:spMkLst>
        </pc:spChg>
        <pc:spChg chg="del">
          <ac:chgData name="Jonathan Loo" userId="d2d72d48b56f45d8" providerId="LiveId" clId="{D13DE75A-ED86-4B24-95DA-B9DEDE813A63}" dt="2020-11-13T09:20:35.108" v="21173" actId="478"/>
          <ac:spMkLst>
            <pc:docMk/>
            <pc:sldMk cId="178844051" sldId="417"/>
            <ac:spMk id="188" creationId="{243B75D8-A68D-45AD-BD42-BB6E4E998D42}"/>
          </ac:spMkLst>
        </pc:spChg>
        <pc:spChg chg="del">
          <ac:chgData name="Jonathan Loo" userId="d2d72d48b56f45d8" providerId="LiveId" clId="{D13DE75A-ED86-4B24-95DA-B9DEDE813A63}" dt="2020-11-18T19:29:16.046" v="61197" actId="478"/>
          <ac:spMkLst>
            <pc:docMk/>
            <pc:sldMk cId="178844051" sldId="417"/>
            <ac:spMk id="193" creationId="{D06D2F04-915F-4FF2-AFC1-0918FC9E54E1}"/>
          </ac:spMkLst>
        </pc:spChg>
        <pc:spChg chg="del">
          <ac:chgData name="Jonathan Loo" userId="d2d72d48b56f45d8" providerId="LiveId" clId="{D13DE75A-ED86-4B24-95DA-B9DEDE813A63}" dt="2020-11-18T19:29:16.046" v="61197" actId="478"/>
          <ac:spMkLst>
            <pc:docMk/>
            <pc:sldMk cId="178844051" sldId="417"/>
            <ac:spMk id="194" creationId="{879EF629-FF94-4700-B311-16467562E37F}"/>
          </ac:spMkLst>
        </pc:spChg>
        <pc:spChg chg="del">
          <ac:chgData name="Jonathan Loo" userId="d2d72d48b56f45d8" providerId="LiveId" clId="{D13DE75A-ED86-4B24-95DA-B9DEDE813A63}" dt="2020-11-18T19:29:16.046" v="61197" actId="478"/>
          <ac:spMkLst>
            <pc:docMk/>
            <pc:sldMk cId="178844051" sldId="417"/>
            <ac:spMk id="195" creationId="{4D1A687E-F3D7-4BF3-927A-8B3172BF3BF3}"/>
          </ac:spMkLst>
        </pc:spChg>
        <pc:spChg chg="del">
          <ac:chgData name="Jonathan Loo" userId="d2d72d48b56f45d8" providerId="LiveId" clId="{D13DE75A-ED86-4B24-95DA-B9DEDE813A63}" dt="2020-11-18T19:29:16.046" v="61197" actId="478"/>
          <ac:spMkLst>
            <pc:docMk/>
            <pc:sldMk cId="178844051" sldId="417"/>
            <ac:spMk id="196" creationId="{EE337ECC-972A-4B41-A41A-6685F7828052}"/>
          </ac:spMkLst>
        </pc:spChg>
        <pc:spChg chg="del">
          <ac:chgData name="Jonathan Loo" userId="d2d72d48b56f45d8" providerId="LiveId" clId="{D13DE75A-ED86-4B24-95DA-B9DEDE813A63}" dt="2020-11-18T19:29:16.046" v="61197" actId="478"/>
          <ac:spMkLst>
            <pc:docMk/>
            <pc:sldMk cId="178844051" sldId="417"/>
            <ac:spMk id="197" creationId="{73BD3EBC-1745-4067-9EF2-B269BBF92CF3}"/>
          </ac:spMkLst>
        </pc:spChg>
        <pc:spChg chg="del">
          <ac:chgData name="Jonathan Loo" userId="d2d72d48b56f45d8" providerId="LiveId" clId="{D13DE75A-ED86-4B24-95DA-B9DEDE813A63}" dt="2020-11-18T19:29:16.046" v="61197" actId="478"/>
          <ac:spMkLst>
            <pc:docMk/>
            <pc:sldMk cId="178844051" sldId="417"/>
            <ac:spMk id="198" creationId="{15D06AC6-5B82-4126-A341-0F6CC80DCBB8}"/>
          </ac:spMkLst>
        </pc:spChg>
        <pc:spChg chg="del">
          <ac:chgData name="Jonathan Loo" userId="d2d72d48b56f45d8" providerId="LiveId" clId="{D13DE75A-ED86-4B24-95DA-B9DEDE813A63}" dt="2020-11-18T19:29:16.046" v="61197" actId="478"/>
          <ac:spMkLst>
            <pc:docMk/>
            <pc:sldMk cId="178844051" sldId="417"/>
            <ac:spMk id="199" creationId="{E2EE8004-ECB1-4097-9D8F-A6ED103B42C2}"/>
          </ac:spMkLst>
        </pc:spChg>
        <pc:spChg chg="del">
          <ac:chgData name="Jonathan Loo" userId="d2d72d48b56f45d8" providerId="LiveId" clId="{D13DE75A-ED86-4B24-95DA-B9DEDE813A63}" dt="2020-11-18T19:29:16.046" v="61197" actId="478"/>
          <ac:spMkLst>
            <pc:docMk/>
            <pc:sldMk cId="178844051" sldId="417"/>
            <ac:spMk id="200" creationId="{40504934-BFDB-4160-B6AD-64C85D18D392}"/>
          </ac:spMkLst>
        </pc:spChg>
        <pc:spChg chg="del">
          <ac:chgData name="Jonathan Loo" userId="d2d72d48b56f45d8" providerId="LiveId" clId="{D13DE75A-ED86-4B24-95DA-B9DEDE813A63}" dt="2020-11-18T19:29:16.046" v="61197" actId="478"/>
          <ac:spMkLst>
            <pc:docMk/>
            <pc:sldMk cId="178844051" sldId="417"/>
            <ac:spMk id="201" creationId="{0952D012-F9C2-42C9-A031-93E67C14ABC6}"/>
          </ac:spMkLst>
        </pc:spChg>
        <pc:spChg chg="del mod">
          <ac:chgData name="Jonathan Loo" userId="d2d72d48b56f45d8" providerId="LiveId" clId="{D13DE75A-ED86-4B24-95DA-B9DEDE813A63}" dt="2020-11-18T19:29:16.046" v="61197" actId="478"/>
          <ac:spMkLst>
            <pc:docMk/>
            <pc:sldMk cId="178844051" sldId="417"/>
            <ac:spMk id="210" creationId="{C2092215-8223-4328-813D-2D0F419F8AF4}"/>
          </ac:spMkLst>
        </pc:spChg>
        <pc:spChg chg="del">
          <ac:chgData name="Jonathan Loo" userId="d2d72d48b56f45d8" providerId="LiveId" clId="{D13DE75A-ED86-4B24-95DA-B9DEDE813A63}" dt="2020-11-18T19:29:16.046" v="61197" actId="478"/>
          <ac:spMkLst>
            <pc:docMk/>
            <pc:sldMk cId="178844051" sldId="417"/>
            <ac:spMk id="212" creationId="{A1763DB4-9120-4EC6-9ABF-DA3CBEF4E799}"/>
          </ac:spMkLst>
        </pc:spChg>
        <pc:spChg chg="del">
          <ac:chgData name="Jonathan Loo" userId="d2d72d48b56f45d8" providerId="LiveId" clId="{D13DE75A-ED86-4B24-95DA-B9DEDE813A63}" dt="2020-11-18T19:29:16.046" v="61197" actId="478"/>
          <ac:spMkLst>
            <pc:docMk/>
            <pc:sldMk cId="178844051" sldId="417"/>
            <ac:spMk id="217" creationId="{4FB79E7C-D7C8-433F-BFA6-0DC711F231CC}"/>
          </ac:spMkLst>
        </pc:spChg>
        <pc:spChg chg="del">
          <ac:chgData name="Jonathan Loo" userId="d2d72d48b56f45d8" providerId="LiveId" clId="{D13DE75A-ED86-4B24-95DA-B9DEDE813A63}" dt="2020-11-13T09:20:35.108" v="21173" actId="478"/>
          <ac:spMkLst>
            <pc:docMk/>
            <pc:sldMk cId="178844051" sldId="417"/>
            <ac:spMk id="218" creationId="{77DD3D10-DF5A-44C9-9028-0BFF83396C64}"/>
          </ac:spMkLst>
        </pc:spChg>
        <pc:spChg chg="del mod">
          <ac:chgData name="Jonathan Loo" userId="d2d72d48b56f45d8" providerId="LiveId" clId="{D13DE75A-ED86-4B24-95DA-B9DEDE813A63}" dt="2020-11-18T19:29:16.046" v="61197" actId="478"/>
          <ac:spMkLst>
            <pc:docMk/>
            <pc:sldMk cId="178844051" sldId="417"/>
            <ac:spMk id="219" creationId="{8907D3B8-ABAD-4870-8E37-63FE37A87F11}"/>
          </ac:spMkLst>
        </pc:spChg>
        <pc:spChg chg="del mod">
          <ac:chgData name="Jonathan Loo" userId="d2d72d48b56f45d8" providerId="LiveId" clId="{D13DE75A-ED86-4B24-95DA-B9DEDE813A63}" dt="2020-11-18T19:29:16.046" v="61197" actId="478"/>
          <ac:spMkLst>
            <pc:docMk/>
            <pc:sldMk cId="178844051" sldId="417"/>
            <ac:spMk id="223" creationId="{19F90B68-2386-4F03-AB02-02CC8E4728B0}"/>
          </ac:spMkLst>
        </pc:spChg>
        <pc:spChg chg="mod">
          <ac:chgData name="Jonathan Loo" userId="d2d72d48b56f45d8" providerId="LiveId" clId="{D13DE75A-ED86-4B24-95DA-B9DEDE813A63}" dt="2020-11-18T19:29:14.041" v="61196" actId="1076"/>
          <ac:spMkLst>
            <pc:docMk/>
            <pc:sldMk cId="178844051" sldId="417"/>
            <ac:spMk id="226" creationId="{A46E922E-AE80-470A-8E29-A19372C484AF}"/>
          </ac:spMkLst>
        </pc:spChg>
        <pc:spChg chg="mod">
          <ac:chgData name="Jonathan Loo" userId="d2d72d48b56f45d8" providerId="LiveId" clId="{D13DE75A-ED86-4B24-95DA-B9DEDE813A63}" dt="2020-11-17T15:57:34.996" v="55723" actId="1076"/>
          <ac:spMkLst>
            <pc:docMk/>
            <pc:sldMk cId="178844051" sldId="417"/>
            <ac:spMk id="228" creationId="{FF14973E-C4A9-4D62-BF4A-6D5703CF29B6}"/>
          </ac:spMkLst>
        </pc:spChg>
        <pc:spChg chg="del mod">
          <ac:chgData name="Jonathan Loo" userId="d2d72d48b56f45d8" providerId="LiveId" clId="{D13DE75A-ED86-4B24-95DA-B9DEDE813A63}" dt="2020-11-18T19:29:16.046" v="61197" actId="478"/>
          <ac:spMkLst>
            <pc:docMk/>
            <pc:sldMk cId="178844051" sldId="417"/>
            <ac:spMk id="230" creationId="{6B3E1C2A-8AE2-4252-B608-D1D87A3030D1}"/>
          </ac:spMkLst>
        </pc:spChg>
        <pc:picChg chg="del mod ord">
          <ac:chgData name="Jonathan Loo" userId="d2d72d48b56f45d8" providerId="LiveId" clId="{D13DE75A-ED86-4B24-95DA-B9DEDE813A63}" dt="2020-11-13T14:20:57.347" v="27634" actId="478"/>
          <ac:picMkLst>
            <pc:docMk/>
            <pc:sldMk cId="178844051" sldId="417"/>
            <ac:picMk id="4" creationId="{9F17F8AD-05FF-422D-8EF7-106211B6EAB0}"/>
          </ac:picMkLst>
        </pc:picChg>
        <pc:picChg chg="del mod ord">
          <ac:chgData name="Jonathan Loo" userId="d2d72d48b56f45d8" providerId="LiveId" clId="{D13DE75A-ED86-4B24-95DA-B9DEDE813A63}" dt="2020-11-13T14:21:03.460" v="27706" actId="478"/>
          <ac:picMkLst>
            <pc:docMk/>
            <pc:sldMk cId="178844051" sldId="417"/>
            <ac:picMk id="6" creationId="{DB542AA3-3990-4D58-87F8-CBADEECEAC11}"/>
          </ac:picMkLst>
        </pc:picChg>
        <pc:picChg chg="del mod ord">
          <ac:chgData name="Jonathan Loo" userId="d2d72d48b56f45d8" providerId="LiveId" clId="{D13DE75A-ED86-4B24-95DA-B9DEDE813A63}" dt="2020-11-13T14:20:50.843" v="27558" actId="478"/>
          <ac:picMkLst>
            <pc:docMk/>
            <pc:sldMk cId="178844051" sldId="417"/>
            <ac:picMk id="9" creationId="{40E004D2-8009-4CBA-9A10-E8D0A3079ACB}"/>
          </ac:picMkLst>
        </pc:picChg>
        <pc:picChg chg="del mod ord">
          <ac:chgData name="Jonathan Loo" userId="d2d72d48b56f45d8" providerId="LiveId" clId="{D13DE75A-ED86-4B24-95DA-B9DEDE813A63}" dt="2020-11-13T14:20:43.721" v="27527" actId="478"/>
          <ac:picMkLst>
            <pc:docMk/>
            <pc:sldMk cId="178844051" sldId="417"/>
            <ac:picMk id="11" creationId="{CC5EACC8-600F-4C96-B832-196875DD70DE}"/>
          </ac:picMkLst>
        </pc:picChg>
        <pc:picChg chg="del mod ord">
          <ac:chgData name="Jonathan Loo" userId="d2d72d48b56f45d8" providerId="LiveId" clId="{D13DE75A-ED86-4B24-95DA-B9DEDE813A63}" dt="2020-11-18T19:29:16.046" v="61197" actId="478"/>
          <ac:picMkLst>
            <pc:docMk/>
            <pc:sldMk cId="178844051" sldId="417"/>
            <ac:picMk id="13" creationId="{FCD47917-487E-4EFC-89DF-FF3E1E1B014A}"/>
          </ac:picMkLst>
        </pc:picChg>
        <pc:picChg chg="del mod ord">
          <ac:chgData name="Jonathan Loo" userId="d2d72d48b56f45d8" providerId="LiveId" clId="{D13DE75A-ED86-4B24-95DA-B9DEDE813A63}" dt="2020-11-18T19:29:16.046" v="61197" actId="478"/>
          <ac:picMkLst>
            <pc:docMk/>
            <pc:sldMk cId="178844051" sldId="417"/>
            <ac:picMk id="16" creationId="{1E7F65DB-0993-44D5-A994-11D523CBEECD}"/>
          </ac:picMkLst>
        </pc:picChg>
        <pc:picChg chg="mod ord">
          <ac:chgData name="Jonathan Loo" userId="d2d72d48b56f45d8" providerId="LiveId" clId="{D13DE75A-ED86-4B24-95DA-B9DEDE813A63}" dt="2020-11-21T22:37:20.665" v="63509" actId="1035"/>
          <ac:picMkLst>
            <pc:docMk/>
            <pc:sldMk cId="178844051" sldId="417"/>
            <ac:picMk id="19" creationId="{A73F56C9-7F24-431D-AEBB-4FDD0B5DF572}"/>
          </ac:picMkLst>
        </pc:picChg>
        <pc:picChg chg="mod ord">
          <ac:chgData name="Jonathan Loo" userId="d2d72d48b56f45d8" providerId="LiveId" clId="{D13DE75A-ED86-4B24-95DA-B9DEDE813A63}" dt="2020-11-13T14:21:03.462" v="27708" actId="962"/>
          <ac:picMkLst>
            <pc:docMk/>
            <pc:sldMk cId="178844051" sldId="417"/>
            <ac:picMk id="21" creationId="{611EA0FA-7894-4777-B570-752D54605270}"/>
          </ac:picMkLst>
        </pc:picChg>
        <pc:picChg chg="mod">
          <ac:chgData name="Jonathan Loo" userId="d2d72d48b56f45d8" providerId="LiveId" clId="{D13DE75A-ED86-4B24-95DA-B9DEDE813A63}" dt="2020-11-21T22:37:17.594" v="63505" actId="1036"/>
          <ac:picMkLst>
            <pc:docMk/>
            <pc:sldMk cId="178844051" sldId="417"/>
            <ac:picMk id="62" creationId="{74DC3719-77C9-4D75-AA80-8EAFEC27B461}"/>
          </ac:picMkLst>
        </pc:picChg>
        <pc:picChg chg="mod">
          <ac:chgData name="Jonathan Loo" userId="d2d72d48b56f45d8" providerId="LiveId" clId="{D13DE75A-ED86-4B24-95DA-B9DEDE813A63}" dt="2020-11-21T22:35:44.285" v="63463" actId="1076"/>
          <ac:picMkLst>
            <pc:docMk/>
            <pc:sldMk cId="178844051" sldId="417"/>
            <ac:picMk id="88" creationId="{09286253-F707-49CD-BBEF-D4DA3932C057}"/>
          </ac:picMkLst>
        </pc:picChg>
        <pc:picChg chg="mod">
          <ac:chgData name="Jonathan Loo" userId="d2d72d48b56f45d8" providerId="LiveId" clId="{D13DE75A-ED86-4B24-95DA-B9DEDE813A63}" dt="2020-11-21T22:37:19.453" v="63506" actId="1035"/>
          <ac:picMkLst>
            <pc:docMk/>
            <pc:sldMk cId="178844051" sldId="417"/>
            <ac:picMk id="90" creationId="{9F1A3FEB-489A-4F5C-A85D-1301230F7375}"/>
          </ac:picMkLst>
        </pc:picChg>
        <pc:picChg chg="add del mod">
          <ac:chgData name="Jonathan Loo" userId="d2d72d48b56f45d8" providerId="LiveId" clId="{D13DE75A-ED86-4B24-95DA-B9DEDE813A63}" dt="2020-11-18T20:21:50.385" v="61308" actId="478"/>
          <ac:picMkLst>
            <pc:docMk/>
            <pc:sldMk cId="178844051" sldId="417"/>
            <ac:picMk id="98" creationId="{C7730A6C-DBBF-4C3A-B5B6-B75609EB5338}"/>
          </ac:picMkLst>
        </pc:picChg>
        <pc:picChg chg="add mod">
          <ac:chgData name="Jonathan Loo" userId="d2d72d48b56f45d8" providerId="LiveId" clId="{D13DE75A-ED86-4B24-95DA-B9DEDE813A63}" dt="2020-11-18T19:29:16.888" v="61198"/>
          <ac:picMkLst>
            <pc:docMk/>
            <pc:sldMk cId="178844051" sldId="417"/>
            <ac:picMk id="114" creationId="{4331C2CA-5852-474D-8554-B7332D2F7323}"/>
          </ac:picMkLst>
        </pc:picChg>
        <pc:picChg chg="add mod">
          <ac:chgData name="Jonathan Loo" userId="d2d72d48b56f45d8" providerId="LiveId" clId="{D13DE75A-ED86-4B24-95DA-B9DEDE813A63}" dt="2020-11-21T22:37:14.047" v="63500" actId="1035"/>
          <ac:picMkLst>
            <pc:docMk/>
            <pc:sldMk cId="178844051" sldId="417"/>
            <ac:picMk id="128" creationId="{E2809C47-754E-4430-9501-761A2BED7D3B}"/>
          </ac:picMkLst>
        </pc:picChg>
        <pc:picChg chg="add mod">
          <ac:chgData name="Jonathan Loo" userId="d2d72d48b56f45d8" providerId="LiveId" clId="{D13DE75A-ED86-4B24-95DA-B9DEDE813A63}" dt="2020-11-21T22:36:00.345" v="63468" actId="1076"/>
          <ac:picMkLst>
            <pc:docMk/>
            <pc:sldMk cId="178844051" sldId="417"/>
            <ac:picMk id="129" creationId="{B5D71622-5583-4DB0-8F85-1C9E5FE6065B}"/>
          </ac:picMkLst>
        </pc:picChg>
        <pc:picChg chg="add mod">
          <ac:chgData name="Jonathan Loo" userId="d2d72d48b56f45d8" providerId="LiveId" clId="{D13DE75A-ED86-4B24-95DA-B9DEDE813A63}" dt="2020-11-21T22:36:08.486" v="63471" actId="1076"/>
          <ac:picMkLst>
            <pc:docMk/>
            <pc:sldMk cId="178844051" sldId="417"/>
            <ac:picMk id="130" creationId="{FE6205DB-52FA-4184-B0F7-C5AA950D77DD}"/>
          </ac:picMkLst>
        </pc:picChg>
        <pc:picChg chg="add mod">
          <ac:chgData name="Jonathan Loo" userId="d2d72d48b56f45d8" providerId="LiveId" clId="{D13DE75A-ED86-4B24-95DA-B9DEDE813A63}" dt="2020-11-21T22:36:14.159" v="63476" actId="1035"/>
          <ac:picMkLst>
            <pc:docMk/>
            <pc:sldMk cId="178844051" sldId="417"/>
            <ac:picMk id="131" creationId="{C1D2ADF6-E16B-4052-A75E-78B2F102406C}"/>
          </ac:picMkLst>
        </pc:picChg>
        <pc:picChg chg="add mod">
          <ac:chgData name="Jonathan Loo" userId="d2d72d48b56f45d8" providerId="LiveId" clId="{D13DE75A-ED86-4B24-95DA-B9DEDE813A63}" dt="2020-11-18T19:29:16.888" v="61198"/>
          <ac:picMkLst>
            <pc:docMk/>
            <pc:sldMk cId="178844051" sldId="417"/>
            <ac:picMk id="132" creationId="{0AEF9E61-82EE-4EFF-B25E-239CA4F54815}"/>
          </ac:picMkLst>
        </pc:picChg>
        <pc:picChg chg="add mod">
          <ac:chgData name="Jonathan Loo" userId="d2d72d48b56f45d8" providerId="LiveId" clId="{D13DE75A-ED86-4B24-95DA-B9DEDE813A63}" dt="2020-11-18T19:29:16.888" v="61198"/>
          <ac:picMkLst>
            <pc:docMk/>
            <pc:sldMk cId="178844051" sldId="417"/>
            <ac:picMk id="133" creationId="{DE5FEE20-F8F4-4FC1-9049-EF83707DF4EE}"/>
          </ac:picMkLst>
        </pc:picChg>
        <pc:picChg chg="add mod">
          <ac:chgData name="Jonathan Loo" userId="d2d72d48b56f45d8" providerId="LiveId" clId="{D13DE75A-ED86-4B24-95DA-B9DEDE813A63}" dt="2020-11-18T19:29:16.888" v="61198"/>
          <ac:picMkLst>
            <pc:docMk/>
            <pc:sldMk cId="178844051" sldId="417"/>
            <ac:picMk id="135" creationId="{D5F2D148-326E-4D47-AF42-D3B961893B0D}"/>
          </ac:picMkLst>
        </pc:picChg>
        <pc:picChg chg="add mod">
          <ac:chgData name="Jonathan Loo" userId="d2d72d48b56f45d8" providerId="LiveId" clId="{D13DE75A-ED86-4B24-95DA-B9DEDE813A63}" dt="2020-11-18T19:29:16.888" v="61198"/>
          <ac:picMkLst>
            <pc:docMk/>
            <pc:sldMk cId="178844051" sldId="417"/>
            <ac:picMk id="137" creationId="{06A64908-7DA1-4330-A732-0C83819FAD20}"/>
          </ac:picMkLst>
        </pc:picChg>
        <pc:picChg chg="del">
          <ac:chgData name="Jonathan Loo" userId="d2d72d48b56f45d8" providerId="LiveId" clId="{D13DE75A-ED86-4B24-95DA-B9DEDE813A63}" dt="2020-11-18T19:29:16.046" v="61197" actId="478"/>
          <ac:picMkLst>
            <pc:docMk/>
            <pc:sldMk cId="178844051" sldId="417"/>
            <ac:picMk id="192" creationId="{ECA5509F-6A85-4EEA-B95B-22A7A762C9DE}"/>
          </ac:picMkLst>
        </pc:picChg>
        <pc:picChg chg="del">
          <ac:chgData name="Jonathan Loo" userId="d2d72d48b56f45d8" providerId="LiveId" clId="{D13DE75A-ED86-4B24-95DA-B9DEDE813A63}" dt="2020-11-18T19:29:16.046" v="61197" actId="478"/>
          <ac:picMkLst>
            <pc:docMk/>
            <pc:sldMk cId="178844051" sldId="417"/>
            <ac:picMk id="202" creationId="{85C4F6E9-2422-43A4-B64D-80A2B344F6BC}"/>
          </ac:picMkLst>
        </pc:picChg>
        <pc:picChg chg="del">
          <ac:chgData name="Jonathan Loo" userId="d2d72d48b56f45d8" providerId="LiveId" clId="{D13DE75A-ED86-4B24-95DA-B9DEDE813A63}" dt="2020-11-18T19:29:16.046" v="61197" actId="478"/>
          <ac:picMkLst>
            <pc:docMk/>
            <pc:sldMk cId="178844051" sldId="417"/>
            <ac:picMk id="203" creationId="{59E68146-4527-4BC6-AC57-680DBFC2E10F}"/>
          </ac:picMkLst>
        </pc:picChg>
        <pc:picChg chg="del">
          <ac:chgData name="Jonathan Loo" userId="d2d72d48b56f45d8" providerId="LiveId" clId="{D13DE75A-ED86-4B24-95DA-B9DEDE813A63}" dt="2020-11-18T19:29:16.046" v="61197" actId="478"/>
          <ac:picMkLst>
            <pc:docMk/>
            <pc:sldMk cId="178844051" sldId="417"/>
            <ac:picMk id="204" creationId="{FAF92BA9-7778-42F4-B79C-A61837376A19}"/>
          </ac:picMkLst>
        </pc:picChg>
        <pc:picChg chg="del">
          <ac:chgData name="Jonathan Loo" userId="d2d72d48b56f45d8" providerId="LiveId" clId="{D13DE75A-ED86-4B24-95DA-B9DEDE813A63}" dt="2020-11-18T19:29:16.046" v="61197" actId="478"/>
          <ac:picMkLst>
            <pc:docMk/>
            <pc:sldMk cId="178844051" sldId="417"/>
            <ac:picMk id="207" creationId="{BB91B2D1-DD27-45F9-B673-9313DA0FB25A}"/>
          </ac:picMkLst>
        </pc:picChg>
        <pc:picChg chg="del">
          <ac:chgData name="Jonathan Loo" userId="d2d72d48b56f45d8" providerId="LiveId" clId="{D13DE75A-ED86-4B24-95DA-B9DEDE813A63}" dt="2020-11-18T19:29:16.046" v="61197" actId="478"/>
          <ac:picMkLst>
            <pc:docMk/>
            <pc:sldMk cId="178844051" sldId="417"/>
            <ac:picMk id="208" creationId="{481A49EC-BF48-4307-961E-448493E3241B}"/>
          </ac:picMkLst>
        </pc:picChg>
        <pc:picChg chg="del">
          <ac:chgData name="Jonathan Loo" userId="d2d72d48b56f45d8" providerId="LiveId" clId="{D13DE75A-ED86-4B24-95DA-B9DEDE813A63}" dt="2020-11-18T19:29:16.046" v="61197" actId="478"/>
          <ac:picMkLst>
            <pc:docMk/>
            <pc:sldMk cId="178844051" sldId="417"/>
            <ac:picMk id="234" creationId="{AE7BEC7E-B04C-4856-9C27-AA402A3892F1}"/>
          </ac:picMkLst>
        </pc:picChg>
        <pc:picChg chg="del mod">
          <ac:chgData name="Jonathan Loo" userId="d2d72d48b56f45d8" providerId="LiveId" clId="{D13DE75A-ED86-4B24-95DA-B9DEDE813A63}" dt="2020-11-13T09:23:07.042" v="21463" actId="478"/>
          <ac:picMkLst>
            <pc:docMk/>
            <pc:sldMk cId="178844051" sldId="417"/>
            <ac:picMk id="236" creationId="{B2596318-0ECA-42E3-8FD2-3A1167DB20BF}"/>
          </ac:picMkLst>
        </pc:picChg>
        <pc:picChg chg="del mod">
          <ac:chgData name="Jonathan Loo" userId="d2d72d48b56f45d8" providerId="LiveId" clId="{D13DE75A-ED86-4B24-95DA-B9DEDE813A63}" dt="2020-11-13T09:23:00.415" v="21432" actId="478"/>
          <ac:picMkLst>
            <pc:docMk/>
            <pc:sldMk cId="178844051" sldId="417"/>
            <ac:picMk id="238" creationId="{9C6B2FAE-CF14-4530-AE6F-0D8A0DB2C8F1}"/>
          </ac:picMkLst>
        </pc:picChg>
        <pc:picChg chg="del mod">
          <ac:chgData name="Jonathan Loo" userId="d2d72d48b56f45d8" providerId="LiveId" clId="{D13DE75A-ED86-4B24-95DA-B9DEDE813A63}" dt="2020-11-13T09:22:53.909" v="21360" actId="478"/>
          <ac:picMkLst>
            <pc:docMk/>
            <pc:sldMk cId="178844051" sldId="417"/>
            <ac:picMk id="240" creationId="{3E99AA1C-6210-448B-BFD9-8DC1E0562AC8}"/>
          </ac:picMkLst>
        </pc:picChg>
        <pc:picChg chg="del mod">
          <ac:chgData name="Jonathan Loo" userId="d2d72d48b56f45d8" providerId="LiveId" clId="{D13DE75A-ED86-4B24-95DA-B9DEDE813A63}" dt="2020-11-13T09:23:21.425" v="21498" actId="478"/>
          <ac:picMkLst>
            <pc:docMk/>
            <pc:sldMk cId="178844051" sldId="417"/>
            <ac:picMk id="242" creationId="{5913A7A5-D386-41C5-A991-47188B447F5D}"/>
          </ac:picMkLst>
        </pc:picChg>
        <pc:cxnChg chg="add mod">
          <ac:chgData name="Jonathan Loo" userId="d2d72d48b56f45d8" providerId="LiveId" clId="{D13DE75A-ED86-4B24-95DA-B9DEDE813A63}" dt="2020-11-18T20:19:03.203" v="61268" actId="14100"/>
          <ac:cxnSpMkLst>
            <pc:docMk/>
            <pc:sldMk cId="178844051" sldId="417"/>
            <ac:cxnSpMk id="4" creationId="{7D24633E-D0F1-4DB4-BBA3-E51D53F74462}"/>
          </ac:cxnSpMkLst>
        </pc:cxnChg>
        <pc:cxnChg chg="add del mod">
          <ac:chgData name="Jonathan Loo" userId="d2d72d48b56f45d8" providerId="LiveId" clId="{D13DE75A-ED86-4B24-95DA-B9DEDE813A63}" dt="2020-11-17T15:54:18.631" v="55684" actId="478"/>
          <ac:cxnSpMkLst>
            <pc:docMk/>
            <pc:sldMk cId="178844051" sldId="417"/>
            <ac:cxnSpMk id="35" creationId="{0E192605-8CF6-4B2C-AB1F-34B34E898504}"/>
          </ac:cxnSpMkLst>
        </pc:cxnChg>
        <pc:cxnChg chg="add del mod">
          <ac:chgData name="Jonathan Loo" userId="d2d72d48b56f45d8" providerId="LiveId" clId="{D13DE75A-ED86-4B24-95DA-B9DEDE813A63}" dt="2020-11-17T15:54:41.427" v="55687" actId="478"/>
          <ac:cxnSpMkLst>
            <pc:docMk/>
            <pc:sldMk cId="178844051" sldId="417"/>
            <ac:cxnSpMk id="41" creationId="{3232F028-8FC9-4026-88F3-ED22777DE85F}"/>
          </ac:cxnSpMkLst>
        </pc:cxnChg>
        <pc:cxnChg chg="add del mod">
          <ac:chgData name="Jonathan Loo" userId="d2d72d48b56f45d8" providerId="LiveId" clId="{D13DE75A-ED86-4B24-95DA-B9DEDE813A63}" dt="2020-11-17T15:54:54.796" v="55692" actId="478"/>
          <ac:cxnSpMkLst>
            <pc:docMk/>
            <pc:sldMk cId="178844051" sldId="417"/>
            <ac:cxnSpMk id="48" creationId="{FFCDAC81-F70F-4F5B-B55C-D2534EB058B4}"/>
          </ac:cxnSpMkLst>
        </pc:cxnChg>
        <pc:cxnChg chg="add del mod">
          <ac:chgData name="Jonathan Loo" userId="d2d72d48b56f45d8" providerId="LiveId" clId="{D13DE75A-ED86-4B24-95DA-B9DEDE813A63}" dt="2020-11-18T20:21:02.341" v="61292" actId="478"/>
          <ac:cxnSpMkLst>
            <pc:docMk/>
            <pc:sldMk cId="178844051" sldId="417"/>
            <ac:cxnSpMk id="53" creationId="{0169EE20-00F9-4386-9F9D-A852638ACCEC}"/>
          </ac:cxnSpMkLst>
        </pc:cxnChg>
        <pc:cxnChg chg="add del">
          <ac:chgData name="Jonathan Loo" userId="d2d72d48b56f45d8" providerId="LiveId" clId="{D13DE75A-ED86-4B24-95DA-B9DEDE813A63}" dt="2020-11-17T15:55:09.266" v="55694" actId="478"/>
          <ac:cxnSpMkLst>
            <pc:docMk/>
            <pc:sldMk cId="178844051" sldId="417"/>
            <ac:cxnSpMk id="53" creationId="{327AFDBD-4A80-4656-B254-365B55B235B6}"/>
          </ac:cxnSpMkLst>
        </pc:cxnChg>
        <pc:cxnChg chg="add del mod">
          <ac:chgData name="Jonathan Loo" userId="d2d72d48b56f45d8" providerId="LiveId" clId="{D13DE75A-ED86-4B24-95DA-B9DEDE813A63}" dt="2020-11-17T15:55:22.738" v="55699" actId="478"/>
          <ac:cxnSpMkLst>
            <pc:docMk/>
            <pc:sldMk cId="178844051" sldId="417"/>
            <ac:cxnSpMk id="55" creationId="{8FE1535D-EF86-47EC-B1B9-ED84CB2C9FF6}"/>
          </ac:cxnSpMkLst>
        </pc:cxnChg>
        <pc:cxnChg chg="add del mod">
          <ac:chgData name="Jonathan Loo" userId="d2d72d48b56f45d8" providerId="LiveId" clId="{D13DE75A-ED86-4B24-95DA-B9DEDE813A63}" dt="2020-11-18T20:21:46.811" v="61306" actId="478"/>
          <ac:cxnSpMkLst>
            <pc:docMk/>
            <pc:sldMk cId="178844051" sldId="417"/>
            <ac:cxnSpMk id="67" creationId="{1D638830-6B85-4E16-8CED-D75D2DD4308E}"/>
          </ac:cxnSpMkLst>
        </pc:cxnChg>
        <pc:cxnChg chg="mod">
          <ac:chgData name="Jonathan Loo" userId="d2d72d48b56f45d8" providerId="LiveId" clId="{D13DE75A-ED86-4B24-95DA-B9DEDE813A63}" dt="2020-11-17T15:58:14.416" v="55767" actId="1037"/>
          <ac:cxnSpMkLst>
            <pc:docMk/>
            <pc:sldMk cId="178844051" sldId="417"/>
            <ac:cxnSpMk id="123" creationId="{5EA31EE4-EAA5-49B4-AC34-A8E16E215A98}"/>
          </ac:cxnSpMkLst>
        </pc:cxnChg>
        <pc:cxnChg chg="mod">
          <ac:chgData name="Jonathan Loo" userId="d2d72d48b56f45d8" providerId="LiveId" clId="{D13DE75A-ED86-4B24-95DA-B9DEDE813A63}" dt="2020-11-21T22:36:40.912" v="63489" actId="1035"/>
          <ac:cxnSpMkLst>
            <pc:docMk/>
            <pc:sldMk cId="178844051" sldId="417"/>
            <ac:cxnSpMk id="136" creationId="{81849DBA-6E94-48A6-B588-4E642FE670DE}"/>
          </ac:cxnSpMkLst>
        </pc:cxnChg>
        <pc:cxnChg chg="add mod">
          <ac:chgData name="Jonathan Loo" userId="d2d72d48b56f45d8" providerId="LiveId" clId="{D13DE75A-ED86-4B24-95DA-B9DEDE813A63}" dt="2020-11-18T19:29:16.888" v="61198"/>
          <ac:cxnSpMkLst>
            <pc:docMk/>
            <pc:sldMk cId="178844051" sldId="417"/>
            <ac:cxnSpMk id="139" creationId="{A5EC22A0-8BA6-4171-B3CD-BABD45384FE0}"/>
          </ac:cxnSpMkLst>
        </pc:cxnChg>
        <pc:cxnChg chg="add mod">
          <ac:chgData name="Jonathan Loo" userId="d2d72d48b56f45d8" providerId="LiveId" clId="{D13DE75A-ED86-4B24-95DA-B9DEDE813A63}" dt="2020-11-18T19:29:16.888" v="61198"/>
          <ac:cxnSpMkLst>
            <pc:docMk/>
            <pc:sldMk cId="178844051" sldId="417"/>
            <ac:cxnSpMk id="141" creationId="{85E7F6EB-F784-4D7D-A6D8-1A27F5F07454}"/>
          </ac:cxnSpMkLst>
        </pc:cxnChg>
        <pc:cxnChg chg="add mod">
          <ac:chgData name="Jonathan Loo" userId="d2d72d48b56f45d8" providerId="LiveId" clId="{D13DE75A-ED86-4B24-95DA-B9DEDE813A63}" dt="2020-11-21T22:37:07.269" v="63497" actId="14100"/>
          <ac:cxnSpMkLst>
            <pc:docMk/>
            <pc:sldMk cId="178844051" sldId="417"/>
            <ac:cxnSpMk id="142" creationId="{50E66A27-8935-47F3-BF4D-AB53DC594429}"/>
          </ac:cxnSpMkLst>
        </pc:cxnChg>
        <pc:cxnChg chg="add mod">
          <ac:chgData name="Jonathan Loo" userId="d2d72d48b56f45d8" providerId="LiveId" clId="{D13DE75A-ED86-4B24-95DA-B9DEDE813A63}" dt="2020-11-18T19:29:16.888" v="61198"/>
          <ac:cxnSpMkLst>
            <pc:docMk/>
            <pc:sldMk cId="178844051" sldId="417"/>
            <ac:cxnSpMk id="143" creationId="{BC23DE3A-EA7C-450A-83CC-EFD0F1848DE2}"/>
          </ac:cxnSpMkLst>
        </pc:cxnChg>
        <pc:cxnChg chg="add mod">
          <ac:chgData name="Jonathan Loo" userId="d2d72d48b56f45d8" providerId="LiveId" clId="{D13DE75A-ED86-4B24-95DA-B9DEDE813A63}" dt="2020-11-18T19:29:16.888" v="61198"/>
          <ac:cxnSpMkLst>
            <pc:docMk/>
            <pc:sldMk cId="178844051" sldId="417"/>
            <ac:cxnSpMk id="145" creationId="{442EE5D6-4DD4-4176-879A-68580F84B6F6}"/>
          </ac:cxnSpMkLst>
        </pc:cxnChg>
        <pc:cxnChg chg="add mod">
          <ac:chgData name="Jonathan Loo" userId="d2d72d48b56f45d8" providerId="LiveId" clId="{D13DE75A-ED86-4B24-95DA-B9DEDE813A63}" dt="2020-11-18T20:16:42.711" v="61229" actId="1035"/>
          <ac:cxnSpMkLst>
            <pc:docMk/>
            <pc:sldMk cId="178844051" sldId="417"/>
            <ac:cxnSpMk id="151" creationId="{5BBEA793-FA4B-4A6A-9065-5F34B4E09DD8}"/>
          </ac:cxnSpMkLst>
        </pc:cxnChg>
        <pc:cxnChg chg="add mod">
          <ac:chgData name="Jonathan Loo" userId="d2d72d48b56f45d8" providerId="LiveId" clId="{D13DE75A-ED86-4B24-95DA-B9DEDE813A63}" dt="2020-11-18T19:29:16.888" v="61198"/>
          <ac:cxnSpMkLst>
            <pc:docMk/>
            <pc:sldMk cId="178844051" sldId="417"/>
            <ac:cxnSpMk id="152" creationId="{F0B0E7AB-2B77-44A7-A200-4907259D71F3}"/>
          </ac:cxnSpMkLst>
        </pc:cxnChg>
        <pc:cxnChg chg="del">
          <ac:chgData name="Jonathan Loo" userId="d2d72d48b56f45d8" providerId="LiveId" clId="{D13DE75A-ED86-4B24-95DA-B9DEDE813A63}" dt="2020-11-13T09:20:35.108" v="21173" actId="478"/>
          <ac:cxnSpMkLst>
            <pc:docMk/>
            <pc:sldMk cId="178844051" sldId="417"/>
            <ac:cxnSpMk id="189" creationId="{E00ED3A0-61C2-4245-A805-39164440DBAA}"/>
          </ac:cxnSpMkLst>
        </pc:cxnChg>
        <pc:cxnChg chg="del">
          <ac:chgData name="Jonathan Loo" userId="d2d72d48b56f45d8" providerId="LiveId" clId="{D13DE75A-ED86-4B24-95DA-B9DEDE813A63}" dt="2020-11-13T09:20:35.108" v="21173" actId="478"/>
          <ac:cxnSpMkLst>
            <pc:docMk/>
            <pc:sldMk cId="178844051" sldId="417"/>
            <ac:cxnSpMk id="190" creationId="{6FC60F55-FAB7-441F-A5FE-0979B69A2EFE}"/>
          </ac:cxnSpMkLst>
        </pc:cxnChg>
        <pc:cxnChg chg="del">
          <ac:chgData name="Jonathan Loo" userId="d2d72d48b56f45d8" providerId="LiveId" clId="{D13DE75A-ED86-4B24-95DA-B9DEDE813A63}" dt="2020-11-13T09:20:35.108" v="21173" actId="478"/>
          <ac:cxnSpMkLst>
            <pc:docMk/>
            <pc:sldMk cId="178844051" sldId="417"/>
            <ac:cxnSpMk id="191" creationId="{9E83396E-577A-46B0-B936-F9DEBBB01261}"/>
          </ac:cxnSpMkLst>
        </pc:cxnChg>
        <pc:cxnChg chg="del mod">
          <ac:chgData name="Jonathan Loo" userId="d2d72d48b56f45d8" providerId="LiveId" clId="{D13DE75A-ED86-4B24-95DA-B9DEDE813A63}" dt="2020-11-18T19:29:16.046" v="61197" actId="478"/>
          <ac:cxnSpMkLst>
            <pc:docMk/>
            <pc:sldMk cId="178844051" sldId="417"/>
            <ac:cxnSpMk id="211" creationId="{F744FF84-A5DF-4F61-9B1E-08417A7D5133}"/>
          </ac:cxnSpMkLst>
        </pc:cxnChg>
        <pc:cxnChg chg="del">
          <ac:chgData name="Jonathan Loo" userId="d2d72d48b56f45d8" providerId="LiveId" clId="{D13DE75A-ED86-4B24-95DA-B9DEDE813A63}" dt="2020-11-18T19:29:16.046" v="61197" actId="478"/>
          <ac:cxnSpMkLst>
            <pc:docMk/>
            <pc:sldMk cId="178844051" sldId="417"/>
            <ac:cxnSpMk id="213" creationId="{6893E040-5EF1-48CA-BAAC-F8626372344D}"/>
          </ac:cxnSpMkLst>
        </pc:cxnChg>
        <pc:cxnChg chg="del">
          <ac:chgData name="Jonathan Loo" userId="d2d72d48b56f45d8" providerId="LiveId" clId="{D13DE75A-ED86-4B24-95DA-B9DEDE813A63}" dt="2020-11-18T19:29:16.046" v="61197" actId="478"/>
          <ac:cxnSpMkLst>
            <pc:docMk/>
            <pc:sldMk cId="178844051" sldId="417"/>
            <ac:cxnSpMk id="214" creationId="{D5F84BD9-64EE-49AF-A2ED-2FAB2FB5F360}"/>
          </ac:cxnSpMkLst>
        </pc:cxnChg>
        <pc:cxnChg chg="del mod">
          <ac:chgData name="Jonathan Loo" userId="d2d72d48b56f45d8" providerId="LiveId" clId="{D13DE75A-ED86-4B24-95DA-B9DEDE813A63}" dt="2020-11-18T19:29:16.046" v="61197" actId="478"/>
          <ac:cxnSpMkLst>
            <pc:docMk/>
            <pc:sldMk cId="178844051" sldId="417"/>
            <ac:cxnSpMk id="215" creationId="{E8164509-FAEC-4226-8C27-40F589CBB0D9}"/>
          </ac:cxnSpMkLst>
        </pc:cxnChg>
        <pc:cxnChg chg="del">
          <ac:chgData name="Jonathan Loo" userId="d2d72d48b56f45d8" providerId="LiveId" clId="{D13DE75A-ED86-4B24-95DA-B9DEDE813A63}" dt="2020-11-18T19:29:16.046" v="61197" actId="478"/>
          <ac:cxnSpMkLst>
            <pc:docMk/>
            <pc:sldMk cId="178844051" sldId="417"/>
            <ac:cxnSpMk id="216" creationId="{A5BFE750-6226-49D2-82BF-AEF62B2121ED}"/>
          </ac:cxnSpMkLst>
        </pc:cxnChg>
        <pc:cxnChg chg="del mod">
          <ac:chgData name="Jonathan Loo" userId="d2d72d48b56f45d8" providerId="LiveId" clId="{D13DE75A-ED86-4B24-95DA-B9DEDE813A63}" dt="2020-11-18T19:29:16.046" v="61197" actId="478"/>
          <ac:cxnSpMkLst>
            <pc:docMk/>
            <pc:sldMk cId="178844051" sldId="417"/>
            <ac:cxnSpMk id="220" creationId="{F85BD197-03BA-4773-B83D-F7057C229227}"/>
          </ac:cxnSpMkLst>
        </pc:cxnChg>
        <pc:cxnChg chg="del mod">
          <ac:chgData name="Jonathan Loo" userId="d2d72d48b56f45d8" providerId="LiveId" clId="{D13DE75A-ED86-4B24-95DA-B9DEDE813A63}" dt="2020-11-18T19:29:16.046" v="61197" actId="478"/>
          <ac:cxnSpMkLst>
            <pc:docMk/>
            <pc:sldMk cId="178844051" sldId="417"/>
            <ac:cxnSpMk id="221" creationId="{161EF334-51B4-4E77-B612-933E9DA17249}"/>
          </ac:cxnSpMkLst>
        </pc:cxnChg>
        <pc:cxnChg chg="del mod">
          <ac:chgData name="Jonathan Loo" userId="d2d72d48b56f45d8" providerId="LiveId" clId="{D13DE75A-ED86-4B24-95DA-B9DEDE813A63}" dt="2020-11-18T19:29:16.046" v="61197" actId="478"/>
          <ac:cxnSpMkLst>
            <pc:docMk/>
            <pc:sldMk cId="178844051" sldId="417"/>
            <ac:cxnSpMk id="222" creationId="{3E48AEF1-F661-4D75-8EB1-CB8F3D781721}"/>
          </ac:cxnSpMkLst>
        </pc:cxnChg>
        <pc:cxnChg chg="del mod">
          <ac:chgData name="Jonathan Loo" userId="d2d72d48b56f45d8" providerId="LiveId" clId="{D13DE75A-ED86-4B24-95DA-B9DEDE813A63}" dt="2020-11-18T19:29:16.046" v="61197" actId="478"/>
          <ac:cxnSpMkLst>
            <pc:docMk/>
            <pc:sldMk cId="178844051" sldId="417"/>
            <ac:cxnSpMk id="224" creationId="{C41248DA-9324-49A3-A350-8F0B74C8B1A5}"/>
          </ac:cxnSpMkLst>
        </pc:cxnChg>
        <pc:cxnChg chg="del mod">
          <ac:chgData name="Jonathan Loo" userId="d2d72d48b56f45d8" providerId="LiveId" clId="{D13DE75A-ED86-4B24-95DA-B9DEDE813A63}" dt="2020-11-18T19:29:16.046" v="61197" actId="478"/>
          <ac:cxnSpMkLst>
            <pc:docMk/>
            <pc:sldMk cId="178844051" sldId="417"/>
            <ac:cxnSpMk id="225" creationId="{822D2593-A102-4E68-A8F0-0608D657423F}"/>
          </ac:cxnSpMkLst>
        </pc:cxnChg>
      </pc:sldChg>
      <pc:sldChg chg="addSp delSp modSp add del mod ord">
        <pc:chgData name="Jonathan Loo" userId="d2d72d48b56f45d8" providerId="LiveId" clId="{D13DE75A-ED86-4B24-95DA-B9DEDE813A63}" dt="2020-11-13T10:07:44.520" v="21815" actId="47"/>
        <pc:sldMkLst>
          <pc:docMk/>
          <pc:sldMk cId="3001852670" sldId="418"/>
        </pc:sldMkLst>
        <pc:spChg chg="mod">
          <ac:chgData name="Jonathan Loo" userId="d2d72d48b56f45d8" providerId="LiveId" clId="{D13DE75A-ED86-4B24-95DA-B9DEDE813A63}" dt="2020-11-13T10:07:41.556" v="21814" actId="6549"/>
          <ac:spMkLst>
            <pc:docMk/>
            <pc:sldMk cId="3001852670" sldId="418"/>
            <ac:spMk id="2" creationId="{DD84F429-1092-4E6C-8E9C-A134CBE9751D}"/>
          </ac:spMkLst>
        </pc:spChg>
        <pc:spChg chg="add del mod">
          <ac:chgData name="Jonathan Loo" userId="d2d72d48b56f45d8" providerId="LiveId" clId="{D13DE75A-ED86-4B24-95DA-B9DEDE813A63}" dt="2020-11-13T10:05:15.920" v="21809" actId="22"/>
          <ac:spMkLst>
            <pc:docMk/>
            <pc:sldMk cId="3001852670" sldId="418"/>
            <ac:spMk id="3" creationId="{42D597F2-721B-4579-804F-F98CD90E354D}"/>
          </ac:spMkLst>
        </pc:spChg>
        <pc:spChg chg="mod">
          <ac:chgData name="Jonathan Loo" userId="d2d72d48b56f45d8" providerId="LiveId" clId="{D13DE75A-ED86-4B24-95DA-B9DEDE813A63}" dt="2020-11-13T10:05:16.311" v="21810" actId="1076"/>
          <ac:spMkLst>
            <pc:docMk/>
            <pc:sldMk cId="3001852670" sldId="418"/>
            <ac:spMk id="7176" creationId="{EF6F7BFD-F231-48E6-AD45-4863A415A51A}"/>
          </ac:spMkLst>
        </pc:spChg>
      </pc:sldChg>
      <pc:sldChg chg="addSp delSp modSp new del mod chgLayout">
        <pc:chgData name="Jonathan Loo" userId="d2d72d48b56f45d8" providerId="LiveId" clId="{D13DE75A-ED86-4B24-95DA-B9DEDE813A63}" dt="2020-11-13T11:03:06.795" v="23221" actId="47"/>
        <pc:sldMkLst>
          <pc:docMk/>
          <pc:sldMk cId="514585127" sldId="419"/>
        </pc:sldMkLst>
        <pc:spChg chg="mod ord">
          <ac:chgData name="Jonathan Loo" userId="d2d72d48b56f45d8" providerId="LiveId" clId="{D13DE75A-ED86-4B24-95DA-B9DEDE813A63}" dt="2020-11-13T10:49:07.319" v="22673" actId="700"/>
          <ac:spMkLst>
            <pc:docMk/>
            <pc:sldMk cId="514585127" sldId="419"/>
            <ac:spMk id="2" creationId="{283556C5-B21C-4CAF-A051-FA1F8CAEB2C9}"/>
          </ac:spMkLst>
        </pc:spChg>
        <pc:spChg chg="mod ord">
          <ac:chgData name="Jonathan Loo" userId="d2d72d48b56f45d8" providerId="LiveId" clId="{D13DE75A-ED86-4B24-95DA-B9DEDE813A63}" dt="2020-11-13T11:02:53.728" v="23219" actId="6549"/>
          <ac:spMkLst>
            <pc:docMk/>
            <pc:sldMk cId="514585127" sldId="419"/>
            <ac:spMk id="3" creationId="{0591F0B8-C006-4E2F-A702-B6290810AA6D}"/>
          </ac:spMkLst>
        </pc:spChg>
        <pc:spChg chg="del mod">
          <ac:chgData name="Jonathan Loo" userId="d2d72d48b56f45d8" providerId="LiveId" clId="{D13DE75A-ED86-4B24-95DA-B9DEDE813A63}" dt="2020-11-13T10:41:02.074" v="22613"/>
          <ac:spMkLst>
            <pc:docMk/>
            <pc:sldMk cId="514585127" sldId="419"/>
            <ac:spMk id="4" creationId="{295FD987-CCC0-4D52-94A2-B9FC16821520}"/>
          </ac:spMkLst>
        </pc:spChg>
        <pc:spChg chg="add del">
          <ac:chgData name="Jonathan Loo" userId="d2d72d48b56f45d8" providerId="LiveId" clId="{D13DE75A-ED86-4B24-95DA-B9DEDE813A63}" dt="2020-11-13T10:40:06.868" v="22608" actId="478"/>
          <ac:spMkLst>
            <pc:docMk/>
            <pc:sldMk cId="514585127" sldId="419"/>
            <ac:spMk id="9" creationId="{2DA9D06D-F9CB-4087-958D-8CF6D5FB6654}"/>
          </ac:spMkLst>
        </pc:spChg>
        <pc:spChg chg="add del">
          <ac:chgData name="Jonathan Loo" userId="d2d72d48b56f45d8" providerId="LiveId" clId="{D13DE75A-ED86-4B24-95DA-B9DEDE813A63}" dt="2020-11-13T10:40:32.684" v="22610" actId="478"/>
          <ac:spMkLst>
            <pc:docMk/>
            <pc:sldMk cId="514585127" sldId="419"/>
            <ac:spMk id="10" creationId="{B94C4C30-392B-4BA5-ADB8-AA7D524AFD42}"/>
          </ac:spMkLst>
        </pc:spChg>
        <pc:spChg chg="add del">
          <ac:chgData name="Jonathan Loo" userId="d2d72d48b56f45d8" providerId="LiveId" clId="{D13DE75A-ED86-4B24-95DA-B9DEDE813A63}" dt="2020-11-13T10:40:38.823" v="22612" actId="478"/>
          <ac:spMkLst>
            <pc:docMk/>
            <pc:sldMk cId="514585127" sldId="419"/>
            <ac:spMk id="11" creationId="{71438A9C-7C9A-41A9-910C-733DD7F3EE25}"/>
          </ac:spMkLst>
        </pc:spChg>
        <pc:spChg chg="add del mod topLvl">
          <ac:chgData name="Jonathan Loo" userId="d2d72d48b56f45d8" providerId="LiveId" clId="{D13DE75A-ED86-4B24-95DA-B9DEDE813A63}" dt="2020-11-13T10:41:31.583" v="22624" actId="1076"/>
          <ac:spMkLst>
            <pc:docMk/>
            <pc:sldMk cId="514585127" sldId="419"/>
            <ac:spMk id="15" creationId="{B9965A44-4DD1-44E7-A967-53922F6A15B9}"/>
          </ac:spMkLst>
        </pc:spChg>
        <pc:spChg chg="mod">
          <ac:chgData name="Jonathan Loo" userId="d2d72d48b56f45d8" providerId="LiveId" clId="{D13DE75A-ED86-4B24-95DA-B9DEDE813A63}" dt="2020-11-13T10:41:15.962" v="22617" actId="27803"/>
          <ac:spMkLst>
            <pc:docMk/>
            <pc:sldMk cId="514585127" sldId="419"/>
            <ac:spMk id="17" creationId="{7A70ECD6-7855-4016-81E4-E55AD27A9BDD}"/>
          </ac:spMkLst>
        </pc:spChg>
        <pc:spChg chg="mod">
          <ac:chgData name="Jonathan Loo" userId="d2d72d48b56f45d8" providerId="LiveId" clId="{D13DE75A-ED86-4B24-95DA-B9DEDE813A63}" dt="2020-11-13T10:41:15.962" v="22617" actId="27803"/>
          <ac:spMkLst>
            <pc:docMk/>
            <pc:sldMk cId="514585127" sldId="419"/>
            <ac:spMk id="19" creationId="{6759891E-672A-48B2-BA01-7B5964B9C304}"/>
          </ac:spMkLst>
        </pc:spChg>
        <pc:spChg chg="mod">
          <ac:chgData name="Jonathan Loo" userId="d2d72d48b56f45d8" providerId="LiveId" clId="{D13DE75A-ED86-4B24-95DA-B9DEDE813A63}" dt="2020-11-13T10:41:15.962" v="22617" actId="27803"/>
          <ac:spMkLst>
            <pc:docMk/>
            <pc:sldMk cId="514585127" sldId="419"/>
            <ac:spMk id="20" creationId="{7FF61973-AEBA-4225-96D7-F9FEF0564F45}"/>
          </ac:spMkLst>
        </pc:spChg>
        <pc:spChg chg="mod">
          <ac:chgData name="Jonathan Loo" userId="d2d72d48b56f45d8" providerId="LiveId" clId="{D13DE75A-ED86-4B24-95DA-B9DEDE813A63}" dt="2020-11-13T10:41:15.962" v="22617" actId="27803"/>
          <ac:spMkLst>
            <pc:docMk/>
            <pc:sldMk cId="514585127" sldId="419"/>
            <ac:spMk id="21" creationId="{35D4CDBB-BC4D-4F73-BA78-3768530377AA}"/>
          </ac:spMkLst>
        </pc:spChg>
        <pc:spChg chg="mod">
          <ac:chgData name="Jonathan Loo" userId="d2d72d48b56f45d8" providerId="LiveId" clId="{D13DE75A-ED86-4B24-95DA-B9DEDE813A63}" dt="2020-11-13T10:41:15.962" v="22617" actId="27803"/>
          <ac:spMkLst>
            <pc:docMk/>
            <pc:sldMk cId="514585127" sldId="419"/>
            <ac:spMk id="22" creationId="{A44D95E7-082D-4DC3-A026-D7592485D0B1}"/>
          </ac:spMkLst>
        </pc:spChg>
        <pc:spChg chg="mod">
          <ac:chgData name="Jonathan Loo" userId="d2d72d48b56f45d8" providerId="LiveId" clId="{D13DE75A-ED86-4B24-95DA-B9DEDE813A63}" dt="2020-11-13T10:41:15.962" v="22617" actId="27803"/>
          <ac:spMkLst>
            <pc:docMk/>
            <pc:sldMk cId="514585127" sldId="419"/>
            <ac:spMk id="23" creationId="{52DFE49F-0AFA-496C-8B95-2E06938DFEE9}"/>
          </ac:spMkLst>
        </pc:spChg>
        <pc:spChg chg="mod">
          <ac:chgData name="Jonathan Loo" userId="d2d72d48b56f45d8" providerId="LiveId" clId="{D13DE75A-ED86-4B24-95DA-B9DEDE813A63}" dt="2020-11-13T10:41:15.962" v="22617" actId="27803"/>
          <ac:spMkLst>
            <pc:docMk/>
            <pc:sldMk cId="514585127" sldId="419"/>
            <ac:spMk id="24" creationId="{49600FA3-A906-4782-9988-752EBBC2E38D}"/>
          </ac:spMkLst>
        </pc:spChg>
        <pc:spChg chg="mod">
          <ac:chgData name="Jonathan Loo" userId="d2d72d48b56f45d8" providerId="LiveId" clId="{D13DE75A-ED86-4B24-95DA-B9DEDE813A63}" dt="2020-11-13T10:41:15.962" v="22617" actId="27803"/>
          <ac:spMkLst>
            <pc:docMk/>
            <pc:sldMk cId="514585127" sldId="419"/>
            <ac:spMk id="26" creationId="{B5A204CF-B4EF-4AA2-BC2A-399640ACBB50}"/>
          </ac:spMkLst>
        </pc:spChg>
        <pc:spChg chg="mod">
          <ac:chgData name="Jonathan Loo" userId="d2d72d48b56f45d8" providerId="LiveId" clId="{D13DE75A-ED86-4B24-95DA-B9DEDE813A63}" dt="2020-11-13T10:41:15.962" v="22617" actId="27803"/>
          <ac:spMkLst>
            <pc:docMk/>
            <pc:sldMk cId="514585127" sldId="419"/>
            <ac:spMk id="27" creationId="{B36A42B0-6F07-48E9-8AF8-7917202148C0}"/>
          </ac:spMkLst>
        </pc:spChg>
        <pc:spChg chg="mod">
          <ac:chgData name="Jonathan Loo" userId="d2d72d48b56f45d8" providerId="LiveId" clId="{D13DE75A-ED86-4B24-95DA-B9DEDE813A63}" dt="2020-11-13T10:41:15.962" v="22617" actId="27803"/>
          <ac:spMkLst>
            <pc:docMk/>
            <pc:sldMk cId="514585127" sldId="419"/>
            <ac:spMk id="28" creationId="{CB9DB318-DE3A-4868-8D2D-96ACE95E0381}"/>
          </ac:spMkLst>
        </pc:spChg>
        <pc:spChg chg="mod">
          <ac:chgData name="Jonathan Loo" userId="d2d72d48b56f45d8" providerId="LiveId" clId="{D13DE75A-ED86-4B24-95DA-B9DEDE813A63}" dt="2020-11-13T10:41:15.962" v="22617" actId="27803"/>
          <ac:spMkLst>
            <pc:docMk/>
            <pc:sldMk cId="514585127" sldId="419"/>
            <ac:spMk id="29" creationId="{AC9CFA6D-2CDE-4BB8-9004-52931CDD0581}"/>
          </ac:spMkLst>
        </pc:spChg>
        <pc:spChg chg="mod">
          <ac:chgData name="Jonathan Loo" userId="d2d72d48b56f45d8" providerId="LiveId" clId="{D13DE75A-ED86-4B24-95DA-B9DEDE813A63}" dt="2020-11-13T10:41:15.962" v="22617" actId="27803"/>
          <ac:spMkLst>
            <pc:docMk/>
            <pc:sldMk cId="514585127" sldId="419"/>
            <ac:spMk id="30" creationId="{ACE08280-A6CB-42DD-8825-90C9C8A80420}"/>
          </ac:spMkLst>
        </pc:spChg>
        <pc:spChg chg="mod">
          <ac:chgData name="Jonathan Loo" userId="d2d72d48b56f45d8" providerId="LiveId" clId="{D13DE75A-ED86-4B24-95DA-B9DEDE813A63}" dt="2020-11-13T10:41:15.962" v="22617" actId="27803"/>
          <ac:spMkLst>
            <pc:docMk/>
            <pc:sldMk cId="514585127" sldId="419"/>
            <ac:spMk id="32" creationId="{3EC4D496-1BA1-4678-AA4F-541DE9BC1D82}"/>
          </ac:spMkLst>
        </pc:spChg>
        <pc:spChg chg="mod">
          <ac:chgData name="Jonathan Loo" userId="d2d72d48b56f45d8" providerId="LiveId" clId="{D13DE75A-ED86-4B24-95DA-B9DEDE813A63}" dt="2020-11-13T10:41:15.962" v="22617" actId="27803"/>
          <ac:spMkLst>
            <pc:docMk/>
            <pc:sldMk cId="514585127" sldId="419"/>
            <ac:spMk id="33" creationId="{242D3D05-D62B-4B2F-8CD0-DB65A890F084}"/>
          </ac:spMkLst>
        </pc:spChg>
        <pc:spChg chg="mod">
          <ac:chgData name="Jonathan Loo" userId="d2d72d48b56f45d8" providerId="LiveId" clId="{D13DE75A-ED86-4B24-95DA-B9DEDE813A63}" dt="2020-11-13T10:41:15.962" v="22617" actId="27803"/>
          <ac:spMkLst>
            <pc:docMk/>
            <pc:sldMk cId="514585127" sldId="419"/>
            <ac:spMk id="34" creationId="{425034F7-C021-4693-AEBD-5651F579EFEB}"/>
          </ac:spMkLst>
        </pc:spChg>
        <pc:spChg chg="mod">
          <ac:chgData name="Jonathan Loo" userId="d2d72d48b56f45d8" providerId="LiveId" clId="{D13DE75A-ED86-4B24-95DA-B9DEDE813A63}" dt="2020-11-13T10:41:15.962" v="22617" actId="27803"/>
          <ac:spMkLst>
            <pc:docMk/>
            <pc:sldMk cId="514585127" sldId="419"/>
            <ac:spMk id="36" creationId="{C64F4E57-4982-4B80-9D94-751BFED97EDF}"/>
          </ac:spMkLst>
        </pc:spChg>
        <pc:spChg chg="mod">
          <ac:chgData name="Jonathan Loo" userId="d2d72d48b56f45d8" providerId="LiveId" clId="{D13DE75A-ED86-4B24-95DA-B9DEDE813A63}" dt="2020-11-13T10:41:15.962" v="22617" actId="27803"/>
          <ac:spMkLst>
            <pc:docMk/>
            <pc:sldMk cId="514585127" sldId="419"/>
            <ac:spMk id="37" creationId="{BA93937A-6D68-4711-862D-5E90D52F1ABF}"/>
          </ac:spMkLst>
        </pc:spChg>
        <pc:spChg chg="mod">
          <ac:chgData name="Jonathan Loo" userId="d2d72d48b56f45d8" providerId="LiveId" clId="{D13DE75A-ED86-4B24-95DA-B9DEDE813A63}" dt="2020-11-13T10:41:15.962" v="22617" actId="27803"/>
          <ac:spMkLst>
            <pc:docMk/>
            <pc:sldMk cId="514585127" sldId="419"/>
            <ac:spMk id="38" creationId="{4A08D297-5F03-43F6-B328-604E72A83A0A}"/>
          </ac:spMkLst>
        </pc:spChg>
        <pc:spChg chg="mod">
          <ac:chgData name="Jonathan Loo" userId="d2d72d48b56f45d8" providerId="LiveId" clId="{D13DE75A-ED86-4B24-95DA-B9DEDE813A63}" dt="2020-11-13T10:41:15.962" v="22617" actId="27803"/>
          <ac:spMkLst>
            <pc:docMk/>
            <pc:sldMk cId="514585127" sldId="419"/>
            <ac:spMk id="39" creationId="{02E6B8B9-FB83-439E-A901-D5018B5303C9}"/>
          </ac:spMkLst>
        </pc:spChg>
        <pc:spChg chg="mod">
          <ac:chgData name="Jonathan Loo" userId="d2d72d48b56f45d8" providerId="LiveId" clId="{D13DE75A-ED86-4B24-95DA-B9DEDE813A63}" dt="2020-11-13T10:41:15.962" v="22617" actId="27803"/>
          <ac:spMkLst>
            <pc:docMk/>
            <pc:sldMk cId="514585127" sldId="419"/>
            <ac:spMk id="40" creationId="{E074719E-8D42-47CE-B33E-61464A418500}"/>
          </ac:spMkLst>
        </pc:spChg>
        <pc:spChg chg="mod">
          <ac:chgData name="Jonathan Loo" userId="d2d72d48b56f45d8" providerId="LiveId" clId="{D13DE75A-ED86-4B24-95DA-B9DEDE813A63}" dt="2020-11-13T10:41:15.962" v="22617" actId="27803"/>
          <ac:spMkLst>
            <pc:docMk/>
            <pc:sldMk cId="514585127" sldId="419"/>
            <ac:spMk id="41" creationId="{6539D016-5F42-4887-9B6B-CE4101644841}"/>
          </ac:spMkLst>
        </pc:spChg>
        <pc:spChg chg="mod">
          <ac:chgData name="Jonathan Loo" userId="d2d72d48b56f45d8" providerId="LiveId" clId="{D13DE75A-ED86-4B24-95DA-B9DEDE813A63}" dt="2020-11-13T10:41:15.962" v="22617" actId="27803"/>
          <ac:spMkLst>
            <pc:docMk/>
            <pc:sldMk cId="514585127" sldId="419"/>
            <ac:spMk id="43" creationId="{3142C555-9638-4858-92FA-A9FAEDBA1EF1}"/>
          </ac:spMkLst>
        </pc:spChg>
        <pc:spChg chg="mod">
          <ac:chgData name="Jonathan Loo" userId="d2d72d48b56f45d8" providerId="LiveId" clId="{D13DE75A-ED86-4B24-95DA-B9DEDE813A63}" dt="2020-11-13T10:41:15.962" v="22617" actId="27803"/>
          <ac:spMkLst>
            <pc:docMk/>
            <pc:sldMk cId="514585127" sldId="419"/>
            <ac:spMk id="44" creationId="{7B6D73B7-72EF-41F0-A820-8DFE2D396210}"/>
          </ac:spMkLst>
        </pc:spChg>
        <pc:spChg chg="mod">
          <ac:chgData name="Jonathan Loo" userId="d2d72d48b56f45d8" providerId="LiveId" clId="{D13DE75A-ED86-4B24-95DA-B9DEDE813A63}" dt="2020-11-13T10:41:15.962" v="22617" actId="27803"/>
          <ac:spMkLst>
            <pc:docMk/>
            <pc:sldMk cId="514585127" sldId="419"/>
            <ac:spMk id="45" creationId="{4C09D35B-6BB8-4F1F-8699-BC0D49168ED3}"/>
          </ac:spMkLst>
        </pc:spChg>
        <pc:spChg chg="mod">
          <ac:chgData name="Jonathan Loo" userId="d2d72d48b56f45d8" providerId="LiveId" clId="{D13DE75A-ED86-4B24-95DA-B9DEDE813A63}" dt="2020-11-13T10:41:15.962" v="22617" actId="27803"/>
          <ac:spMkLst>
            <pc:docMk/>
            <pc:sldMk cId="514585127" sldId="419"/>
            <ac:spMk id="46" creationId="{91FFB855-8394-47E5-A650-E022527582DD}"/>
          </ac:spMkLst>
        </pc:spChg>
        <pc:spChg chg="mod">
          <ac:chgData name="Jonathan Loo" userId="d2d72d48b56f45d8" providerId="LiveId" clId="{D13DE75A-ED86-4B24-95DA-B9DEDE813A63}" dt="2020-11-13T10:41:15.962" v="22617" actId="27803"/>
          <ac:spMkLst>
            <pc:docMk/>
            <pc:sldMk cId="514585127" sldId="419"/>
            <ac:spMk id="47" creationId="{44722164-6946-4477-8F43-14951F0A8278}"/>
          </ac:spMkLst>
        </pc:spChg>
        <pc:spChg chg="mod">
          <ac:chgData name="Jonathan Loo" userId="d2d72d48b56f45d8" providerId="LiveId" clId="{D13DE75A-ED86-4B24-95DA-B9DEDE813A63}" dt="2020-11-13T10:41:15.962" v="22617" actId="27803"/>
          <ac:spMkLst>
            <pc:docMk/>
            <pc:sldMk cId="514585127" sldId="419"/>
            <ac:spMk id="49" creationId="{5568225D-F8BD-4150-97A8-4D4702BD8998}"/>
          </ac:spMkLst>
        </pc:spChg>
        <pc:spChg chg="mod">
          <ac:chgData name="Jonathan Loo" userId="d2d72d48b56f45d8" providerId="LiveId" clId="{D13DE75A-ED86-4B24-95DA-B9DEDE813A63}" dt="2020-11-13T10:41:15.962" v="22617" actId="27803"/>
          <ac:spMkLst>
            <pc:docMk/>
            <pc:sldMk cId="514585127" sldId="419"/>
            <ac:spMk id="50" creationId="{E1E11D6C-B11C-4DF8-8945-4E88031FA30C}"/>
          </ac:spMkLst>
        </pc:spChg>
        <pc:spChg chg="mod">
          <ac:chgData name="Jonathan Loo" userId="d2d72d48b56f45d8" providerId="LiveId" clId="{D13DE75A-ED86-4B24-95DA-B9DEDE813A63}" dt="2020-11-13T10:41:15.962" v="22617" actId="27803"/>
          <ac:spMkLst>
            <pc:docMk/>
            <pc:sldMk cId="514585127" sldId="419"/>
            <ac:spMk id="51" creationId="{35CC834A-D1CF-4B92-A8FD-BF1FB18FEA1A}"/>
          </ac:spMkLst>
        </pc:spChg>
        <pc:spChg chg="mod">
          <ac:chgData name="Jonathan Loo" userId="d2d72d48b56f45d8" providerId="LiveId" clId="{D13DE75A-ED86-4B24-95DA-B9DEDE813A63}" dt="2020-11-13T10:41:15.962" v="22617" actId="27803"/>
          <ac:spMkLst>
            <pc:docMk/>
            <pc:sldMk cId="514585127" sldId="419"/>
            <ac:spMk id="53" creationId="{F157D474-28F4-45FA-838E-827392862E87}"/>
          </ac:spMkLst>
        </pc:spChg>
        <pc:spChg chg="mod">
          <ac:chgData name="Jonathan Loo" userId="d2d72d48b56f45d8" providerId="LiveId" clId="{D13DE75A-ED86-4B24-95DA-B9DEDE813A63}" dt="2020-11-13T10:41:15.962" v="22617" actId="27803"/>
          <ac:spMkLst>
            <pc:docMk/>
            <pc:sldMk cId="514585127" sldId="419"/>
            <ac:spMk id="54" creationId="{6768DC3D-07FF-4014-822D-B0ADC2BD3A32}"/>
          </ac:spMkLst>
        </pc:spChg>
        <pc:spChg chg="mod">
          <ac:chgData name="Jonathan Loo" userId="d2d72d48b56f45d8" providerId="LiveId" clId="{D13DE75A-ED86-4B24-95DA-B9DEDE813A63}" dt="2020-11-13T10:41:15.962" v="22617" actId="27803"/>
          <ac:spMkLst>
            <pc:docMk/>
            <pc:sldMk cId="514585127" sldId="419"/>
            <ac:spMk id="55" creationId="{BE24D1FE-02D0-446D-9CA2-794DF018AF60}"/>
          </ac:spMkLst>
        </pc:spChg>
        <pc:spChg chg="mod">
          <ac:chgData name="Jonathan Loo" userId="d2d72d48b56f45d8" providerId="LiveId" clId="{D13DE75A-ED86-4B24-95DA-B9DEDE813A63}" dt="2020-11-13T10:41:15.962" v="22617" actId="27803"/>
          <ac:spMkLst>
            <pc:docMk/>
            <pc:sldMk cId="514585127" sldId="419"/>
            <ac:spMk id="56" creationId="{91D5C414-6235-4B69-9ECE-5A3253399E57}"/>
          </ac:spMkLst>
        </pc:spChg>
        <pc:spChg chg="mod">
          <ac:chgData name="Jonathan Loo" userId="d2d72d48b56f45d8" providerId="LiveId" clId="{D13DE75A-ED86-4B24-95DA-B9DEDE813A63}" dt="2020-11-13T10:41:15.962" v="22617" actId="27803"/>
          <ac:spMkLst>
            <pc:docMk/>
            <pc:sldMk cId="514585127" sldId="419"/>
            <ac:spMk id="57" creationId="{2D6FCAD9-F1F9-404D-AB24-6AAB76D1C6AD}"/>
          </ac:spMkLst>
        </pc:spChg>
        <pc:spChg chg="mod">
          <ac:chgData name="Jonathan Loo" userId="d2d72d48b56f45d8" providerId="LiveId" clId="{D13DE75A-ED86-4B24-95DA-B9DEDE813A63}" dt="2020-11-13T10:41:15.962" v="22617" actId="27803"/>
          <ac:spMkLst>
            <pc:docMk/>
            <pc:sldMk cId="514585127" sldId="419"/>
            <ac:spMk id="59" creationId="{44842E52-AF0C-4896-BF43-C0B47499CB5D}"/>
          </ac:spMkLst>
        </pc:spChg>
        <pc:spChg chg="mod">
          <ac:chgData name="Jonathan Loo" userId="d2d72d48b56f45d8" providerId="LiveId" clId="{D13DE75A-ED86-4B24-95DA-B9DEDE813A63}" dt="2020-11-13T10:41:15.962" v="22617" actId="27803"/>
          <ac:spMkLst>
            <pc:docMk/>
            <pc:sldMk cId="514585127" sldId="419"/>
            <ac:spMk id="60" creationId="{44F6299A-9C66-4A1B-8616-B789700C640A}"/>
          </ac:spMkLst>
        </pc:spChg>
        <pc:spChg chg="mod">
          <ac:chgData name="Jonathan Loo" userId="d2d72d48b56f45d8" providerId="LiveId" clId="{D13DE75A-ED86-4B24-95DA-B9DEDE813A63}" dt="2020-11-13T10:41:15.962" v="22617" actId="27803"/>
          <ac:spMkLst>
            <pc:docMk/>
            <pc:sldMk cId="514585127" sldId="419"/>
            <ac:spMk id="61" creationId="{A64159A4-AE89-4EEB-99AB-93533DC2C612}"/>
          </ac:spMkLst>
        </pc:spChg>
        <pc:spChg chg="mod">
          <ac:chgData name="Jonathan Loo" userId="d2d72d48b56f45d8" providerId="LiveId" clId="{D13DE75A-ED86-4B24-95DA-B9DEDE813A63}" dt="2020-11-13T10:41:15.962" v="22617" actId="27803"/>
          <ac:spMkLst>
            <pc:docMk/>
            <pc:sldMk cId="514585127" sldId="419"/>
            <ac:spMk id="63" creationId="{67BC0BFE-C1F3-46D8-A979-F17AC24FA6CC}"/>
          </ac:spMkLst>
        </pc:spChg>
        <pc:spChg chg="mod">
          <ac:chgData name="Jonathan Loo" userId="d2d72d48b56f45d8" providerId="LiveId" clId="{D13DE75A-ED86-4B24-95DA-B9DEDE813A63}" dt="2020-11-13T10:41:15.962" v="22617" actId="27803"/>
          <ac:spMkLst>
            <pc:docMk/>
            <pc:sldMk cId="514585127" sldId="419"/>
            <ac:spMk id="64" creationId="{220675D3-6454-46C7-9F45-2F96A619AF11}"/>
          </ac:spMkLst>
        </pc:spChg>
        <pc:spChg chg="mod">
          <ac:chgData name="Jonathan Loo" userId="d2d72d48b56f45d8" providerId="LiveId" clId="{D13DE75A-ED86-4B24-95DA-B9DEDE813A63}" dt="2020-11-13T10:41:15.962" v="22617" actId="27803"/>
          <ac:spMkLst>
            <pc:docMk/>
            <pc:sldMk cId="514585127" sldId="419"/>
            <ac:spMk id="65" creationId="{A540D13E-213F-49C0-985C-1F8362513F68}"/>
          </ac:spMkLst>
        </pc:spChg>
        <pc:spChg chg="mod">
          <ac:chgData name="Jonathan Loo" userId="d2d72d48b56f45d8" providerId="LiveId" clId="{D13DE75A-ED86-4B24-95DA-B9DEDE813A63}" dt="2020-11-13T10:41:15.962" v="22617" actId="27803"/>
          <ac:spMkLst>
            <pc:docMk/>
            <pc:sldMk cId="514585127" sldId="419"/>
            <ac:spMk id="66" creationId="{0FB2C065-2D19-4141-9F85-C81E2F152D43}"/>
          </ac:spMkLst>
        </pc:spChg>
        <pc:spChg chg="mod">
          <ac:chgData name="Jonathan Loo" userId="d2d72d48b56f45d8" providerId="LiveId" clId="{D13DE75A-ED86-4B24-95DA-B9DEDE813A63}" dt="2020-11-13T10:41:15.962" v="22617" actId="27803"/>
          <ac:spMkLst>
            <pc:docMk/>
            <pc:sldMk cId="514585127" sldId="419"/>
            <ac:spMk id="67" creationId="{74D07A6E-FAEB-4672-BC13-232AF8F0772D}"/>
          </ac:spMkLst>
        </pc:spChg>
        <pc:spChg chg="mod">
          <ac:chgData name="Jonathan Loo" userId="d2d72d48b56f45d8" providerId="LiveId" clId="{D13DE75A-ED86-4B24-95DA-B9DEDE813A63}" dt="2020-11-13T10:41:15.962" v="22617" actId="27803"/>
          <ac:spMkLst>
            <pc:docMk/>
            <pc:sldMk cId="514585127" sldId="419"/>
            <ac:spMk id="68" creationId="{C5AA179E-58C6-450B-A666-6DED55F20E6B}"/>
          </ac:spMkLst>
        </pc:spChg>
        <pc:spChg chg="mod">
          <ac:chgData name="Jonathan Loo" userId="d2d72d48b56f45d8" providerId="LiveId" clId="{D13DE75A-ED86-4B24-95DA-B9DEDE813A63}" dt="2020-11-13T10:41:15.962" v="22617" actId="27803"/>
          <ac:spMkLst>
            <pc:docMk/>
            <pc:sldMk cId="514585127" sldId="419"/>
            <ac:spMk id="69" creationId="{22A011E0-C2D0-42AA-88F6-5995FAB31138}"/>
          </ac:spMkLst>
        </pc:spChg>
        <pc:spChg chg="mod">
          <ac:chgData name="Jonathan Loo" userId="d2d72d48b56f45d8" providerId="LiveId" clId="{D13DE75A-ED86-4B24-95DA-B9DEDE813A63}" dt="2020-11-13T10:41:15.962" v="22617" actId="27803"/>
          <ac:spMkLst>
            <pc:docMk/>
            <pc:sldMk cId="514585127" sldId="419"/>
            <ac:spMk id="70" creationId="{6ECCE58F-5969-45CB-B5F9-E14369581632}"/>
          </ac:spMkLst>
        </pc:spChg>
        <pc:spChg chg="mod">
          <ac:chgData name="Jonathan Loo" userId="d2d72d48b56f45d8" providerId="LiveId" clId="{D13DE75A-ED86-4B24-95DA-B9DEDE813A63}" dt="2020-11-13T10:41:15.962" v="22617" actId="27803"/>
          <ac:spMkLst>
            <pc:docMk/>
            <pc:sldMk cId="514585127" sldId="419"/>
            <ac:spMk id="72" creationId="{268D8627-1B4A-4776-9438-EFD8DC7D6C8B}"/>
          </ac:spMkLst>
        </pc:spChg>
        <pc:spChg chg="mod">
          <ac:chgData name="Jonathan Loo" userId="d2d72d48b56f45d8" providerId="LiveId" clId="{D13DE75A-ED86-4B24-95DA-B9DEDE813A63}" dt="2020-11-13T10:41:15.962" v="22617" actId="27803"/>
          <ac:spMkLst>
            <pc:docMk/>
            <pc:sldMk cId="514585127" sldId="419"/>
            <ac:spMk id="73" creationId="{D18F7718-876F-4FA7-8E2B-0AB13572A24D}"/>
          </ac:spMkLst>
        </pc:spChg>
        <pc:spChg chg="mod">
          <ac:chgData name="Jonathan Loo" userId="d2d72d48b56f45d8" providerId="LiveId" clId="{D13DE75A-ED86-4B24-95DA-B9DEDE813A63}" dt="2020-11-13T10:41:15.962" v="22617" actId="27803"/>
          <ac:spMkLst>
            <pc:docMk/>
            <pc:sldMk cId="514585127" sldId="419"/>
            <ac:spMk id="74" creationId="{B86AF156-B254-44AD-A087-7561062DCB4E}"/>
          </ac:spMkLst>
        </pc:spChg>
        <pc:spChg chg="add mod ord">
          <ac:chgData name="Jonathan Loo" userId="d2d72d48b56f45d8" providerId="LiveId" clId="{D13DE75A-ED86-4B24-95DA-B9DEDE813A63}" dt="2020-11-13T10:49:35.679" v="22735" actId="20577"/>
          <ac:spMkLst>
            <pc:docMk/>
            <pc:sldMk cId="514585127" sldId="419"/>
            <ac:spMk id="75" creationId="{E5D3813D-0534-4A55-B14C-132C8E3BE9F5}"/>
          </ac:spMkLst>
        </pc:spChg>
        <pc:grpChg chg="add del mod">
          <ac:chgData name="Jonathan Loo" userId="d2d72d48b56f45d8" providerId="LiveId" clId="{D13DE75A-ED86-4B24-95DA-B9DEDE813A63}" dt="2020-11-13T10:41:34.442" v="22625" actId="478"/>
          <ac:grpSpMkLst>
            <pc:docMk/>
            <pc:sldMk cId="514585127" sldId="419"/>
            <ac:grpSpMk id="14" creationId="{07F44099-226F-4D4C-B574-E7B1552DD20F}"/>
          </ac:grpSpMkLst>
        </pc:grpChg>
        <pc:grpChg chg="mod topLvl">
          <ac:chgData name="Jonathan Loo" userId="d2d72d48b56f45d8" providerId="LiveId" clId="{D13DE75A-ED86-4B24-95DA-B9DEDE813A63}" dt="2020-11-13T10:41:22.521" v="22622" actId="478"/>
          <ac:grpSpMkLst>
            <pc:docMk/>
            <pc:sldMk cId="514585127" sldId="419"/>
            <ac:grpSpMk id="16"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1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25"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31"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35"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4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4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5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5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6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71" creationId="{07F44099-226F-4D4C-B574-E7B1552DD20F}"/>
          </ac:grpSpMkLst>
        </pc:grpChg>
        <pc:picChg chg="del mod">
          <ac:chgData name="Jonathan Loo" userId="d2d72d48b56f45d8" providerId="LiveId" clId="{D13DE75A-ED86-4B24-95DA-B9DEDE813A63}" dt="2020-11-13T10:38:02.262" v="22604" actId="478"/>
          <ac:picMkLst>
            <pc:docMk/>
            <pc:sldMk cId="514585127" sldId="419"/>
            <ac:picMk id="6" creationId="{06D34C8C-05E1-4ABF-92B9-DAD4AAC5809C}"/>
          </ac:picMkLst>
        </pc:picChg>
        <pc:picChg chg="del mod ord">
          <ac:chgData name="Jonathan Loo" userId="d2d72d48b56f45d8" providerId="LiveId" clId="{D13DE75A-ED86-4B24-95DA-B9DEDE813A63}" dt="2020-11-13T10:41:34.442" v="22625" actId="478"/>
          <ac:picMkLst>
            <pc:docMk/>
            <pc:sldMk cId="514585127" sldId="419"/>
            <ac:picMk id="8" creationId="{7A6D329D-117A-449A-9900-0A3ED612CC87}"/>
          </ac:picMkLst>
        </pc:picChg>
        <pc:picChg chg="add del mod">
          <ac:chgData name="Jonathan Loo" userId="d2d72d48b56f45d8" providerId="LiveId" clId="{D13DE75A-ED86-4B24-95DA-B9DEDE813A63}" dt="2020-11-13T10:41:15.962" v="22617" actId="27803"/>
          <ac:picMkLst>
            <pc:docMk/>
            <pc:sldMk cId="514585127" sldId="419"/>
            <ac:picMk id="13" creationId="{07F44099-226F-4D4C-B574-E7B1552DD20F}"/>
          </ac:picMkLst>
        </pc:picChg>
        <pc:picChg chg="del mod">
          <ac:chgData name="Jonathan Loo" userId="d2d72d48b56f45d8" providerId="LiveId" clId="{D13DE75A-ED86-4B24-95DA-B9DEDE813A63}" dt="2020-11-13T11:02:25.613" v="23210" actId="478"/>
          <ac:picMkLst>
            <pc:docMk/>
            <pc:sldMk cId="514585127" sldId="419"/>
            <ac:picMk id="77" creationId="{2DE4A23B-5D21-4344-9989-57D004497B4C}"/>
          </ac:picMkLst>
        </pc:picChg>
        <pc:picChg chg="mod ord">
          <ac:chgData name="Jonathan Loo" userId="d2d72d48b56f45d8" providerId="LiveId" clId="{D13DE75A-ED86-4B24-95DA-B9DEDE813A63}" dt="2020-11-13T11:02:26.794" v="23213" actId="1076"/>
          <ac:picMkLst>
            <pc:docMk/>
            <pc:sldMk cId="514585127" sldId="419"/>
            <ac:picMk id="79" creationId="{3DE9FED5-F93B-47B8-AF63-F852C8206529}"/>
          </ac:picMkLst>
        </pc:picChg>
      </pc:sldChg>
      <pc:sldChg chg="modSp add del mod">
        <pc:chgData name="Jonathan Loo" userId="d2d72d48b56f45d8" providerId="LiveId" clId="{D13DE75A-ED86-4B24-95DA-B9DEDE813A63}" dt="2020-11-13T17:20:39.005" v="30335" actId="47"/>
        <pc:sldMkLst>
          <pc:docMk/>
          <pc:sldMk cId="1100354401" sldId="420"/>
        </pc:sldMkLst>
        <pc:spChg chg="mod">
          <ac:chgData name="Jonathan Loo" userId="d2d72d48b56f45d8" providerId="LiveId" clId="{D13DE75A-ED86-4B24-95DA-B9DEDE813A63}" dt="2020-11-13T13:50:47.829" v="26642" actId="20577"/>
          <ac:spMkLst>
            <pc:docMk/>
            <pc:sldMk cId="1100354401" sldId="420"/>
            <ac:spMk id="2" creationId="{DD84F429-1092-4E6C-8E9C-A134CBE9751D}"/>
          </ac:spMkLst>
        </pc:spChg>
      </pc:sldChg>
      <pc:sldChg chg="delSp modSp add mod ord">
        <pc:chgData name="Jonathan Loo" userId="d2d72d48b56f45d8" providerId="LiveId" clId="{D13DE75A-ED86-4B24-95DA-B9DEDE813A63}" dt="2020-12-04T16:47:19.260" v="70749" actId="962"/>
        <pc:sldMkLst>
          <pc:docMk/>
          <pc:sldMk cId="3494228739" sldId="421"/>
        </pc:sldMkLst>
        <pc:spChg chg="mod">
          <ac:chgData name="Jonathan Loo" userId="d2d72d48b56f45d8" providerId="LiveId" clId="{D13DE75A-ED86-4B24-95DA-B9DEDE813A63}" dt="2020-11-13T13:50:30.523" v="26637"/>
          <ac:spMkLst>
            <pc:docMk/>
            <pc:sldMk cId="3494228739" sldId="421"/>
            <ac:spMk id="2" creationId="{DD84F429-1092-4E6C-8E9C-A134CBE9751D}"/>
          </ac:spMkLst>
        </pc:spChg>
        <pc:spChg chg="mod">
          <ac:chgData name="Jonathan Loo" userId="d2d72d48b56f45d8" providerId="LiveId" clId="{D13DE75A-ED86-4B24-95DA-B9DEDE813A63}" dt="2020-11-13T10:30:38.067" v="22492" actId="20577"/>
          <ac:spMkLst>
            <pc:docMk/>
            <pc:sldMk cId="3494228739" sldId="421"/>
            <ac:spMk id="4" creationId="{1A341028-B098-49E1-A305-D6A4B7F420AB}"/>
          </ac:spMkLst>
        </pc:spChg>
        <pc:spChg chg="mod">
          <ac:chgData name="Jonathan Loo" userId="d2d72d48b56f45d8" providerId="LiveId" clId="{D13DE75A-ED86-4B24-95DA-B9DEDE813A63}" dt="2020-11-13T10:10:20.966" v="21930" actId="20577"/>
          <ac:spMkLst>
            <pc:docMk/>
            <pc:sldMk cId="3494228739" sldId="421"/>
            <ac:spMk id="16" creationId="{67089F43-4555-4DAC-AE67-00022EFDF1EC}"/>
          </ac:spMkLst>
        </pc:spChg>
        <pc:spChg chg="mod">
          <ac:chgData name="Jonathan Loo" userId="d2d72d48b56f45d8" providerId="LiveId" clId="{D13DE75A-ED86-4B24-95DA-B9DEDE813A63}" dt="2020-12-04T16:47:02.101" v="70735" actId="2711"/>
          <ac:spMkLst>
            <pc:docMk/>
            <pc:sldMk cId="3494228739" sldId="421"/>
            <ac:spMk id="7176" creationId="{EF6F7BFD-F231-48E6-AD45-4863A415A51A}"/>
          </ac:spMkLst>
        </pc:spChg>
        <pc:picChg chg="del mod ord">
          <ac:chgData name="Jonathan Loo" userId="d2d72d48b56f45d8" providerId="LiveId" clId="{D13DE75A-ED86-4B24-95DA-B9DEDE813A63}" dt="2020-12-04T15:28:40.580" v="69169" actId="478"/>
          <ac:picMkLst>
            <pc:docMk/>
            <pc:sldMk cId="3494228739" sldId="421"/>
            <ac:picMk id="5" creationId="{63E9D240-E165-4CB3-95BF-FE1F358C3027}"/>
          </ac:picMkLst>
        </pc:picChg>
        <pc:picChg chg="del mod ord">
          <ac:chgData name="Jonathan Loo" userId="d2d72d48b56f45d8" providerId="LiveId" clId="{D13DE75A-ED86-4B24-95DA-B9DEDE813A63}" dt="2020-11-13T10:09:00.458" v="21846" actId="478"/>
          <ac:picMkLst>
            <pc:docMk/>
            <pc:sldMk cId="3494228739" sldId="421"/>
            <ac:picMk id="5" creationId="{FFF0D2F9-9077-4C55-B26F-1C8178A9607F}"/>
          </ac:picMkLst>
        </pc:picChg>
        <pc:picChg chg="del mod ord">
          <ac:chgData name="Jonathan Loo" userId="d2d72d48b56f45d8" providerId="LiveId" clId="{D13DE75A-ED86-4B24-95DA-B9DEDE813A63}" dt="2020-11-13T10:09:33.149" v="21868" actId="478"/>
          <ac:picMkLst>
            <pc:docMk/>
            <pc:sldMk cId="3494228739" sldId="421"/>
            <ac:picMk id="7" creationId="{7607ADFE-AB05-40E3-98AE-A83BCBDCB8EE}"/>
          </ac:picMkLst>
        </pc:picChg>
        <pc:picChg chg="del mod ord">
          <ac:chgData name="Jonathan Loo" userId="d2d72d48b56f45d8" providerId="LiveId" clId="{D13DE75A-ED86-4B24-95DA-B9DEDE813A63}" dt="2020-12-04T15:28:34.737" v="69154" actId="478"/>
          <ac:picMkLst>
            <pc:docMk/>
            <pc:sldMk cId="3494228739" sldId="421"/>
            <ac:picMk id="7" creationId="{97133A1B-8A32-414D-B9EB-2EC20D8D9D78}"/>
          </ac:picMkLst>
        </pc:picChg>
        <pc:picChg chg="del mod ord">
          <ac:chgData name="Jonathan Loo" userId="d2d72d48b56f45d8" providerId="LiveId" clId="{D13DE75A-ED86-4B24-95DA-B9DEDE813A63}" dt="2020-11-13T10:12:58.766" v="22026" actId="478"/>
          <ac:picMkLst>
            <pc:docMk/>
            <pc:sldMk cId="3494228739" sldId="421"/>
            <ac:picMk id="9" creationId="{2A8DF984-FE5C-4813-AE1C-56188EE0BC35}"/>
          </ac:picMkLst>
        </pc:picChg>
        <pc:picChg chg="del mod ord">
          <ac:chgData name="Jonathan Loo" userId="d2d72d48b56f45d8" providerId="LiveId" clId="{D13DE75A-ED86-4B24-95DA-B9DEDE813A63}" dt="2020-12-04T16:47:19.258" v="70747" actId="478"/>
          <ac:picMkLst>
            <pc:docMk/>
            <pc:sldMk cId="3494228739" sldId="421"/>
            <ac:picMk id="9" creationId="{DB389A98-20B1-4F44-9B93-BB75DFDC40B3}"/>
          </ac:picMkLst>
        </pc:picChg>
        <pc:picChg chg="mod ord">
          <ac:chgData name="Jonathan Loo" userId="d2d72d48b56f45d8" providerId="LiveId" clId="{D13DE75A-ED86-4B24-95DA-B9DEDE813A63}" dt="2020-12-04T15:28:40.582" v="69171" actId="962"/>
          <ac:picMkLst>
            <pc:docMk/>
            <pc:sldMk cId="3494228739" sldId="421"/>
            <ac:picMk id="11" creationId="{7F8382E9-3256-46D9-9412-C12A99DBC724}"/>
          </ac:picMkLst>
        </pc:picChg>
        <pc:picChg chg="del mod ord">
          <ac:chgData name="Jonathan Loo" userId="d2d72d48b56f45d8" providerId="LiveId" clId="{D13DE75A-ED86-4B24-95DA-B9DEDE813A63}" dt="2020-11-13T10:11:01.589" v="21958" actId="478"/>
          <ac:picMkLst>
            <pc:docMk/>
            <pc:sldMk cId="3494228739" sldId="421"/>
            <ac:picMk id="11" creationId="{CF256913-6D9C-43A9-A735-C08E0DBEC610}"/>
          </ac:picMkLst>
        </pc:picChg>
        <pc:picChg chg="del mod ord">
          <ac:chgData name="Jonathan Loo" userId="d2d72d48b56f45d8" providerId="LiveId" clId="{D13DE75A-ED86-4B24-95DA-B9DEDE813A63}" dt="2020-11-13T10:11:14.106" v="21972" actId="478"/>
          <ac:picMkLst>
            <pc:docMk/>
            <pc:sldMk cId="3494228739" sldId="421"/>
            <ac:picMk id="13" creationId="{310C5A5E-DC08-4AD7-A961-88290761FB4B}"/>
          </ac:picMkLst>
        </pc:picChg>
        <pc:picChg chg="mod ord">
          <ac:chgData name="Jonathan Loo" userId="d2d72d48b56f45d8" providerId="LiveId" clId="{D13DE75A-ED86-4B24-95DA-B9DEDE813A63}" dt="2020-12-04T16:47:19.260" v="70749" actId="962"/>
          <ac:picMkLst>
            <pc:docMk/>
            <pc:sldMk cId="3494228739" sldId="421"/>
            <ac:picMk id="13" creationId="{3E58FE9B-3AF6-4CEA-9534-EF08A1D7CD16}"/>
          </ac:picMkLst>
        </pc:picChg>
        <pc:picChg chg="del mod ord">
          <ac:chgData name="Jonathan Loo" userId="d2d72d48b56f45d8" providerId="LiveId" clId="{D13DE75A-ED86-4B24-95DA-B9DEDE813A63}" dt="2020-11-13T10:12:12.265" v="21986" actId="478"/>
          <ac:picMkLst>
            <pc:docMk/>
            <pc:sldMk cId="3494228739" sldId="421"/>
            <ac:picMk id="15" creationId="{AC9AA0B8-78FE-4521-A01F-A6807369F9A4}"/>
          </ac:picMkLst>
        </pc:picChg>
        <pc:picChg chg="del mod ord">
          <ac:chgData name="Jonathan Loo" userId="d2d72d48b56f45d8" providerId="LiveId" clId="{D13DE75A-ED86-4B24-95DA-B9DEDE813A63}" dt="2020-11-13T10:12:42.620" v="22000" actId="478"/>
          <ac:picMkLst>
            <pc:docMk/>
            <pc:sldMk cId="3494228739" sldId="421"/>
            <ac:picMk id="18" creationId="{76624980-2D70-4425-8C74-842C9B416A09}"/>
          </ac:picMkLst>
        </pc:picChg>
        <pc:picChg chg="del mod ord">
          <ac:chgData name="Jonathan Loo" userId="d2d72d48b56f45d8" providerId="LiveId" clId="{D13DE75A-ED86-4B24-95DA-B9DEDE813A63}" dt="2020-11-13T10:12:51.623" v="22013" actId="478"/>
          <ac:picMkLst>
            <pc:docMk/>
            <pc:sldMk cId="3494228739" sldId="421"/>
            <ac:picMk id="20" creationId="{7C0CE74E-8EB8-4E04-938C-9D3B90DFEED9}"/>
          </ac:picMkLst>
        </pc:picChg>
        <pc:picChg chg="del mod ord">
          <ac:chgData name="Jonathan Loo" userId="d2d72d48b56f45d8" providerId="LiveId" clId="{D13DE75A-ED86-4B24-95DA-B9DEDE813A63}" dt="2020-11-13T10:15:32.536" v="22086" actId="478"/>
          <ac:picMkLst>
            <pc:docMk/>
            <pc:sldMk cId="3494228739" sldId="421"/>
            <ac:picMk id="22" creationId="{E47128E8-2C5D-4947-B010-EC889E25A6F8}"/>
          </ac:picMkLst>
        </pc:picChg>
        <pc:picChg chg="del mod ord">
          <ac:chgData name="Jonathan Loo" userId="d2d72d48b56f45d8" providerId="LiveId" clId="{D13DE75A-ED86-4B24-95DA-B9DEDE813A63}" dt="2020-11-13T10:14:22.350" v="22042" actId="478"/>
          <ac:picMkLst>
            <pc:docMk/>
            <pc:sldMk cId="3494228739" sldId="421"/>
            <ac:picMk id="24" creationId="{8CA25BAF-AC1A-4CA6-8DFD-ED6BF06FCD04}"/>
          </ac:picMkLst>
        </pc:picChg>
        <pc:picChg chg="del mod ord">
          <ac:chgData name="Jonathan Loo" userId="d2d72d48b56f45d8" providerId="LiveId" clId="{D13DE75A-ED86-4B24-95DA-B9DEDE813A63}" dt="2020-11-13T10:14:44.158" v="22057" actId="478"/>
          <ac:picMkLst>
            <pc:docMk/>
            <pc:sldMk cId="3494228739" sldId="421"/>
            <ac:picMk id="26" creationId="{70DE34EB-8A4E-4326-A15C-A18CE380B144}"/>
          </ac:picMkLst>
        </pc:picChg>
        <pc:picChg chg="del mod ord">
          <ac:chgData name="Jonathan Loo" userId="d2d72d48b56f45d8" providerId="LiveId" clId="{D13DE75A-ED86-4B24-95DA-B9DEDE813A63}" dt="2020-11-13T10:15:16.075" v="22072" actId="478"/>
          <ac:picMkLst>
            <pc:docMk/>
            <pc:sldMk cId="3494228739" sldId="421"/>
            <ac:picMk id="28" creationId="{D169BD48-AD39-4A17-AA6C-FD1E62FFBDC9}"/>
          </ac:picMkLst>
        </pc:picChg>
        <pc:picChg chg="del mod ord">
          <ac:chgData name="Jonathan Loo" userId="d2d72d48b56f45d8" providerId="LiveId" clId="{D13DE75A-ED86-4B24-95DA-B9DEDE813A63}" dt="2020-11-16T21:46:37.051" v="45508" actId="478"/>
          <ac:picMkLst>
            <pc:docMk/>
            <pc:sldMk cId="3494228739" sldId="421"/>
            <ac:picMk id="30" creationId="{5EEF778B-80D3-4BDD-91B1-B2EB59E301E6}"/>
          </ac:picMkLst>
        </pc:picChg>
        <pc:picChg chg="del mod ord">
          <ac:chgData name="Jonathan Loo" userId="d2d72d48b56f45d8" providerId="LiveId" clId="{D13DE75A-ED86-4B24-95DA-B9DEDE813A63}" dt="2020-11-13T15:03:26.561" v="28493" actId="478"/>
          <ac:picMkLst>
            <pc:docMk/>
            <pc:sldMk cId="3494228739" sldId="421"/>
            <ac:picMk id="32" creationId="{960046AB-7C53-4D69-93B8-A77876DD25F0}"/>
          </ac:picMkLst>
        </pc:picChg>
        <pc:picChg chg="del mod ord">
          <ac:chgData name="Jonathan Loo" userId="d2d72d48b56f45d8" providerId="LiveId" clId="{D13DE75A-ED86-4B24-95DA-B9DEDE813A63}" dt="2020-11-13T15:03:42.194" v="28507" actId="478"/>
          <ac:picMkLst>
            <pc:docMk/>
            <pc:sldMk cId="3494228739" sldId="421"/>
            <ac:picMk id="34" creationId="{26815104-8D76-46AD-A0B1-101134FA5AE3}"/>
          </ac:picMkLst>
        </pc:picChg>
        <pc:picChg chg="del mod ord">
          <ac:chgData name="Jonathan Loo" userId="d2d72d48b56f45d8" providerId="LiveId" clId="{D13DE75A-ED86-4B24-95DA-B9DEDE813A63}" dt="2020-12-04T15:14:51.994" v="68709" actId="478"/>
          <ac:picMkLst>
            <pc:docMk/>
            <pc:sldMk cId="3494228739" sldId="421"/>
            <ac:picMk id="36" creationId="{BCCD5EDE-6A13-43A3-A8AF-06A5BD6A8524}"/>
          </ac:picMkLst>
        </pc:picChg>
        <pc:picChg chg="del mod ord">
          <ac:chgData name="Jonathan Loo" userId="d2d72d48b56f45d8" providerId="LiveId" clId="{D13DE75A-ED86-4B24-95DA-B9DEDE813A63}" dt="2020-11-16T21:47:21.204" v="45523" actId="478"/>
          <ac:picMkLst>
            <pc:docMk/>
            <pc:sldMk cId="3494228739" sldId="421"/>
            <ac:picMk id="38" creationId="{1961A52D-6ACA-4B9D-B997-F8F650FA05EA}"/>
          </ac:picMkLst>
        </pc:picChg>
        <pc:picChg chg="del mod ord">
          <ac:chgData name="Jonathan Loo" userId="d2d72d48b56f45d8" providerId="LiveId" clId="{D13DE75A-ED86-4B24-95DA-B9DEDE813A63}" dt="2020-12-04T15:14:41.158" v="68695" actId="478"/>
          <ac:picMkLst>
            <pc:docMk/>
            <pc:sldMk cId="3494228739" sldId="421"/>
            <ac:picMk id="40" creationId="{B0FE6D94-EFFF-406F-9B36-8A2DDAD7F2E6}"/>
          </ac:picMkLst>
        </pc:picChg>
        <pc:picChg chg="del mod">
          <ac:chgData name="Jonathan Loo" userId="d2d72d48b56f45d8" providerId="LiveId" clId="{D13DE75A-ED86-4B24-95DA-B9DEDE813A63}" dt="2020-11-13T10:08:37.245" v="21831" actId="478"/>
          <ac:picMkLst>
            <pc:docMk/>
            <pc:sldMk cId="3494228739" sldId="421"/>
            <ac:picMk id="41" creationId="{A747E9A2-818A-46BA-B2C0-1CAAEC2CEC78}"/>
          </ac:picMkLst>
        </pc:picChg>
        <pc:picChg chg="del mod">
          <ac:chgData name="Jonathan Loo" userId="d2d72d48b56f45d8" providerId="LiveId" clId="{D13DE75A-ED86-4B24-95DA-B9DEDE813A63}" dt="2020-11-13T10:10:44.700" v="21943" actId="478"/>
          <ac:picMkLst>
            <pc:docMk/>
            <pc:sldMk cId="3494228739" sldId="421"/>
            <ac:picMk id="43" creationId="{4B973150-D4B8-4464-92E1-AFAF47EA0765}"/>
          </ac:picMkLst>
        </pc:picChg>
      </pc:sldChg>
      <pc:sldChg chg="add del modNotesTx">
        <pc:chgData name="Jonathan Loo" userId="d2d72d48b56f45d8" providerId="LiveId" clId="{D13DE75A-ED86-4B24-95DA-B9DEDE813A63}" dt="2020-11-18T15:59:42.459" v="60117" actId="47"/>
        <pc:sldMkLst>
          <pc:docMk/>
          <pc:sldMk cId="567679080" sldId="422"/>
        </pc:sldMkLst>
      </pc:sldChg>
      <pc:sldChg chg="addSp modSp new del mod ord">
        <pc:chgData name="Jonathan Loo" userId="d2d72d48b56f45d8" providerId="LiveId" clId="{D13DE75A-ED86-4B24-95DA-B9DEDE813A63}" dt="2020-11-13T17:31:34.906" v="30529" actId="2696"/>
        <pc:sldMkLst>
          <pc:docMk/>
          <pc:sldMk cId="1905367498" sldId="422"/>
        </pc:sldMkLst>
        <pc:spChg chg="mod">
          <ac:chgData name="Jonathan Loo" userId="d2d72d48b56f45d8" providerId="LiveId" clId="{D13DE75A-ED86-4B24-95DA-B9DEDE813A63}" dt="2020-11-13T13:48:46.112" v="26630" actId="20577"/>
          <ac:spMkLst>
            <pc:docMk/>
            <pc:sldMk cId="1905367498" sldId="422"/>
            <ac:spMk id="2" creationId="{CAD9AD20-94E2-4403-912A-6B053AA7BE95}"/>
          </ac:spMkLst>
        </pc:spChg>
        <pc:spChg chg="mod">
          <ac:chgData name="Jonathan Loo" userId="d2d72d48b56f45d8" providerId="LiveId" clId="{D13DE75A-ED86-4B24-95DA-B9DEDE813A63}" dt="2020-11-13T13:48:53.208" v="26632"/>
          <ac:spMkLst>
            <pc:docMk/>
            <pc:sldMk cId="1905367498" sldId="422"/>
            <ac:spMk id="3" creationId="{F1861322-AF9A-47AF-BD67-882FFB1E88C5}"/>
          </ac:spMkLst>
        </pc:spChg>
        <pc:picChg chg="add mod">
          <ac:chgData name="Jonathan Loo" userId="d2d72d48b56f45d8" providerId="LiveId" clId="{D13DE75A-ED86-4B24-95DA-B9DEDE813A63}" dt="2020-11-13T13:49:55.727" v="26635" actId="1076"/>
          <ac:picMkLst>
            <pc:docMk/>
            <pc:sldMk cId="1905367498" sldId="422"/>
            <ac:picMk id="14338" creationId="{8A660512-FD7D-45A1-89F4-5B5802948E6D}"/>
          </ac:picMkLst>
        </pc:picChg>
      </pc:sldChg>
      <pc:sldChg chg="modSp new del mod">
        <pc:chgData name="Jonathan Loo" userId="d2d72d48b56f45d8" providerId="LiveId" clId="{D13DE75A-ED86-4B24-95DA-B9DEDE813A63}" dt="2020-11-13T13:45:48.556" v="26622" actId="47"/>
        <pc:sldMkLst>
          <pc:docMk/>
          <pc:sldMk cId="3929150485" sldId="423"/>
        </pc:sldMkLst>
        <pc:spChg chg="mod">
          <ac:chgData name="Jonathan Loo" userId="d2d72d48b56f45d8" providerId="LiveId" clId="{D13DE75A-ED86-4B24-95DA-B9DEDE813A63}" dt="2020-11-13T10:19:40.527" v="22144" actId="20577"/>
          <ac:spMkLst>
            <pc:docMk/>
            <pc:sldMk cId="3929150485" sldId="423"/>
            <ac:spMk id="2" creationId="{45CE9769-6BBA-47A0-81C3-4469F8C8CC4F}"/>
          </ac:spMkLst>
        </pc:spChg>
        <pc:spChg chg="mod">
          <ac:chgData name="Jonathan Loo" userId="d2d72d48b56f45d8" providerId="LiveId" clId="{D13DE75A-ED86-4B24-95DA-B9DEDE813A63}" dt="2020-11-13T10:52:50.353" v="23085"/>
          <ac:spMkLst>
            <pc:docMk/>
            <pc:sldMk cId="3929150485" sldId="423"/>
            <ac:spMk id="3" creationId="{C6874E09-D303-460A-93FB-7DA25CA92DEC}"/>
          </ac:spMkLst>
        </pc:spChg>
        <pc:spChg chg="mod">
          <ac:chgData name="Jonathan Loo" userId="d2d72d48b56f45d8" providerId="LiveId" clId="{D13DE75A-ED86-4B24-95DA-B9DEDE813A63}" dt="2020-11-13T11:59:01.560" v="24410"/>
          <ac:spMkLst>
            <pc:docMk/>
            <pc:sldMk cId="3929150485" sldId="423"/>
            <ac:spMk id="4" creationId="{4F40FCCF-318D-4C36-85E7-531A4BBA4EAF}"/>
          </ac:spMkLst>
        </pc:spChg>
      </pc:sldChg>
      <pc:sldChg chg="addSp delSp modSp add mod">
        <pc:chgData name="Jonathan Loo" userId="d2d72d48b56f45d8" providerId="LiveId" clId="{D13DE75A-ED86-4B24-95DA-B9DEDE813A63}" dt="2020-12-04T16:47:35.217" v="70750" actId="2711"/>
        <pc:sldMkLst>
          <pc:docMk/>
          <pc:sldMk cId="2565769474" sldId="424"/>
        </pc:sldMkLst>
        <pc:spChg chg="mod">
          <ac:chgData name="Jonathan Loo" userId="d2d72d48b56f45d8" providerId="LiveId" clId="{D13DE75A-ED86-4B24-95DA-B9DEDE813A63}" dt="2020-11-16T21:48:28.027" v="45572" actId="20577"/>
          <ac:spMkLst>
            <pc:docMk/>
            <pc:sldMk cId="2565769474" sldId="424"/>
            <ac:spMk id="3" creationId="{0591F0B8-C006-4E2F-A702-B6290810AA6D}"/>
          </ac:spMkLst>
        </pc:spChg>
        <pc:spChg chg="add mod">
          <ac:chgData name="Jonathan Loo" userId="d2d72d48b56f45d8" providerId="LiveId" clId="{D13DE75A-ED86-4B24-95DA-B9DEDE813A63}" dt="2020-12-04T16:47:35.217" v="70750" actId="2711"/>
          <ac:spMkLst>
            <pc:docMk/>
            <pc:sldMk cId="2565769474" sldId="424"/>
            <ac:spMk id="16" creationId="{FC69ADCE-E70C-4245-BA8C-11D832EDF974}"/>
          </ac:spMkLst>
        </pc:spChg>
        <pc:spChg chg="add del">
          <ac:chgData name="Jonathan Loo" userId="d2d72d48b56f45d8" providerId="LiveId" clId="{D13DE75A-ED86-4B24-95DA-B9DEDE813A63}" dt="2020-11-13T11:56:09.958" v="24281" actId="22"/>
          <ac:spMkLst>
            <pc:docMk/>
            <pc:sldMk cId="2565769474" sldId="424"/>
            <ac:spMk id="18" creationId="{40DAC36E-AFBD-451B-8567-38D8E21497CE}"/>
          </ac:spMkLst>
        </pc:spChg>
        <pc:spChg chg="add del mod">
          <ac:chgData name="Jonathan Loo" userId="d2d72d48b56f45d8" providerId="LiveId" clId="{D13DE75A-ED86-4B24-95DA-B9DEDE813A63}" dt="2020-11-13T12:07:12.751" v="24431"/>
          <ac:spMkLst>
            <pc:docMk/>
            <pc:sldMk cId="2565769474" sldId="424"/>
            <ac:spMk id="25" creationId="{941076FC-72F5-4A8E-9389-2FB4F0989C65}"/>
          </ac:spMkLst>
        </pc:spChg>
        <pc:spChg chg="del mod">
          <ac:chgData name="Jonathan Loo" userId="d2d72d48b56f45d8" providerId="LiveId" clId="{D13DE75A-ED86-4B24-95DA-B9DEDE813A63}" dt="2020-11-13T11:59:13.239" v="24411" actId="478"/>
          <ac:spMkLst>
            <pc:docMk/>
            <pc:sldMk cId="2565769474" sldId="424"/>
            <ac:spMk id="75" creationId="{E5D3813D-0534-4A55-B14C-132C8E3BE9F5}"/>
          </ac:spMkLst>
        </pc:spChg>
        <pc:picChg chg="add del mod">
          <ac:chgData name="Jonathan Loo" userId="d2d72d48b56f45d8" providerId="LiveId" clId="{D13DE75A-ED86-4B24-95DA-B9DEDE813A63}" dt="2020-11-13T11:40:00.326" v="23425" actId="478"/>
          <ac:picMkLst>
            <pc:docMk/>
            <pc:sldMk cId="2565769474" sldId="424"/>
            <ac:picMk id="4" creationId="{11EB2E75-01BD-4B64-B74F-D3CE61C84D3F}"/>
          </ac:picMkLst>
        </pc:picChg>
        <pc:picChg chg="del mod ord">
          <ac:chgData name="Jonathan Loo" userId="d2d72d48b56f45d8" providerId="LiveId" clId="{D13DE75A-ED86-4B24-95DA-B9DEDE813A63}" dt="2020-11-13T11:31:12.624" v="23250"/>
          <ac:picMkLst>
            <pc:docMk/>
            <pc:sldMk cId="2565769474" sldId="424"/>
            <ac:picMk id="7" creationId="{2990D00C-F9C9-4161-B6EF-42A1504C089A}"/>
          </ac:picMkLst>
        </pc:picChg>
        <pc:picChg chg="add del mod">
          <ac:chgData name="Jonathan Loo" userId="d2d72d48b56f45d8" providerId="LiveId" clId="{D13DE75A-ED86-4B24-95DA-B9DEDE813A63}" dt="2020-11-13T11:58:26.883" v="24395" actId="478"/>
          <ac:picMkLst>
            <pc:docMk/>
            <pc:sldMk cId="2565769474" sldId="424"/>
            <ac:picMk id="8" creationId="{4A63A2F0-3D36-4E8B-A2BF-6C064731FAD9}"/>
          </ac:picMkLst>
        </pc:picChg>
        <pc:picChg chg="del mod ord">
          <ac:chgData name="Jonathan Loo" userId="d2d72d48b56f45d8" providerId="LiveId" clId="{D13DE75A-ED86-4B24-95DA-B9DEDE813A63}" dt="2020-11-13T11:40:26.777" v="23441" actId="478"/>
          <ac:picMkLst>
            <pc:docMk/>
            <pc:sldMk cId="2565769474" sldId="424"/>
            <ac:picMk id="11" creationId="{3EBAAC6A-896A-480E-9C76-63BC0F2FFEBA}"/>
          </ac:picMkLst>
        </pc:picChg>
        <pc:picChg chg="del mod ord">
          <ac:chgData name="Jonathan Loo" userId="d2d72d48b56f45d8" providerId="LiveId" clId="{D13DE75A-ED86-4B24-95DA-B9DEDE813A63}" dt="2020-11-13T11:46:15.921" v="23729" actId="478"/>
          <ac:picMkLst>
            <pc:docMk/>
            <pc:sldMk cId="2565769474" sldId="424"/>
            <ac:picMk id="13" creationId="{B714FA72-2F0C-49EB-A37A-6F63EA3820C6}"/>
          </ac:picMkLst>
        </pc:picChg>
        <pc:picChg chg="del mod ord">
          <ac:chgData name="Jonathan Loo" userId="d2d72d48b56f45d8" providerId="LiveId" clId="{D13DE75A-ED86-4B24-95DA-B9DEDE813A63}" dt="2020-11-16T10:09:22.936" v="30912" actId="478"/>
          <ac:picMkLst>
            <pc:docMk/>
            <pc:sldMk cId="2565769474" sldId="424"/>
            <ac:picMk id="15" creationId="{38E174FC-3DC5-416C-8910-3FB5B67AA7DD}"/>
          </ac:picMkLst>
        </pc:picChg>
        <pc:picChg chg="add mod">
          <ac:chgData name="Jonathan Loo" userId="d2d72d48b56f45d8" providerId="LiveId" clId="{D13DE75A-ED86-4B24-95DA-B9DEDE813A63}" dt="2020-11-13T12:06:22.430" v="24428" actId="1076"/>
          <ac:picMkLst>
            <pc:docMk/>
            <pc:sldMk cId="2565769474" sldId="424"/>
            <ac:picMk id="20" creationId="{47B4A838-773D-4D70-B3AE-DC9070E4FD71}"/>
          </ac:picMkLst>
        </pc:picChg>
        <pc:picChg chg="add del mod">
          <ac:chgData name="Jonathan Loo" userId="d2d72d48b56f45d8" providerId="LiveId" clId="{D13DE75A-ED86-4B24-95DA-B9DEDE813A63}" dt="2020-11-13T12:06:09.709" v="24424" actId="478"/>
          <ac:picMkLst>
            <pc:docMk/>
            <pc:sldMk cId="2565769474" sldId="424"/>
            <ac:picMk id="21" creationId="{40ACB2FC-5D34-434B-811F-2C4761A76EC6}"/>
          </ac:picMkLst>
        </pc:picChg>
        <pc:picChg chg="add mod">
          <ac:chgData name="Jonathan Loo" userId="d2d72d48b56f45d8" providerId="LiveId" clId="{D13DE75A-ED86-4B24-95DA-B9DEDE813A63}" dt="2020-11-13T12:07:25.909" v="24432" actId="1076"/>
          <ac:picMkLst>
            <pc:docMk/>
            <pc:sldMk cId="2565769474" sldId="424"/>
            <ac:picMk id="23" creationId="{F4977BE0-1BB3-44BE-B071-07BCDE68818F}"/>
          </ac:picMkLst>
        </pc:picChg>
        <pc:picChg chg="del mod ord">
          <ac:chgData name="Jonathan Loo" userId="d2d72d48b56f45d8" providerId="LiveId" clId="{D13DE75A-ED86-4B24-95DA-B9DEDE813A63}" dt="2020-11-16T16:43:48.203" v="42382" actId="478"/>
          <ac:picMkLst>
            <pc:docMk/>
            <pc:sldMk cId="2565769474" sldId="424"/>
            <ac:picMk id="27" creationId="{7585A410-CD99-435B-B314-87232D117A59}"/>
          </ac:picMkLst>
        </pc:picChg>
        <pc:picChg chg="mod">
          <ac:chgData name="Jonathan Loo" userId="d2d72d48b56f45d8" providerId="LiveId" clId="{D13DE75A-ED86-4B24-95DA-B9DEDE813A63}" dt="2020-11-16T21:48:24.249" v="45570" actId="1076"/>
          <ac:picMkLst>
            <pc:docMk/>
            <pc:sldMk cId="2565769474" sldId="424"/>
            <ac:picMk id="29" creationId="{4E3554E1-DBBD-4C44-AAD6-8A361B3A66B5}"/>
          </ac:picMkLst>
        </pc:picChg>
        <pc:picChg chg="del mod ord">
          <ac:chgData name="Jonathan Loo" userId="d2d72d48b56f45d8" providerId="LiveId" clId="{D13DE75A-ED86-4B24-95DA-B9DEDE813A63}" dt="2020-11-16T16:50:31.521" v="42449" actId="478"/>
          <ac:picMkLst>
            <pc:docMk/>
            <pc:sldMk cId="2565769474" sldId="424"/>
            <ac:picMk id="31" creationId="{E3574692-332F-4529-8972-AD05D9F59C6B}"/>
          </ac:picMkLst>
        </pc:picChg>
        <pc:picChg chg="add del mod">
          <ac:chgData name="Jonathan Loo" userId="d2d72d48b56f45d8" providerId="LiveId" clId="{D13DE75A-ED86-4B24-95DA-B9DEDE813A63}" dt="2020-11-16T16:45:13.130" v="42400" actId="478"/>
          <ac:picMkLst>
            <pc:docMk/>
            <pc:sldMk cId="2565769474" sldId="424"/>
            <ac:picMk id="32" creationId="{6B97DBE6-6485-4F84-9460-F7597549F015}"/>
          </ac:picMkLst>
        </pc:picChg>
        <pc:picChg chg="del mod ord">
          <ac:chgData name="Jonathan Loo" userId="d2d72d48b56f45d8" providerId="LiveId" clId="{D13DE75A-ED86-4B24-95DA-B9DEDE813A63}" dt="2020-11-16T16:48:38.811" v="42414" actId="478"/>
          <ac:picMkLst>
            <pc:docMk/>
            <pc:sldMk cId="2565769474" sldId="424"/>
            <ac:picMk id="35" creationId="{10CC3609-5A7C-4632-8126-A0B034998F89}"/>
          </ac:picMkLst>
        </pc:picChg>
        <pc:picChg chg="del mod ord">
          <ac:chgData name="Jonathan Loo" userId="d2d72d48b56f45d8" providerId="LiveId" clId="{D13DE75A-ED86-4B24-95DA-B9DEDE813A63}" dt="2020-11-16T16:49:12.969" v="42429" actId="478"/>
          <ac:picMkLst>
            <pc:docMk/>
            <pc:sldMk cId="2565769474" sldId="424"/>
            <ac:picMk id="37" creationId="{2A4ECBE7-2B82-484F-8C3A-C6D83099CF37}"/>
          </ac:picMkLst>
        </pc:picChg>
        <pc:picChg chg="del mod ord">
          <ac:chgData name="Jonathan Loo" userId="d2d72d48b56f45d8" providerId="LiveId" clId="{D13DE75A-ED86-4B24-95DA-B9DEDE813A63}" dt="2020-11-16T16:50:52.574" v="42460" actId="478"/>
          <ac:picMkLst>
            <pc:docMk/>
            <pc:sldMk cId="2565769474" sldId="424"/>
            <ac:picMk id="39" creationId="{67A503B3-6278-4C91-BCE1-AE34EE5EDF80}"/>
          </ac:picMkLst>
        </pc:picChg>
        <pc:picChg chg="del mod ord">
          <ac:chgData name="Jonathan Loo" userId="d2d72d48b56f45d8" providerId="LiveId" clId="{D13DE75A-ED86-4B24-95DA-B9DEDE813A63}" dt="2020-11-16T21:47:57.265" v="45543" actId="478"/>
          <ac:picMkLst>
            <pc:docMk/>
            <pc:sldMk cId="2565769474" sldId="424"/>
            <ac:picMk id="41" creationId="{4046A887-AA99-4F09-82AC-F33AC9F28C89}"/>
          </ac:picMkLst>
        </pc:picChg>
        <pc:picChg chg="del mod ord">
          <ac:chgData name="Jonathan Loo" userId="d2d72d48b56f45d8" providerId="LiveId" clId="{D13DE75A-ED86-4B24-95DA-B9DEDE813A63}" dt="2020-11-16T21:48:08.219" v="45559" actId="478"/>
          <ac:picMkLst>
            <pc:docMk/>
            <pc:sldMk cId="2565769474" sldId="424"/>
            <ac:picMk id="43" creationId="{59648E80-CE4A-4B39-80D1-954796A3F6F2}"/>
          </ac:picMkLst>
        </pc:picChg>
        <pc:picChg chg="mod ord">
          <ac:chgData name="Jonathan Loo" userId="d2d72d48b56f45d8" providerId="LiveId" clId="{D13DE75A-ED86-4B24-95DA-B9DEDE813A63}" dt="2020-11-16T21:48:33.073" v="45573" actId="1076"/>
          <ac:picMkLst>
            <pc:docMk/>
            <pc:sldMk cId="2565769474" sldId="424"/>
            <ac:picMk id="45" creationId="{D3160B12-79F7-43DF-9FD0-B8A69D289332}"/>
          </ac:picMkLst>
        </pc:picChg>
        <pc:picChg chg="add del mod">
          <ac:chgData name="Jonathan Loo" userId="d2d72d48b56f45d8" providerId="LiveId" clId="{D13DE75A-ED86-4B24-95DA-B9DEDE813A63}" dt="2020-11-13T12:01:33.950" v="24419" actId="478"/>
          <ac:picMkLst>
            <pc:docMk/>
            <pc:sldMk cId="2565769474" sldId="424"/>
            <ac:picMk id="17410" creationId="{6CA87F9B-706E-4784-AF6D-7F046001A7C2}"/>
          </ac:picMkLst>
        </pc:picChg>
      </pc:sldChg>
      <pc:sldChg chg="addSp delSp modSp add del mod">
        <pc:chgData name="Jonathan Loo" userId="d2d72d48b56f45d8" providerId="LiveId" clId="{D13DE75A-ED86-4B24-95DA-B9DEDE813A63}" dt="2020-11-13T13:44:59.442" v="26621" actId="47"/>
        <pc:sldMkLst>
          <pc:docMk/>
          <pc:sldMk cId="556825985" sldId="425"/>
        </pc:sldMkLst>
        <pc:spChg chg="mod">
          <ac:chgData name="Jonathan Loo" userId="d2d72d48b56f45d8" providerId="LiveId" clId="{D13DE75A-ED86-4B24-95DA-B9DEDE813A63}" dt="2020-11-13T12:09:09.944" v="24439"/>
          <ac:spMkLst>
            <pc:docMk/>
            <pc:sldMk cId="556825985" sldId="425"/>
            <ac:spMk id="2" creationId="{DF69F8D1-A2C2-4186-BED5-ED721047F700}"/>
          </ac:spMkLst>
        </pc:spChg>
        <pc:spChg chg="add del">
          <ac:chgData name="Jonathan Loo" userId="d2d72d48b56f45d8" providerId="LiveId" clId="{D13DE75A-ED86-4B24-95DA-B9DEDE813A63}" dt="2020-11-13T12:10:25.965" v="24441"/>
          <ac:spMkLst>
            <pc:docMk/>
            <pc:sldMk cId="556825985" sldId="425"/>
            <ac:spMk id="3" creationId="{77D9259D-410A-40F5-B597-D086FE940D04}"/>
          </ac:spMkLst>
        </pc:spChg>
        <pc:spChg chg="mod">
          <ac:chgData name="Jonathan Loo" userId="d2d72d48b56f45d8" providerId="LiveId" clId="{D13DE75A-ED86-4B24-95DA-B9DEDE813A63}" dt="2020-11-13T12:10:28.350" v="24444" actId="20577"/>
          <ac:spMkLst>
            <pc:docMk/>
            <pc:sldMk cId="556825985" sldId="425"/>
            <ac:spMk id="5" creationId="{CCE3A70F-6A46-4E45-AE64-2F41F9CB99EC}"/>
          </ac:spMkLst>
        </pc:spChg>
      </pc:sldChg>
      <pc:sldChg chg="addSp delSp modSp add del mod modClrScheme chgLayout">
        <pc:chgData name="Jonathan Loo" userId="d2d72d48b56f45d8" providerId="LiveId" clId="{D13DE75A-ED86-4B24-95DA-B9DEDE813A63}" dt="2020-11-13T16:35:40.361" v="29512" actId="47"/>
        <pc:sldMkLst>
          <pc:docMk/>
          <pc:sldMk cId="3156093163" sldId="426"/>
        </pc:sldMkLst>
        <pc:spChg chg="mod ord">
          <ac:chgData name="Jonathan Loo" userId="d2d72d48b56f45d8" providerId="LiveId" clId="{D13DE75A-ED86-4B24-95DA-B9DEDE813A63}" dt="2020-11-13T12:53:48.615" v="25570" actId="20577"/>
          <ac:spMkLst>
            <pc:docMk/>
            <pc:sldMk cId="3156093163" sldId="426"/>
            <ac:spMk id="2" creationId="{283556C5-B21C-4CAF-A051-FA1F8CAEB2C9}"/>
          </ac:spMkLst>
        </pc:spChg>
        <pc:spChg chg="mod ord">
          <ac:chgData name="Jonathan Loo" userId="d2d72d48b56f45d8" providerId="LiveId" clId="{D13DE75A-ED86-4B24-95DA-B9DEDE813A63}" dt="2020-11-13T14:56:46.742" v="28344" actId="1076"/>
          <ac:spMkLst>
            <pc:docMk/>
            <pc:sldMk cId="3156093163" sldId="426"/>
            <ac:spMk id="3" creationId="{0591F0B8-C006-4E2F-A702-B6290810AA6D}"/>
          </ac:spMkLst>
        </pc:spChg>
        <pc:spChg chg="add mod">
          <ac:chgData name="Jonathan Loo" userId="d2d72d48b56f45d8" providerId="LiveId" clId="{D13DE75A-ED86-4B24-95DA-B9DEDE813A63}" dt="2020-11-13T12:54:27.396" v="25573" actId="1076"/>
          <ac:spMkLst>
            <pc:docMk/>
            <pc:sldMk cId="3156093163" sldId="426"/>
            <ac:spMk id="4" creationId="{C9D88D94-4D80-4D05-B276-4957414447E6}"/>
          </ac:spMkLst>
        </pc:spChg>
        <pc:spChg chg="add del mod">
          <ac:chgData name="Jonathan Loo" userId="d2d72d48b56f45d8" providerId="LiveId" clId="{D13DE75A-ED86-4B24-95DA-B9DEDE813A63}" dt="2020-11-13T12:15:05.858" v="24503" actId="478"/>
          <ac:spMkLst>
            <pc:docMk/>
            <pc:sldMk cId="3156093163" sldId="426"/>
            <ac:spMk id="5" creationId="{E1371DF1-5AD8-4605-8C4A-E370D0D9BA66}"/>
          </ac:spMkLst>
        </pc:spChg>
        <pc:spChg chg="del">
          <ac:chgData name="Jonathan Loo" userId="d2d72d48b56f45d8" providerId="LiveId" clId="{D13DE75A-ED86-4B24-95DA-B9DEDE813A63}" dt="2020-11-13T12:12:41.360" v="24449" actId="478"/>
          <ac:spMkLst>
            <pc:docMk/>
            <pc:sldMk cId="3156093163" sldId="426"/>
            <ac:spMk id="16" creationId="{FC69ADCE-E70C-4245-BA8C-11D832EDF974}"/>
          </ac:spMkLst>
        </pc:spChg>
        <pc:spChg chg="add mod ord">
          <ac:chgData name="Jonathan Loo" userId="d2d72d48b56f45d8" providerId="LiveId" clId="{D13DE75A-ED86-4B24-95DA-B9DEDE813A63}" dt="2020-11-13T15:08:21.021" v="28604" actId="404"/>
          <ac:spMkLst>
            <pc:docMk/>
            <pc:sldMk cId="3156093163" sldId="426"/>
            <ac:spMk id="30" creationId="{283B2172-275B-48CB-8786-68E3B6D62269}"/>
          </ac:spMkLst>
        </pc:spChg>
        <pc:spChg chg="add del">
          <ac:chgData name="Jonathan Loo" userId="d2d72d48b56f45d8" providerId="LiveId" clId="{D13DE75A-ED86-4B24-95DA-B9DEDE813A63}" dt="2020-11-13T12:36:31.672" v="25322" actId="478"/>
          <ac:spMkLst>
            <pc:docMk/>
            <pc:sldMk cId="3156093163" sldId="426"/>
            <ac:spMk id="53" creationId="{9D8FE60D-7A6F-418B-8058-A9AA023E04C4}"/>
          </ac:spMkLst>
        </pc:spChg>
        <pc:grpChg chg="add del mod">
          <ac:chgData name="Jonathan Loo" userId="d2d72d48b56f45d8" providerId="LiveId" clId="{D13DE75A-ED86-4B24-95DA-B9DEDE813A63}" dt="2020-11-13T12:58:25.891" v="25655" actId="21"/>
          <ac:grpSpMkLst>
            <pc:docMk/>
            <pc:sldMk cId="3156093163" sldId="426"/>
            <ac:grpSpMk id="17" creationId="{79EE2900-E25A-4DFD-AF9B-19B796F6318C}"/>
          </ac:grpSpMkLst>
        </pc:grpChg>
        <pc:picChg chg="add del mod">
          <ac:chgData name="Jonathan Loo" userId="d2d72d48b56f45d8" providerId="LiveId" clId="{D13DE75A-ED86-4B24-95DA-B9DEDE813A63}" dt="2020-11-13T12:15:33.376" v="24516" actId="478"/>
          <ac:picMkLst>
            <pc:docMk/>
            <pc:sldMk cId="3156093163" sldId="426"/>
            <ac:picMk id="6" creationId="{1656618D-B638-4204-8CE9-ED44DAFF2775}"/>
          </ac:picMkLst>
        </pc:picChg>
        <pc:picChg chg="del mod ord">
          <ac:chgData name="Jonathan Loo" userId="d2d72d48b56f45d8" providerId="LiveId" clId="{D13DE75A-ED86-4B24-95DA-B9DEDE813A63}" dt="2020-11-13T12:17:01.868" v="24536" actId="478"/>
          <ac:picMkLst>
            <pc:docMk/>
            <pc:sldMk cId="3156093163" sldId="426"/>
            <ac:picMk id="8" creationId="{507C70A0-1BCA-4892-99A5-A7A4276F0465}"/>
          </ac:picMkLst>
        </pc:picChg>
        <pc:picChg chg="del mod ord">
          <ac:chgData name="Jonathan Loo" userId="d2d72d48b56f45d8" providerId="LiveId" clId="{D13DE75A-ED86-4B24-95DA-B9DEDE813A63}" dt="2020-11-13T12:17:18.784" v="24552" actId="478"/>
          <ac:picMkLst>
            <pc:docMk/>
            <pc:sldMk cId="3156093163" sldId="426"/>
            <ac:picMk id="11" creationId="{E9EC7BC8-B52C-4185-9120-ABB5A6F43DC3}"/>
          </ac:picMkLst>
        </pc:picChg>
        <pc:picChg chg="mod ord">
          <ac:chgData name="Jonathan Loo" userId="d2d72d48b56f45d8" providerId="LiveId" clId="{D13DE75A-ED86-4B24-95DA-B9DEDE813A63}" dt="2020-11-13T12:54:27.396" v="25573" actId="1076"/>
          <ac:picMkLst>
            <pc:docMk/>
            <pc:sldMk cId="3156093163" sldId="426"/>
            <ac:picMk id="14" creationId="{8556FC81-17A4-4744-9702-F6FC9B7F1475}"/>
          </ac:picMkLst>
        </pc:picChg>
        <pc:picChg chg="del">
          <ac:chgData name="Jonathan Loo" userId="d2d72d48b56f45d8" providerId="LiveId" clId="{D13DE75A-ED86-4B24-95DA-B9DEDE813A63}" dt="2020-11-13T12:12:38.951" v="24448" actId="478"/>
          <ac:picMkLst>
            <pc:docMk/>
            <pc:sldMk cId="3156093163" sldId="426"/>
            <ac:picMk id="15" creationId="{38E174FC-3DC5-416C-8910-3FB5B67AA7DD}"/>
          </ac:picMkLst>
        </pc:picChg>
        <pc:picChg chg="add del mod">
          <ac:chgData name="Jonathan Loo" userId="d2d72d48b56f45d8" providerId="LiveId" clId="{D13DE75A-ED86-4B24-95DA-B9DEDE813A63}" dt="2020-11-13T12:20:30.002" v="24848" actId="478"/>
          <ac:picMkLst>
            <pc:docMk/>
            <pc:sldMk cId="3156093163" sldId="426"/>
            <ac:picMk id="19" creationId="{B5E1651C-D814-4763-97FE-4F054406CFC5}"/>
          </ac:picMkLst>
        </pc:picChg>
        <pc:picChg chg="del">
          <ac:chgData name="Jonathan Loo" userId="d2d72d48b56f45d8" providerId="LiveId" clId="{D13DE75A-ED86-4B24-95DA-B9DEDE813A63}" dt="2020-11-13T12:12:37.912" v="24447" actId="478"/>
          <ac:picMkLst>
            <pc:docMk/>
            <pc:sldMk cId="3156093163" sldId="426"/>
            <ac:picMk id="20" creationId="{47B4A838-773D-4D70-B3AE-DC9070E4FD71}"/>
          </ac:picMkLst>
        </pc:picChg>
        <pc:picChg chg="del mod ord">
          <ac:chgData name="Jonathan Loo" userId="d2d72d48b56f45d8" providerId="LiveId" clId="{D13DE75A-ED86-4B24-95DA-B9DEDE813A63}" dt="2020-11-13T12:20:11.842" v="24836"/>
          <ac:picMkLst>
            <pc:docMk/>
            <pc:sldMk cId="3156093163" sldId="426"/>
            <ac:picMk id="22" creationId="{DE4F982C-EBF0-4506-AF95-13535DCC35B6}"/>
          </ac:picMkLst>
        </pc:picChg>
        <pc:picChg chg="del">
          <ac:chgData name="Jonathan Loo" userId="d2d72d48b56f45d8" providerId="LiveId" clId="{D13DE75A-ED86-4B24-95DA-B9DEDE813A63}" dt="2020-11-13T12:12:37.182" v="24446" actId="478"/>
          <ac:picMkLst>
            <pc:docMk/>
            <pc:sldMk cId="3156093163" sldId="426"/>
            <ac:picMk id="23" creationId="{F4977BE0-1BB3-44BE-B071-07BCDE68818F}"/>
          </ac:picMkLst>
        </pc:picChg>
        <pc:picChg chg="del mod ord">
          <ac:chgData name="Jonathan Loo" userId="d2d72d48b56f45d8" providerId="LiveId" clId="{D13DE75A-ED86-4B24-95DA-B9DEDE813A63}" dt="2020-11-13T12:22:09.817" v="24864" actId="478"/>
          <ac:picMkLst>
            <pc:docMk/>
            <pc:sldMk cId="3156093163" sldId="426"/>
            <ac:picMk id="25" creationId="{680BBCCE-4564-4F91-952F-FF22BC8DDB3C}"/>
          </ac:picMkLst>
        </pc:picChg>
        <pc:picChg chg="add del mod ord">
          <ac:chgData name="Jonathan Loo" userId="d2d72d48b56f45d8" providerId="LiveId" clId="{D13DE75A-ED86-4B24-95DA-B9DEDE813A63}" dt="2020-11-13T14:05:42.287" v="26716" actId="478"/>
          <ac:picMkLst>
            <pc:docMk/>
            <pc:sldMk cId="3156093163" sldId="426"/>
            <ac:picMk id="27" creationId="{028CCED2-146E-4A02-B804-A6C3B0CC5034}"/>
          </ac:picMkLst>
        </pc:picChg>
        <pc:picChg chg="add del mod">
          <ac:chgData name="Jonathan Loo" userId="d2d72d48b56f45d8" providerId="LiveId" clId="{D13DE75A-ED86-4B24-95DA-B9DEDE813A63}" dt="2020-11-13T12:26:03.946" v="25016" actId="478"/>
          <ac:picMkLst>
            <pc:docMk/>
            <pc:sldMk cId="3156093163" sldId="426"/>
            <ac:picMk id="28" creationId="{8FA699C2-2759-4B22-9417-67DD6D5E4DF0}"/>
          </ac:picMkLst>
        </pc:picChg>
        <pc:picChg chg="del mod ord">
          <ac:chgData name="Jonathan Loo" userId="d2d72d48b56f45d8" providerId="LiveId" clId="{D13DE75A-ED86-4B24-95DA-B9DEDE813A63}" dt="2020-11-13T12:26:40.956" v="25030" actId="478"/>
          <ac:picMkLst>
            <pc:docMk/>
            <pc:sldMk cId="3156093163" sldId="426"/>
            <ac:picMk id="32" creationId="{DB6B0100-3B14-4592-91C0-10C216DB0FF4}"/>
          </ac:picMkLst>
        </pc:picChg>
        <pc:picChg chg="del mod ord">
          <ac:chgData name="Jonathan Loo" userId="d2d72d48b56f45d8" providerId="LiveId" clId="{D13DE75A-ED86-4B24-95DA-B9DEDE813A63}" dt="2020-11-13T12:27:35.379" v="25044" actId="478"/>
          <ac:picMkLst>
            <pc:docMk/>
            <pc:sldMk cId="3156093163" sldId="426"/>
            <ac:picMk id="34" creationId="{804454FF-9A8C-49ED-8B2F-F2C97A918780}"/>
          </ac:picMkLst>
        </pc:picChg>
        <pc:picChg chg="del mod ord">
          <ac:chgData name="Jonathan Loo" userId="d2d72d48b56f45d8" providerId="LiveId" clId="{D13DE75A-ED86-4B24-95DA-B9DEDE813A63}" dt="2020-11-13T12:29:39.940" v="25061" actId="478"/>
          <ac:picMkLst>
            <pc:docMk/>
            <pc:sldMk cId="3156093163" sldId="426"/>
            <ac:picMk id="36" creationId="{CA109DAA-7645-4D0F-83C1-FEA3F1F5481F}"/>
          </ac:picMkLst>
        </pc:picChg>
        <pc:picChg chg="add del mod">
          <ac:chgData name="Jonathan Loo" userId="d2d72d48b56f45d8" providerId="LiveId" clId="{D13DE75A-ED86-4B24-95DA-B9DEDE813A63}" dt="2020-11-13T12:32:27.586" v="25193" actId="478"/>
          <ac:picMkLst>
            <pc:docMk/>
            <pc:sldMk cId="3156093163" sldId="426"/>
            <ac:picMk id="37" creationId="{DB0E3799-D51B-4F08-96EB-0253A55393F9}"/>
          </ac:picMkLst>
        </pc:picChg>
        <pc:picChg chg="del mod ord">
          <ac:chgData name="Jonathan Loo" userId="d2d72d48b56f45d8" providerId="LiveId" clId="{D13DE75A-ED86-4B24-95DA-B9DEDE813A63}" dt="2020-11-13T12:30:36.108" v="25112" actId="478"/>
          <ac:picMkLst>
            <pc:docMk/>
            <pc:sldMk cId="3156093163" sldId="426"/>
            <ac:picMk id="40" creationId="{FB82F547-8B61-4038-A280-0F51ADB1F956}"/>
          </ac:picMkLst>
        </pc:picChg>
        <pc:picChg chg="del mod ord">
          <ac:chgData name="Jonathan Loo" userId="d2d72d48b56f45d8" providerId="LiveId" clId="{D13DE75A-ED86-4B24-95DA-B9DEDE813A63}" dt="2020-11-13T14:34:17.201" v="27837" actId="478"/>
          <ac:picMkLst>
            <pc:docMk/>
            <pc:sldMk cId="3156093163" sldId="426"/>
            <ac:picMk id="42" creationId="{D396E0AE-A769-454E-B2BC-A66261608522}"/>
          </ac:picMkLst>
        </pc:picChg>
        <pc:picChg chg="del mod ord">
          <ac:chgData name="Jonathan Loo" userId="d2d72d48b56f45d8" providerId="LiveId" clId="{D13DE75A-ED86-4B24-95DA-B9DEDE813A63}" dt="2020-11-13T12:33:33.804" v="25209" actId="478"/>
          <ac:picMkLst>
            <pc:docMk/>
            <pc:sldMk cId="3156093163" sldId="426"/>
            <ac:picMk id="44" creationId="{D00B99FC-E4E1-4D20-B4BC-528C717C5DDD}"/>
          </ac:picMkLst>
        </pc:picChg>
        <pc:picChg chg="del mod ord">
          <ac:chgData name="Jonathan Loo" userId="d2d72d48b56f45d8" providerId="LiveId" clId="{D13DE75A-ED86-4B24-95DA-B9DEDE813A63}" dt="2020-11-13T12:34:20.068" v="25224" actId="478"/>
          <ac:picMkLst>
            <pc:docMk/>
            <pc:sldMk cId="3156093163" sldId="426"/>
            <ac:picMk id="46" creationId="{FB13BA76-7C7A-4774-BEBD-51EE22DEB4DF}"/>
          </ac:picMkLst>
        </pc:picChg>
        <pc:picChg chg="del mod ord">
          <ac:chgData name="Jonathan Loo" userId="d2d72d48b56f45d8" providerId="LiveId" clId="{D13DE75A-ED86-4B24-95DA-B9DEDE813A63}" dt="2020-11-13T12:34:32.371" v="25238" actId="478"/>
          <ac:picMkLst>
            <pc:docMk/>
            <pc:sldMk cId="3156093163" sldId="426"/>
            <ac:picMk id="48" creationId="{0ADFE5D9-6EFB-4519-B59E-12C4053B9496}"/>
          </ac:picMkLst>
        </pc:picChg>
        <pc:picChg chg="del mod ord">
          <ac:chgData name="Jonathan Loo" userId="d2d72d48b56f45d8" providerId="LiveId" clId="{D13DE75A-ED86-4B24-95DA-B9DEDE813A63}" dt="2020-11-13T12:40:13.891" v="25337" actId="478"/>
          <ac:picMkLst>
            <pc:docMk/>
            <pc:sldMk cId="3156093163" sldId="426"/>
            <ac:picMk id="50" creationId="{02102D66-0E2C-4CFD-947B-26A311B8FF8E}"/>
          </ac:picMkLst>
        </pc:picChg>
        <pc:picChg chg="add del mod">
          <ac:chgData name="Jonathan Loo" userId="d2d72d48b56f45d8" providerId="LiveId" clId="{D13DE75A-ED86-4B24-95DA-B9DEDE813A63}" dt="2020-11-13T12:37:17.529" v="25325" actId="478"/>
          <ac:picMkLst>
            <pc:docMk/>
            <pc:sldMk cId="3156093163" sldId="426"/>
            <ac:picMk id="52" creationId="{D90672B1-C9E4-4D3D-886F-E1D232773EEF}"/>
          </ac:picMkLst>
        </pc:picChg>
        <pc:picChg chg="del mod ord">
          <ac:chgData name="Jonathan Loo" userId="d2d72d48b56f45d8" providerId="LiveId" clId="{D13DE75A-ED86-4B24-95DA-B9DEDE813A63}" dt="2020-11-13T12:40:50.932" v="25352" actId="478"/>
          <ac:picMkLst>
            <pc:docMk/>
            <pc:sldMk cId="3156093163" sldId="426"/>
            <ac:picMk id="56" creationId="{D22B6DF2-F8B0-41DE-B94C-87D1F002293C}"/>
          </ac:picMkLst>
        </pc:picChg>
        <pc:picChg chg="del mod ord">
          <ac:chgData name="Jonathan Loo" userId="d2d72d48b56f45d8" providerId="LiveId" clId="{D13DE75A-ED86-4B24-95DA-B9DEDE813A63}" dt="2020-11-13T14:58:05.802" v="28377" actId="478"/>
          <ac:picMkLst>
            <pc:docMk/>
            <pc:sldMk cId="3156093163" sldId="426"/>
            <ac:picMk id="58" creationId="{7B0A2BE4-1A29-4483-A88B-B9E50C98D9F0}"/>
          </ac:picMkLst>
        </pc:picChg>
        <pc:picChg chg="add del mod">
          <ac:chgData name="Jonathan Loo" userId="d2d72d48b56f45d8" providerId="LiveId" clId="{D13DE75A-ED86-4B24-95DA-B9DEDE813A63}" dt="2020-11-13T12:44:05.640" v="25368" actId="478"/>
          <ac:picMkLst>
            <pc:docMk/>
            <pc:sldMk cId="3156093163" sldId="426"/>
            <ac:picMk id="59" creationId="{BFB15666-C36C-44A6-8891-9BD626529CBA}"/>
          </ac:picMkLst>
        </pc:picChg>
        <pc:picChg chg="add del mod ord">
          <ac:chgData name="Jonathan Loo" userId="d2d72d48b56f45d8" providerId="LiveId" clId="{D13DE75A-ED86-4B24-95DA-B9DEDE813A63}" dt="2020-11-13T12:46:55.856" v="25415" actId="478"/>
          <ac:picMkLst>
            <pc:docMk/>
            <pc:sldMk cId="3156093163" sldId="426"/>
            <ac:picMk id="62" creationId="{C460BD48-96C4-491F-A04B-78ED1BCF2BA2}"/>
          </ac:picMkLst>
        </pc:picChg>
        <pc:picChg chg="mod ord">
          <ac:chgData name="Jonathan Loo" userId="d2d72d48b56f45d8" providerId="LiveId" clId="{D13DE75A-ED86-4B24-95DA-B9DEDE813A63}" dt="2020-11-13T15:07:46.563" v="28595" actId="1076"/>
          <ac:picMkLst>
            <pc:docMk/>
            <pc:sldMk cId="3156093163" sldId="426"/>
            <ac:picMk id="64" creationId="{AA922F1B-57B4-4C34-A362-C32125BD115F}"/>
          </ac:picMkLst>
        </pc:picChg>
        <pc:picChg chg="del mod ord">
          <ac:chgData name="Jonathan Loo" userId="d2d72d48b56f45d8" providerId="LiveId" clId="{D13DE75A-ED86-4B24-95DA-B9DEDE813A63}" dt="2020-11-13T12:45:21.439" v="25402"/>
          <ac:picMkLst>
            <pc:docMk/>
            <pc:sldMk cId="3156093163" sldId="426"/>
            <ac:picMk id="19456" creationId="{DB41B327-2DDE-4FCB-AE00-4B55A1CE9F3F}"/>
          </ac:picMkLst>
        </pc:picChg>
        <pc:picChg chg="add mod">
          <ac:chgData name="Jonathan Loo" userId="d2d72d48b56f45d8" providerId="LiveId" clId="{D13DE75A-ED86-4B24-95DA-B9DEDE813A63}" dt="2020-11-13T12:54:27.396" v="25573" actId="1076"/>
          <ac:picMkLst>
            <pc:docMk/>
            <pc:sldMk cId="3156093163" sldId="426"/>
            <ac:picMk id="19458" creationId="{B511C3F9-059E-4833-9281-8B410EB8E082}"/>
          </ac:picMkLst>
        </pc:picChg>
        <pc:picChg chg="del mod ord">
          <ac:chgData name="Jonathan Loo" userId="d2d72d48b56f45d8" providerId="LiveId" clId="{D13DE75A-ED86-4B24-95DA-B9DEDE813A63}" dt="2020-11-13T12:47:50.482" v="25429" actId="478"/>
          <ac:picMkLst>
            <pc:docMk/>
            <pc:sldMk cId="3156093163" sldId="426"/>
            <ac:picMk id="19459" creationId="{3329C838-3E86-4782-9BFB-9CF86137061B}"/>
          </ac:picMkLst>
        </pc:picChg>
        <pc:picChg chg="del mod ord">
          <ac:chgData name="Jonathan Loo" userId="d2d72d48b56f45d8" providerId="LiveId" clId="{D13DE75A-ED86-4B24-95DA-B9DEDE813A63}" dt="2020-11-13T12:48:20.125" v="25443" actId="478"/>
          <ac:picMkLst>
            <pc:docMk/>
            <pc:sldMk cId="3156093163" sldId="426"/>
            <ac:picMk id="19461" creationId="{A4905263-40BF-4966-89F6-D6F3B0D842E9}"/>
          </ac:picMkLst>
        </pc:picChg>
        <pc:picChg chg="del mod ord">
          <ac:chgData name="Jonathan Loo" userId="d2d72d48b56f45d8" providerId="LiveId" clId="{D13DE75A-ED86-4B24-95DA-B9DEDE813A63}" dt="2020-11-13T12:50:19.733" v="25457" actId="478"/>
          <ac:picMkLst>
            <pc:docMk/>
            <pc:sldMk cId="3156093163" sldId="426"/>
            <ac:picMk id="19463" creationId="{06567521-51DA-4BC2-B39C-F44665086DA7}"/>
          </ac:picMkLst>
        </pc:picChg>
        <pc:picChg chg="del mod ord">
          <ac:chgData name="Jonathan Loo" userId="d2d72d48b56f45d8" providerId="LiveId" clId="{D13DE75A-ED86-4B24-95DA-B9DEDE813A63}" dt="2020-11-13T12:51:26.159" v="25471" actId="478"/>
          <ac:picMkLst>
            <pc:docMk/>
            <pc:sldMk cId="3156093163" sldId="426"/>
            <ac:picMk id="19465" creationId="{CB115F0B-4E0D-4216-8986-5F6DE419817B}"/>
          </ac:picMkLst>
        </pc:picChg>
        <pc:picChg chg="del mod ord">
          <ac:chgData name="Jonathan Loo" userId="d2d72d48b56f45d8" providerId="LiveId" clId="{D13DE75A-ED86-4B24-95DA-B9DEDE813A63}" dt="2020-11-13T12:52:04.554" v="25485" actId="478"/>
          <ac:picMkLst>
            <pc:docMk/>
            <pc:sldMk cId="3156093163" sldId="426"/>
            <ac:picMk id="19467" creationId="{3847F55B-12EE-47A0-84C7-E06F7989277D}"/>
          </ac:picMkLst>
        </pc:picChg>
        <pc:picChg chg="del mod ord">
          <ac:chgData name="Jonathan Loo" userId="d2d72d48b56f45d8" providerId="LiveId" clId="{D13DE75A-ED86-4B24-95DA-B9DEDE813A63}" dt="2020-11-13T12:52:24.098" v="25500" actId="478"/>
          <ac:picMkLst>
            <pc:docMk/>
            <pc:sldMk cId="3156093163" sldId="426"/>
            <ac:picMk id="19469" creationId="{9D8A8232-50FF-40B2-8DA6-F91A8E02ED46}"/>
          </ac:picMkLst>
        </pc:picChg>
        <pc:picChg chg="del mod ord">
          <ac:chgData name="Jonathan Loo" userId="d2d72d48b56f45d8" providerId="LiveId" clId="{D13DE75A-ED86-4B24-95DA-B9DEDE813A63}" dt="2020-11-13T12:52:44.462" v="25517" actId="478"/>
          <ac:picMkLst>
            <pc:docMk/>
            <pc:sldMk cId="3156093163" sldId="426"/>
            <ac:picMk id="19471" creationId="{7EB5A07F-EC1B-453A-A1BA-DC10A9FDD006}"/>
          </ac:picMkLst>
        </pc:picChg>
        <pc:picChg chg="del mod ord">
          <ac:chgData name="Jonathan Loo" userId="d2d72d48b56f45d8" providerId="LiveId" clId="{D13DE75A-ED86-4B24-95DA-B9DEDE813A63}" dt="2020-11-13T12:53:03.714" v="25531" actId="478"/>
          <ac:picMkLst>
            <pc:docMk/>
            <pc:sldMk cId="3156093163" sldId="426"/>
            <ac:picMk id="19473" creationId="{CD920897-2305-4136-8FC7-96A88D2434D6}"/>
          </ac:picMkLst>
        </pc:picChg>
        <pc:picChg chg="del mod ord">
          <ac:chgData name="Jonathan Loo" userId="d2d72d48b56f45d8" providerId="LiveId" clId="{D13DE75A-ED86-4B24-95DA-B9DEDE813A63}" dt="2020-11-13T14:58:35.243" v="28406" actId="478"/>
          <ac:picMkLst>
            <pc:docMk/>
            <pc:sldMk cId="3156093163" sldId="426"/>
            <ac:picMk id="19475" creationId="{9060D6E3-D9AC-4D65-BAFD-0E48E17D56BC}"/>
          </ac:picMkLst>
        </pc:picChg>
        <pc:picChg chg="add del mod">
          <ac:chgData name="Jonathan Loo" userId="d2d72d48b56f45d8" providerId="LiveId" clId="{D13DE75A-ED86-4B24-95DA-B9DEDE813A63}" dt="2020-11-13T12:55:07.166" v="25587" actId="478"/>
          <ac:picMkLst>
            <pc:docMk/>
            <pc:sldMk cId="3156093163" sldId="426"/>
            <ac:picMk id="19476" creationId="{1A597246-EB1C-4347-AE0B-EB1B5B12638A}"/>
          </ac:picMkLst>
        </pc:picChg>
        <pc:picChg chg="del mod ord">
          <ac:chgData name="Jonathan Loo" userId="d2d72d48b56f45d8" providerId="LiveId" clId="{D13DE75A-ED86-4B24-95DA-B9DEDE813A63}" dt="2020-11-13T12:55:36.154" v="25601" actId="478"/>
          <ac:picMkLst>
            <pc:docMk/>
            <pc:sldMk cId="3156093163" sldId="426"/>
            <ac:picMk id="19478" creationId="{E3C43541-B370-4051-A4C5-59D3217E96FD}"/>
          </ac:picMkLst>
        </pc:picChg>
        <pc:picChg chg="del mod ord">
          <ac:chgData name="Jonathan Loo" userId="d2d72d48b56f45d8" providerId="LiveId" clId="{D13DE75A-ED86-4B24-95DA-B9DEDE813A63}" dt="2020-11-13T12:56:49.979" v="25615" actId="478"/>
          <ac:picMkLst>
            <pc:docMk/>
            <pc:sldMk cId="3156093163" sldId="426"/>
            <ac:picMk id="19480" creationId="{110674D0-8B3D-4F22-A585-F3737365B92B}"/>
          </ac:picMkLst>
        </pc:picChg>
        <pc:picChg chg="del mod ord">
          <ac:chgData name="Jonathan Loo" userId="d2d72d48b56f45d8" providerId="LiveId" clId="{D13DE75A-ED86-4B24-95DA-B9DEDE813A63}" dt="2020-11-13T12:57:15.409" v="25631" actId="478"/>
          <ac:picMkLst>
            <pc:docMk/>
            <pc:sldMk cId="3156093163" sldId="426"/>
            <ac:picMk id="19482" creationId="{C699E79A-9515-459E-A00A-A613EEA1BFF0}"/>
          </ac:picMkLst>
        </pc:picChg>
        <pc:picChg chg="del mod ord">
          <ac:chgData name="Jonathan Loo" userId="d2d72d48b56f45d8" providerId="LiveId" clId="{D13DE75A-ED86-4B24-95DA-B9DEDE813A63}" dt="2020-11-13T12:57:44.550" v="25646" actId="478"/>
          <ac:picMkLst>
            <pc:docMk/>
            <pc:sldMk cId="3156093163" sldId="426"/>
            <ac:picMk id="19484" creationId="{8C5FC006-A9C9-4162-A7B7-A87DF9FBA44A}"/>
          </ac:picMkLst>
        </pc:picChg>
        <pc:picChg chg="del mod ord">
          <ac:chgData name="Jonathan Loo" userId="d2d72d48b56f45d8" providerId="LiveId" clId="{D13DE75A-ED86-4B24-95DA-B9DEDE813A63}" dt="2020-11-13T12:57:59.467" v="25651" actId="21"/>
          <ac:picMkLst>
            <pc:docMk/>
            <pc:sldMk cId="3156093163" sldId="426"/>
            <ac:picMk id="19486" creationId="{C5EF7EC2-2D6D-48F7-97E5-52F637801076}"/>
          </ac:picMkLst>
        </pc:picChg>
        <pc:picChg chg="del mod ord">
          <ac:chgData name="Jonathan Loo" userId="d2d72d48b56f45d8" providerId="LiveId" clId="{D13DE75A-ED86-4B24-95DA-B9DEDE813A63}" dt="2020-11-13T14:01:52.652" v="26701"/>
          <ac:picMkLst>
            <pc:docMk/>
            <pc:sldMk cId="3156093163" sldId="426"/>
            <ac:picMk id="19488" creationId="{9A7DECD3-7991-4ED8-BDDB-C852581DF561}"/>
          </ac:picMkLst>
        </pc:picChg>
        <pc:picChg chg="del mod ord">
          <ac:chgData name="Jonathan Loo" userId="d2d72d48b56f45d8" providerId="LiveId" clId="{D13DE75A-ED86-4B24-95DA-B9DEDE813A63}" dt="2020-11-13T14:06:04.238" v="26733" actId="478"/>
          <ac:picMkLst>
            <pc:docMk/>
            <pc:sldMk cId="3156093163" sldId="426"/>
            <ac:picMk id="19490" creationId="{24F22D83-2A32-41F0-94E3-D61C37A97399}"/>
          </ac:picMkLst>
        </pc:picChg>
        <pc:picChg chg="del mod ord">
          <ac:chgData name="Jonathan Loo" userId="d2d72d48b56f45d8" providerId="LiveId" clId="{D13DE75A-ED86-4B24-95DA-B9DEDE813A63}" dt="2020-11-13T15:04:10.766" v="28525" actId="478"/>
          <ac:picMkLst>
            <pc:docMk/>
            <pc:sldMk cId="3156093163" sldId="426"/>
            <ac:picMk id="19492" creationId="{819C9E59-DEB5-4300-BAFD-666F764AB496}"/>
          </ac:picMkLst>
        </pc:picChg>
        <pc:picChg chg="del mod ord">
          <ac:chgData name="Jonathan Loo" userId="d2d72d48b56f45d8" providerId="LiveId" clId="{D13DE75A-ED86-4B24-95DA-B9DEDE813A63}" dt="2020-11-13T14:34:28.311" v="27853" actId="478"/>
          <ac:picMkLst>
            <pc:docMk/>
            <pc:sldMk cId="3156093163" sldId="426"/>
            <ac:picMk id="19494" creationId="{5E05162B-8675-4E3C-A868-9C29494CD3B1}"/>
          </ac:picMkLst>
        </pc:picChg>
        <pc:picChg chg="del mod ord">
          <ac:chgData name="Jonathan Loo" userId="d2d72d48b56f45d8" providerId="LiveId" clId="{D13DE75A-ED86-4B24-95DA-B9DEDE813A63}" dt="2020-11-13T14:54:33.327" v="28309" actId="478"/>
          <ac:picMkLst>
            <pc:docMk/>
            <pc:sldMk cId="3156093163" sldId="426"/>
            <ac:picMk id="19496" creationId="{7936D352-A845-4A14-827B-C51EDBAC1BE0}"/>
          </ac:picMkLst>
        </pc:picChg>
        <pc:picChg chg="del mod ord">
          <ac:chgData name="Jonathan Loo" userId="d2d72d48b56f45d8" providerId="LiveId" clId="{D13DE75A-ED86-4B24-95DA-B9DEDE813A63}" dt="2020-11-13T14:55:13.762" v="28325" actId="478"/>
          <ac:picMkLst>
            <pc:docMk/>
            <pc:sldMk cId="3156093163" sldId="426"/>
            <ac:picMk id="19498" creationId="{E5EBCA14-414B-4E3F-BEE5-AC6BD748CC51}"/>
          </ac:picMkLst>
        </pc:picChg>
        <pc:picChg chg="del mod ord">
          <ac:chgData name="Jonathan Loo" userId="d2d72d48b56f45d8" providerId="LiveId" clId="{D13DE75A-ED86-4B24-95DA-B9DEDE813A63}" dt="2020-11-13T14:55:53.278" v="28341" actId="478"/>
          <ac:picMkLst>
            <pc:docMk/>
            <pc:sldMk cId="3156093163" sldId="426"/>
            <ac:picMk id="19500" creationId="{3A0C2054-AF3D-4F86-8507-F8DFBAA08B1B}"/>
          </ac:picMkLst>
        </pc:picChg>
        <pc:picChg chg="del mod ord">
          <ac:chgData name="Jonathan Loo" userId="d2d72d48b56f45d8" providerId="LiveId" clId="{D13DE75A-ED86-4B24-95DA-B9DEDE813A63}" dt="2020-11-13T14:57:29.091" v="28359" actId="478"/>
          <ac:picMkLst>
            <pc:docMk/>
            <pc:sldMk cId="3156093163" sldId="426"/>
            <ac:picMk id="19502" creationId="{79F4066B-A406-4659-91A4-16C52E28B011}"/>
          </ac:picMkLst>
        </pc:picChg>
        <pc:picChg chg="del mod ord">
          <ac:chgData name="Jonathan Loo" userId="d2d72d48b56f45d8" providerId="LiveId" clId="{D13DE75A-ED86-4B24-95DA-B9DEDE813A63}" dt="2020-11-13T15:06:22.788" v="28561" actId="478"/>
          <ac:picMkLst>
            <pc:docMk/>
            <pc:sldMk cId="3156093163" sldId="426"/>
            <ac:picMk id="19504" creationId="{3AC0358C-E65B-4D0B-948B-4138DA5B73B8}"/>
          </ac:picMkLst>
        </pc:picChg>
        <pc:picChg chg="del mod ord">
          <ac:chgData name="Jonathan Loo" userId="d2d72d48b56f45d8" providerId="LiveId" clId="{D13DE75A-ED86-4B24-95DA-B9DEDE813A63}" dt="2020-11-13T14:58:17.615" v="28392" actId="478"/>
          <ac:picMkLst>
            <pc:docMk/>
            <pc:sldMk cId="3156093163" sldId="426"/>
            <ac:picMk id="19506" creationId="{228AFA09-F64B-4E55-B007-E6889B8815DF}"/>
          </ac:picMkLst>
        </pc:picChg>
        <pc:picChg chg="del mod ord">
          <ac:chgData name="Jonathan Loo" userId="d2d72d48b56f45d8" providerId="LiveId" clId="{D13DE75A-ED86-4B24-95DA-B9DEDE813A63}" dt="2020-11-13T15:07:41.477" v="28592" actId="478"/>
          <ac:picMkLst>
            <pc:docMk/>
            <pc:sldMk cId="3156093163" sldId="426"/>
            <ac:picMk id="19508" creationId="{ED187716-4070-4E0A-B602-9E05717CBD3D}"/>
          </ac:picMkLst>
        </pc:picChg>
        <pc:picChg chg="mod ord">
          <ac:chgData name="Jonathan Loo" userId="d2d72d48b56f45d8" providerId="LiveId" clId="{D13DE75A-ED86-4B24-95DA-B9DEDE813A63}" dt="2020-11-13T15:08:23.341" v="28605" actId="1076"/>
          <ac:picMkLst>
            <pc:docMk/>
            <pc:sldMk cId="3156093163" sldId="426"/>
            <ac:picMk id="19510" creationId="{E9C37E8E-60C4-4837-8C2C-A72C11819F99}"/>
          </ac:picMkLst>
        </pc:picChg>
        <pc:picChg chg="del mod ord">
          <ac:chgData name="Jonathan Loo" userId="d2d72d48b56f45d8" providerId="LiveId" clId="{D13DE75A-ED86-4B24-95DA-B9DEDE813A63}" dt="2020-11-13T15:05:58.210" v="28545" actId="478"/>
          <ac:picMkLst>
            <pc:docMk/>
            <pc:sldMk cId="3156093163" sldId="426"/>
            <ac:picMk id="19512" creationId="{6532FFCA-C7CA-428D-8961-2C2A78E32BF3}"/>
          </ac:picMkLst>
        </pc:picChg>
        <pc:picChg chg="mod ord">
          <ac:chgData name="Jonathan Loo" userId="d2d72d48b56f45d8" providerId="LiveId" clId="{D13DE75A-ED86-4B24-95DA-B9DEDE813A63}" dt="2020-11-13T15:05:58.212" v="28547" actId="962"/>
          <ac:picMkLst>
            <pc:docMk/>
            <pc:sldMk cId="3156093163" sldId="426"/>
            <ac:picMk id="19514" creationId="{7FB75611-DB14-451D-AC77-ED2AF3A05472}"/>
          </ac:picMkLst>
        </pc:picChg>
        <pc:picChg chg="del mod ord">
          <ac:chgData name="Jonathan Loo" userId="d2d72d48b56f45d8" providerId="LiveId" clId="{D13DE75A-ED86-4B24-95DA-B9DEDE813A63}" dt="2020-11-13T15:06:44.897" v="28577" actId="478"/>
          <ac:picMkLst>
            <pc:docMk/>
            <pc:sldMk cId="3156093163" sldId="426"/>
            <ac:picMk id="19516" creationId="{999C6993-24A3-484A-9F1D-96BE940ADF99}"/>
          </ac:picMkLst>
        </pc:picChg>
        <pc:picChg chg="mod ord">
          <ac:chgData name="Jonathan Loo" userId="d2d72d48b56f45d8" providerId="LiveId" clId="{D13DE75A-ED86-4B24-95DA-B9DEDE813A63}" dt="2020-11-13T15:06:44.899" v="28579" actId="962"/>
          <ac:picMkLst>
            <pc:docMk/>
            <pc:sldMk cId="3156093163" sldId="426"/>
            <ac:picMk id="19518" creationId="{ECA26235-2FA5-4334-A7E6-41E568AD9403}"/>
          </ac:picMkLst>
        </pc:picChg>
      </pc:sldChg>
      <pc:sldChg chg="addSp delSp modSp new mod">
        <pc:chgData name="Jonathan Loo" userId="d2d72d48b56f45d8" providerId="LiveId" clId="{D13DE75A-ED86-4B24-95DA-B9DEDE813A63}" dt="2020-12-04T15:23:52.126" v="68965" actId="962"/>
        <pc:sldMkLst>
          <pc:docMk/>
          <pc:sldMk cId="3009748081" sldId="427"/>
        </pc:sldMkLst>
        <pc:spChg chg="add del mod">
          <ac:chgData name="Jonathan Loo" userId="d2d72d48b56f45d8" providerId="LiveId" clId="{D13DE75A-ED86-4B24-95DA-B9DEDE813A63}" dt="2020-11-24T10:27:43.288" v="68312" actId="20577"/>
          <ac:spMkLst>
            <pc:docMk/>
            <pc:sldMk cId="3009748081" sldId="427"/>
            <ac:spMk id="2" creationId="{21DA9D82-983A-4322-AA5E-DA003D75F793}"/>
          </ac:spMkLst>
        </pc:spChg>
        <pc:spChg chg="mod">
          <ac:chgData name="Jonathan Loo" userId="d2d72d48b56f45d8" providerId="LiveId" clId="{D13DE75A-ED86-4B24-95DA-B9DEDE813A63}" dt="2020-11-16T20:02:18.271" v="44054" actId="403"/>
          <ac:spMkLst>
            <pc:docMk/>
            <pc:sldMk cId="3009748081" sldId="427"/>
            <ac:spMk id="3" creationId="{709CBED5-6815-4803-A782-9CA22C9D2321}"/>
          </ac:spMkLst>
        </pc:spChg>
        <pc:spChg chg="mod">
          <ac:chgData name="Jonathan Loo" userId="d2d72d48b56f45d8" providerId="LiveId" clId="{D13DE75A-ED86-4B24-95DA-B9DEDE813A63}" dt="2020-11-16T16:37:46.655" v="42318" actId="6549"/>
          <ac:spMkLst>
            <pc:docMk/>
            <pc:sldMk cId="3009748081" sldId="427"/>
            <ac:spMk id="4" creationId="{FE3FA1B1-BA93-451F-B8E3-F7207BC3629C}"/>
          </ac:spMkLst>
        </pc:spChg>
        <pc:spChg chg="mod">
          <ac:chgData name="Jonathan Loo" userId="d2d72d48b56f45d8" providerId="LiveId" clId="{D13DE75A-ED86-4B24-95DA-B9DEDE813A63}" dt="2020-11-13T17:23:28.421" v="30448" actId="21"/>
          <ac:spMkLst>
            <pc:docMk/>
            <pc:sldMk cId="3009748081" sldId="427"/>
            <ac:spMk id="11" creationId="{7073D249-5F2A-4E14-B6C3-DB1DD932B6FA}"/>
          </ac:spMkLst>
        </pc:spChg>
        <pc:spChg chg="add del">
          <ac:chgData name="Jonathan Loo" userId="d2d72d48b56f45d8" providerId="LiveId" clId="{D13DE75A-ED86-4B24-95DA-B9DEDE813A63}" dt="2020-11-13T13:05:06.055" v="25833"/>
          <ac:spMkLst>
            <pc:docMk/>
            <pc:sldMk cId="3009748081" sldId="427"/>
            <ac:spMk id="13" creationId="{0FAC4C72-8F53-4CBB-9E9C-F877EBC3C4A6}"/>
          </ac:spMkLst>
        </pc:spChg>
        <pc:spChg chg="add del">
          <ac:chgData name="Jonathan Loo" userId="d2d72d48b56f45d8" providerId="LiveId" clId="{D13DE75A-ED86-4B24-95DA-B9DEDE813A63}" dt="2020-11-13T13:05:08.358" v="25835"/>
          <ac:spMkLst>
            <pc:docMk/>
            <pc:sldMk cId="3009748081" sldId="427"/>
            <ac:spMk id="14" creationId="{1565533F-E8E8-47CB-83B2-17EA359BB90B}"/>
          </ac:spMkLst>
        </pc:spChg>
        <pc:spChg chg="add del">
          <ac:chgData name="Jonathan Loo" userId="d2d72d48b56f45d8" providerId="LiveId" clId="{D13DE75A-ED86-4B24-95DA-B9DEDE813A63}" dt="2020-11-13T13:07:30.373" v="25907"/>
          <ac:spMkLst>
            <pc:docMk/>
            <pc:sldMk cId="3009748081" sldId="427"/>
            <ac:spMk id="21" creationId="{4525437D-781D-49C1-B6D4-ED1DEE6FE26F}"/>
          </ac:spMkLst>
        </pc:spChg>
        <pc:spChg chg="add del mod">
          <ac:chgData name="Jonathan Loo" userId="d2d72d48b56f45d8" providerId="LiveId" clId="{D13DE75A-ED86-4B24-95DA-B9DEDE813A63}" dt="2020-11-13T13:15:20.274" v="26103"/>
          <ac:spMkLst>
            <pc:docMk/>
            <pc:sldMk cId="3009748081" sldId="427"/>
            <ac:spMk id="42" creationId="{B19A26F8-23DE-4A08-8BEC-DCF728000E9E}"/>
          </ac:spMkLst>
        </pc:spChg>
        <pc:spChg chg="add del mod">
          <ac:chgData name="Jonathan Loo" userId="d2d72d48b56f45d8" providerId="LiveId" clId="{D13DE75A-ED86-4B24-95DA-B9DEDE813A63}" dt="2020-11-13T13:15:20.274" v="26103"/>
          <ac:spMkLst>
            <pc:docMk/>
            <pc:sldMk cId="3009748081" sldId="427"/>
            <ac:spMk id="43" creationId="{5FF3B98A-AD43-46A8-AAFB-70EC6C72EA32}"/>
          </ac:spMkLst>
        </pc:spChg>
        <pc:spChg chg="add del mod">
          <ac:chgData name="Jonathan Loo" userId="d2d72d48b56f45d8" providerId="LiveId" clId="{D13DE75A-ED86-4B24-95DA-B9DEDE813A63}" dt="2020-11-13T13:15:20.274" v="26103"/>
          <ac:spMkLst>
            <pc:docMk/>
            <pc:sldMk cId="3009748081" sldId="427"/>
            <ac:spMk id="44" creationId="{A59C3F46-8C13-4A4B-AE0B-36CCAD1F7C44}"/>
          </ac:spMkLst>
        </pc:spChg>
        <pc:grpChg chg="add del mod">
          <ac:chgData name="Jonathan Loo" userId="d2d72d48b56f45d8" providerId="LiveId" clId="{D13DE75A-ED86-4B24-95DA-B9DEDE813A63}" dt="2020-11-13T17:23:31.363" v="30449" actId="21"/>
          <ac:grpSpMkLst>
            <pc:docMk/>
            <pc:sldMk cId="3009748081" sldId="427"/>
            <ac:grpSpMk id="9" creationId="{2ADE4315-8AD0-42FC-B16A-79D813CE1A39}"/>
          </ac:grpSpMkLst>
        </pc:grpChg>
        <pc:graphicFrameChg chg="add del mod">
          <ac:chgData name="Jonathan Loo" userId="d2d72d48b56f45d8" providerId="LiveId" clId="{D13DE75A-ED86-4B24-95DA-B9DEDE813A63}" dt="2020-11-16T16:29:09.344" v="42103"/>
          <ac:graphicFrameMkLst>
            <pc:docMk/>
            <pc:sldMk cId="3009748081" sldId="427"/>
            <ac:graphicFrameMk id="73" creationId="{FAF6464B-88BB-43DF-AFFA-619A6CF2575C}"/>
          </ac:graphicFrameMkLst>
        </pc:graphicFrameChg>
        <pc:picChg chg="add del mod">
          <ac:chgData name="Jonathan Loo" userId="d2d72d48b56f45d8" providerId="LiveId" clId="{D13DE75A-ED86-4B24-95DA-B9DEDE813A63}" dt="2020-11-13T12:58:02.507" v="25653" actId="478"/>
          <ac:picMkLst>
            <pc:docMk/>
            <pc:sldMk cId="3009748081" sldId="427"/>
            <ac:picMk id="6" creationId="{B640163B-D532-4859-9895-3A869B1F5A96}"/>
          </ac:picMkLst>
        </pc:picChg>
        <pc:picChg chg="del mod ord">
          <ac:chgData name="Jonathan Loo" userId="d2d72d48b56f45d8" providerId="LiveId" clId="{D13DE75A-ED86-4B24-95DA-B9DEDE813A63}" dt="2020-12-04T15:19:39.812" v="68778" actId="478"/>
          <ac:picMkLst>
            <pc:docMk/>
            <pc:sldMk cId="3009748081" sldId="427"/>
            <ac:picMk id="6" creationId="{B934E24F-8C97-4E44-A656-B869483BE7A6}"/>
          </ac:picMkLst>
        </pc:picChg>
        <pc:picChg chg="del mod ord">
          <ac:chgData name="Jonathan Loo" userId="d2d72d48b56f45d8" providerId="LiveId" clId="{D13DE75A-ED86-4B24-95DA-B9DEDE813A63}" dt="2020-12-04T15:23:37.451" v="68948" actId="478"/>
          <ac:picMkLst>
            <pc:docMk/>
            <pc:sldMk cId="3009748081" sldId="427"/>
            <ac:picMk id="8" creationId="{7DF8E7E6-4169-40BF-B712-9015D94AAEA4}"/>
          </ac:picMkLst>
        </pc:picChg>
        <pc:picChg chg="add del mod">
          <ac:chgData name="Jonathan Loo" userId="d2d72d48b56f45d8" providerId="LiveId" clId="{D13DE75A-ED86-4B24-95DA-B9DEDE813A63}" dt="2020-11-13T13:06:15.498" v="25855" actId="478"/>
          <ac:picMkLst>
            <pc:docMk/>
            <pc:sldMk cId="3009748081" sldId="427"/>
            <ac:picMk id="8" creationId="{FC25F377-8B6E-46E1-913E-D20D10D1B9D2}"/>
          </ac:picMkLst>
        </pc:picChg>
        <pc:picChg chg="add del mod">
          <ac:chgData name="Jonathan Loo" userId="d2d72d48b56f45d8" providerId="LiveId" clId="{D13DE75A-ED86-4B24-95DA-B9DEDE813A63}" dt="2020-11-13T17:23:28.421" v="30448" actId="21"/>
          <ac:picMkLst>
            <pc:docMk/>
            <pc:sldMk cId="3009748081" sldId="427"/>
            <ac:picMk id="10" creationId="{87D0D305-FD62-455C-A519-545858ED80F2}"/>
          </ac:picMkLst>
        </pc:picChg>
        <pc:picChg chg="del mod ord">
          <ac:chgData name="Jonathan Loo" userId="d2d72d48b56f45d8" providerId="LiveId" clId="{D13DE75A-ED86-4B24-95DA-B9DEDE813A63}" dt="2020-12-04T15:23:52.123" v="68963" actId="478"/>
          <ac:picMkLst>
            <pc:docMk/>
            <pc:sldMk cId="3009748081" sldId="427"/>
            <ac:picMk id="10" creationId="{E06F8BC3-2D38-47C5-9E7D-A45DC169E6CD}"/>
          </ac:picMkLst>
        </pc:picChg>
        <pc:picChg chg="mod ord">
          <ac:chgData name="Jonathan Loo" userId="d2d72d48b56f45d8" providerId="LiveId" clId="{D13DE75A-ED86-4B24-95DA-B9DEDE813A63}" dt="2020-12-04T15:23:05.462" v="68934" actId="962"/>
          <ac:picMkLst>
            <pc:docMk/>
            <pc:sldMk cId="3009748081" sldId="427"/>
            <ac:picMk id="12" creationId="{9F3F8922-F5D9-44B0-9A98-236AC6B4063C}"/>
          </ac:picMkLst>
        </pc:picChg>
        <pc:picChg chg="mod">
          <ac:chgData name="Jonathan Loo" userId="d2d72d48b56f45d8" providerId="LiveId" clId="{D13DE75A-ED86-4B24-95DA-B9DEDE813A63}" dt="2020-11-13T17:23:28.421" v="30448" actId="21"/>
          <ac:picMkLst>
            <pc:docMk/>
            <pc:sldMk cId="3009748081" sldId="427"/>
            <ac:picMk id="12" creationId="{E37F951C-23F9-4D6F-8CC8-26B9DD59F65F}"/>
          </ac:picMkLst>
        </pc:picChg>
        <pc:picChg chg="mod ord">
          <ac:chgData name="Jonathan Loo" userId="d2d72d48b56f45d8" providerId="LiveId" clId="{D13DE75A-ED86-4B24-95DA-B9DEDE813A63}" dt="2020-12-04T15:23:37.453" v="68950" actId="962"/>
          <ac:picMkLst>
            <pc:docMk/>
            <pc:sldMk cId="3009748081" sldId="427"/>
            <ac:picMk id="14" creationId="{5AA156E3-3144-4021-A177-61119148620A}"/>
          </ac:picMkLst>
        </pc:picChg>
        <pc:picChg chg="del mod ord">
          <ac:chgData name="Jonathan Loo" userId="d2d72d48b56f45d8" providerId="LiveId" clId="{D13DE75A-ED86-4B24-95DA-B9DEDE813A63}" dt="2020-11-13T13:06:38.621" v="25876" actId="478"/>
          <ac:picMkLst>
            <pc:docMk/>
            <pc:sldMk cId="3009748081" sldId="427"/>
            <ac:picMk id="16" creationId="{41CFB631-258C-4978-BEBD-5C141E42F321}"/>
          </ac:picMkLst>
        </pc:picChg>
        <pc:picChg chg="mod ord">
          <ac:chgData name="Jonathan Loo" userId="d2d72d48b56f45d8" providerId="LiveId" clId="{D13DE75A-ED86-4B24-95DA-B9DEDE813A63}" dt="2020-12-04T15:23:52.126" v="68965" actId="962"/>
          <ac:picMkLst>
            <pc:docMk/>
            <pc:sldMk cId="3009748081" sldId="427"/>
            <ac:picMk id="16" creationId="{D8036FE1-46A9-4ACA-9DC1-E104C5E634D2}"/>
          </ac:picMkLst>
        </pc:picChg>
        <pc:picChg chg="del mod ord">
          <ac:chgData name="Jonathan Loo" userId="d2d72d48b56f45d8" providerId="LiveId" clId="{D13DE75A-ED86-4B24-95DA-B9DEDE813A63}" dt="2020-11-13T13:07:10.145" v="25898" actId="478"/>
          <ac:picMkLst>
            <pc:docMk/>
            <pc:sldMk cId="3009748081" sldId="427"/>
            <ac:picMk id="18" creationId="{DB330383-44FA-497E-88E0-EAE98D3B2953}"/>
          </ac:picMkLst>
        </pc:picChg>
        <pc:picChg chg="del mod ord">
          <ac:chgData name="Jonathan Loo" userId="d2d72d48b56f45d8" providerId="LiveId" clId="{D13DE75A-ED86-4B24-95DA-B9DEDE813A63}" dt="2020-11-13T13:07:46.010" v="25925" actId="478"/>
          <ac:picMkLst>
            <pc:docMk/>
            <pc:sldMk cId="3009748081" sldId="427"/>
            <ac:picMk id="20" creationId="{59CE8421-08CF-471E-909A-99C56AE91594}"/>
          </ac:picMkLst>
        </pc:picChg>
        <pc:picChg chg="del mod ord">
          <ac:chgData name="Jonathan Loo" userId="d2d72d48b56f45d8" providerId="LiveId" clId="{D13DE75A-ED86-4B24-95DA-B9DEDE813A63}" dt="2020-11-13T13:09:56.397" v="25951" actId="478"/>
          <ac:picMkLst>
            <pc:docMk/>
            <pc:sldMk cId="3009748081" sldId="427"/>
            <ac:picMk id="23" creationId="{059F1CE9-2EB5-48D7-B375-2561A12EF5BF}"/>
          </ac:picMkLst>
        </pc:picChg>
        <pc:picChg chg="add del mod">
          <ac:chgData name="Jonathan Loo" userId="d2d72d48b56f45d8" providerId="LiveId" clId="{D13DE75A-ED86-4B24-95DA-B9DEDE813A63}" dt="2020-11-13T13:10:18.895" v="25971" actId="478"/>
          <ac:picMkLst>
            <pc:docMk/>
            <pc:sldMk cId="3009748081" sldId="427"/>
            <ac:picMk id="25" creationId="{AD3E0E45-4B53-4132-BE38-D4B05FC62D55}"/>
          </ac:picMkLst>
        </pc:picChg>
        <pc:picChg chg="del mod ord">
          <ac:chgData name="Jonathan Loo" userId="d2d72d48b56f45d8" providerId="LiveId" clId="{D13DE75A-ED86-4B24-95DA-B9DEDE813A63}" dt="2020-11-13T13:12:06.269" v="26036" actId="478"/>
          <ac:picMkLst>
            <pc:docMk/>
            <pc:sldMk cId="3009748081" sldId="427"/>
            <ac:picMk id="27" creationId="{F55440A9-E312-4B12-BBE4-EEF8DC12CC53}"/>
          </ac:picMkLst>
        </pc:picChg>
        <pc:picChg chg="del mod ord">
          <ac:chgData name="Jonathan Loo" userId="d2d72d48b56f45d8" providerId="LiveId" clId="{D13DE75A-ED86-4B24-95DA-B9DEDE813A63}" dt="2020-11-13T13:10:41.603" v="25991" actId="478"/>
          <ac:picMkLst>
            <pc:docMk/>
            <pc:sldMk cId="3009748081" sldId="427"/>
            <ac:picMk id="29" creationId="{4BDDB706-66FD-4F69-9FEB-F2CE8A4FC845}"/>
          </ac:picMkLst>
        </pc:picChg>
        <pc:picChg chg="del mod ord">
          <ac:chgData name="Jonathan Loo" userId="d2d72d48b56f45d8" providerId="LiveId" clId="{D13DE75A-ED86-4B24-95DA-B9DEDE813A63}" dt="2020-11-13T13:11:17.366" v="26014" actId="478"/>
          <ac:picMkLst>
            <pc:docMk/>
            <pc:sldMk cId="3009748081" sldId="427"/>
            <ac:picMk id="31" creationId="{CFAE5B73-A28A-462C-8DF6-277884FB5D2C}"/>
          </ac:picMkLst>
        </pc:picChg>
        <pc:picChg chg="add del mod">
          <ac:chgData name="Jonathan Loo" userId="d2d72d48b56f45d8" providerId="LiveId" clId="{D13DE75A-ED86-4B24-95DA-B9DEDE813A63}" dt="2020-11-13T13:10:47.923" v="25996" actId="478"/>
          <ac:picMkLst>
            <pc:docMk/>
            <pc:sldMk cId="3009748081" sldId="427"/>
            <ac:picMk id="33" creationId="{9DC5C6D3-73B9-49E2-B6C6-1DF27E7B34A8}"/>
          </ac:picMkLst>
        </pc:picChg>
        <pc:picChg chg="del mod ord">
          <ac:chgData name="Jonathan Loo" userId="d2d72d48b56f45d8" providerId="LiveId" clId="{D13DE75A-ED86-4B24-95DA-B9DEDE813A63}" dt="2020-11-13T13:12:40.824" v="26077" actId="478"/>
          <ac:picMkLst>
            <pc:docMk/>
            <pc:sldMk cId="3009748081" sldId="427"/>
            <ac:picMk id="35" creationId="{ADD69C8E-9CC1-49AA-A402-38AFE1D90321}"/>
          </ac:picMkLst>
        </pc:picChg>
        <pc:picChg chg="del mod ord">
          <ac:chgData name="Jonathan Loo" userId="d2d72d48b56f45d8" providerId="LiveId" clId="{D13DE75A-ED86-4B24-95DA-B9DEDE813A63}" dt="2020-11-13T13:12:22.845" v="26058" actId="478"/>
          <ac:picMkLst>
            <pc:docMk/>
            <pc:sldMk cId="3009748081" sldId="427"/>
            <ac:picMk id="37" creationId="{761C3E3D-6144-4A57-9512-8BE08AEB4F80}"/>
          </ac:picMkLst>
        </pc:picChg>
        <pc:picChg chg="add del mod ord">
          <ac:chgData name="Jonathan Loo" userId="d2d72d48b56f45d8" providerId="LiveId" clId="{D13DE75A-ED86-4B24-95DA-B9DEDE813A63}" dt="2020-11-13T14:35:22.549" v="27911" actId="478"/>
          <ac:picMkLst>
            <pc:docMk/>
            <pc:sldMk cId="3009748081" sldId="427"/>
            <ac:picMk id="39" creationId="{EDE79753-861E-4494-B22D-2C00EB276355}"/>
          </ac:picMkLst>
        </pc:picChg>
        <pc:picChg chg="del mod ord">
          <ac:chgData name="Jonathan Loo" userId="d2d72d48b56f45d8" providerId="LiveId" clId="{D13DE75A-ED86-4B24-95DA-B9DEDE813A63}" dt="2020-11-13T15:02:53.834" v="28479" actId="478"/>
          <ac:picMkLst>
            <pc:docMk/>
            <pc:sldMk cId="3009748081" sldId="427"/>
            <ac:picMk id="41" creationId="{15667E64-81E6-4725-985A-959072C84824}"/>
          </ac:picMkLst>
        </pc:picChg>
        <pc:picChg chg="add del">
          <ac:chgData name="Jonathan Loo" userId="d2d72d48b56f45d8" providerId="LiveId" clId="{D13DE75A-ED86-4B24-95DA-B9DEDE813A63}" dt="2020-11-13T13:15:19.251" v="26100" actId="22"/>
          <ac:picMkLst>
            <pc:docMk/>
            <pc:sldMk cId="3009748081" sldId="427"/>
            <ac:picMk id="46" creationId="{92B999F4-066F-490F-B1C2-6D1B8D01B6B7}"/>
          </ac:picMkLst>
        </pc:picChg>
        <pc:picChg chg="add del">
          <ac:chgData name="Jonathan Loo" userId="d2d72d48b56f45d8" providerId="LiveId" clId="{D13DE75A-ED86-4B24-95DA-B9DEDE813A63}" dt="2020-11-13T13:15:19.251" v="26100" actId="22"/>
          <ac:picMkLst>
            <pc:docMk/>
            <pc:sldMk cId="3009748081" sldId="427"/>
            <ac:picMk id="48" creationId="{AFEF1B90-DF7F-42DC-9BF8-8460295C6692}"/>
          </ac:picMkLst>
        </pc:picChg>
        <pc:picChg chg="del mod ord">
          <ac:chgData name="Jonathan Loo" userId="d2d72d48b56f45d8" providerId="LiveId" clId="{D13DE75A-ED86-4B24-95DA-B9DEDE813A63}" dt="2020-11-13T14:34:59.933" v="27894"/>
          <ac:picMkLst>
            <pc:docMk/>
            <pc:sldMk cId="3009748081" sldId="427"/>
            <ac:picMk id="50" creationId="{B1CC5597-E40E-4200-B795-463E193BCB62}"/>
          </ac:picMkLst>
        </pc:picChg>
        <pc:picChg chg="del mod ord">
          <ac:chgData name="Jonathan Loo" userId="d2d72d48b56f45d8" providerId="LiveId" clId="{D13DE75A-ED86-4B24-95DA-B9DEDE813A63}" dt="2020-11-13T14:59:19.524" v="28426" actId="478"/>
          <ac:picMkLst>
            <pc:docMk/>
            <pc:sldMk cId="3009748081" sldId="427"/>
            <ac:picMk id="52" creationId="{4A418DCF-CC5E-4DE8-B4EF-0FDE2855B3EF}"/>
          </ac:picMkLst>
        </pc:picChg>
        <pc:picChg chg="del mod ord">
          <ac:chgData name="Jonathan Loo" userId="d2d72d48b56f45d8" providerId="LiveId" clId="{D13DE75A-ED86-4B24-95DA-B9DEDE813A63}" dt="2020-11-13T15:00:00.548" v="28445" actId="478"/>
          <ac:picMkLst>
            <pc:docMk/>
            <pc:sldMk cId="3009748081" sldId="427"/>
            <ac:picMk id="54" creationId="{2BE5771F-8B73-4816-80CA-F62581BAF28A}"/>
          </ac:picMkLst>
        </pc:picChg>
        <pc:picChg chg="del mod ord">
          <ac:chgData name="Jonathan Loo" userId="d2d72d48b56f45d8" providerId="LiveId" clId="{D13DE75A-ED86-4B24-95DA-B9DEDE813A63}" dt="2020-11-13T15:09:21.315" v="28623" actId="478"/>
          <ac:picMkLst>
            <pc:docMk/>
            <pc:sldMk cId="3009748081" sldId="427"/>
            <ac:picMk id="56" creationId="{D4AF854D-2480-43A1-A549-88CC1477F8A4}"/>
          </ac:picMkLst>
        </pc:picChg>
        <pc:picChg chg="del mod ord">
          <ac:chgData name="Jonathan Loo" userId="d2d72d48b56f45d8" providerId="LiveId" clId="{D13DE75A-ED86-4B24-95DA-B9DEDE813A63}" dt="2020-11-13T15:09:39.737" v="28641" actId="478"/>
          <ac:picMkLst>
            <pc:docMk/>
            <pc:sldMk cId="3009748081" sldId="427"/>
            <ac:picMk id="58" creationId="{49A93CDA-7917-4A20-B904-CA5C507EEEC0}"/>
          </ac:picMkLst>
        </pc:picChg>
        <pc:picChg chg="del mod ord">
          <ac:chgData name="Jonathan Loo" userId="d2d72d48b56f45d8" providerId="LiveId" clId="{D13DE75A-ED86-4B24-95DA-B9DEDE813A63}" dt="2020-11-13T16:31:09.482" v="29470" actId="478"/>
          <ac:picMkLst>
            <pc:docMk/>
            <pc:sldMk cId="3009748081" sldId="427"/>
            <ac:picMk id="60" creationId="{9764F849-1BFB-407A-9AD3-D9C3831CED0B}"/>
          </ac:picMkLst>
        </pc:picChg>
        <pc:picChg chg="del mod ord">
          <ac:chgData name="Jonathan Loo" userId="d2d72d48b56f45d8" providerId="LiveId" clId="{D13DE75A-ED86-4B24-95DA-B9DEDE813A63}" dt="2020-11-16T19:58:52.444" v="43932" actId="478"/>
          <ac:picMkLst>
            <pc:docMk/>
            <pc:sldMk cId="3009748081" sldId="427"/>
            <ac:picMk id="62" creationId="{06A17D5C-84DF-4BD9-8BAB-F5956CE357DE}"/>
          </ac:picMkLst>
        </pc:picChg>
        <pc:picChg chg="add del">
          <ac:chgData name="Jonathan Loo" userId="d2d72d48b56f45d8" providerId="LiveId" clId="{D13DE75A-ED86-4B24-95DA-B9DEDE813A63}" dt="2020-11-13T16:15:57.646" v="29352" actId="22"/>
          <ac:picMkLst>
            <pc:docMk/>
            <pc:sldMk cId="3009748081" sldId="427"/>
            <ac:picMk id="64" creationId="{033B4CBF-5961-4597-9D26-D6DDF30E48C5}"/>
          </ac:picMkLst>
        </pc:picChg>
        <pc:picChg chg="add del mod">
          <ac:chgData name="Jonathan Loo" userId="d2d72d48b56f45d8" providerId="LiveId" clId="{D13DE75A-ED86-4B24-95DA-B9DEDE813A63}" dt="2020-11-13T16:34:00.112" v="29502" actId="478"/>
          <ac:picMkLst>
            <pc:docMk/>
            <pc:sldMk cId="3009748081" sldId="427"/>
            <ac:picMk id="66" creationId="{AB1DA971-3200-4DF1-BEF8-B245A4A1503C}"/>
          </ac:picMkLst>
        </pc:picChg>
        <pc:picChg chg="del mod ord">
          <ac:chgData name="Jonathan Loo" userId="d2d72d48b56f45d8" providerId="LiveId" clId="{D13DE75A-ED86-4B24-95DA-B9DEDE813A63}" dt="2020-11-13T16:31:28.963" v="29487" actId="478"/>
          <ac:picMkLst>
            <pc:docMk/>
            <pc:sldMk cId="3009748081" sldId="427"/>
            <ac:picMk id="68" creationId="{7DE4BCCB-3D75-4C58-83CD-13DE01DF4CA7}"/>
          </ac:picMkLst>
        </pc:picChg>
        <pc:picChg chg="del mod ord">
          <ac:chgData name="Jonathan Loo" userId="d2d72d48b56f45d8" providerId="LiveId" clId="{D13DE75A-ED86-4B24-95DA-B9DEDE813A63}" dt="2020-11-16T20:01:44.226" v="44017" actId="478"/>
          <ac:picMkLst>
            <pc:docMk/>
            <pc:sldMk cId="3009748081" sldId="427"/>
            <ac:picMk id="70" creationId="{CA035432-D705-4BCA-9B9B-A95DAAB1BCC0}"/>
          </ac:picMkLst>
        </pc:picChg>
        <pc:picChg chg="del mod ord">
          <ac:chgData name="Jonathan Loo" userId="d2d72d48b56f45d8" providerId="LiveId" clId="{D13DE75A-ED86-4B24-95DA-B9DEDE813A63}" dt="2020-11-16T20:02:01.640" v="44046" actId="478"/>
          <ac:picMkLst>
            <pc:docMk/>
            <pc:sldMk cId="3009748081" sldId="427"/>
            <ac:picMk id="72" creationId="{E2988101-7F74-4F33-B025-2F5A6FC47DBB}"/>
          </ac:picMkLst>
        </pc:picChg>
        <pc:picChg chg="del mod">
          <ac:chgData name="Jonathan Loo" userId="d2d72d48b56f45d8" providerId="LiveId" clId="{D13DE75A-ED86-4B24-95DA-B9DEDE813A63}" dt="2020-11-16T16:29:33.014" v="42124" actId="478"/>
          <ac:picMkLst>
            <pc:docMk/>
            <pc:sldMk cId="3009748081" sldId="427"/>
            <ac:picMk id="75" creationId="{51F110BE-AB89-406E-8AD1-F3D92827B2ED}"/>
          </ac:picMkLst>
        </pc:picChg>
        <pc:picChg chg="del mod ord">
          <ac:chgData name="Jonathan Loo" userId="d2d72d48b56f45d8" providerId="LiveId" clId="{D13DE75A-ED86-4B24-95DA-B9DEDE813A63}" dt="2020-11-16T16:30:33.991" v="42139" actId="478"/>
          <ac:picMkLst>
            <pc:docMk/>
            <pc:sldMk cId="3009748081" sldId="427"/>
            <ac:picMk id="77" creationId="{90583023-4B48-4E7D-A52F-8DC9D0AA594E}"/>
          </ac:picMkLst>
        </pc:picChg>
        <pc:picChg chg="del mod ord">
          <ac:chgData name="Jonathan Loo" userId="d2d72d48b56f45d8" providerId="LiveId" clId="{D13DE75A-ED86-4B24-95DA-B9DEDE813A63}" dt="2020-11-16T16:30:53.489" v="42154" actId="478"/>
          <ac:picMkLst>
            <pc:docMk/>
            <pc:sldMk cId="3009748081" sldId="427"/>
            <ac:picMk id="79" creationId="{EFCFE390-2866-47C7-B13D-10685F8EBB1E}"/>
          </ac:picMkLst>
        </pc:picChg>
        <pc:picChg chg="del mod ord">
          <ac:chgData name="Jonathan Loo" userId="d2d72d48b56f45d8" providerId="LiveId" clId="{D13DE75A-ED86-4B24-95DA-B9DEDE813A63}" dt="2020-11-16T16:31:08.680" v="42168" actId="478"/>
          <ac:picMkLst>
            <pc:docMk/>
            <pc:sldMk cId="3009748081" sldId="427"/>
            <ac:picMk id="81" creationId="{909BC4C3-73AF-48B1-9119-3E47450C9F84}"/>
          </ac:picMkLst>
        </pc:picChg>
        <pc:picChg chg="add del mod ord">
          <ac:chgData name="Jonathan Loo" userId="d2d72d48b56f45d8" providerId="LiveId" clId="{D13DE75A-ED86-4B24-95DA-B9DEDE813A63}" dt="2020-11-16T16:34:21.268" v="42271" actId="478"/>
          <ac:picMkLst>
            <pc:docMk/>
            <pc:sldMk cId="3009748081" sldId="427"/>
            <ac:picMk id="83" creationId="{39A44756-47A0-4AA0-8319-68A254E841E1}"/>
          </ac:picMkLst>
        </pc:picChg>
        <pc:picChg chg="add del mod ord">
          <ac:chgData name="Jonathan Loo" userId="d2d72d48b56f45d8" providerId="LiveId" clId="{D13DE75A-ED86-4B24-95DA-B9DEDE813A63}" dt="2020-11-16T16:32:42.615" v="42258"/>
          <ac:picMkLst>
            <pc:docMk/>
            <pc:sldMk cId="3009748081" sldId="427"/>
            <ac:picMk id="85" creationId="{E44FD905-58A9-4F4A-81FD-7ACCF1843D9B}"/>
          </ac:picMkLst>
        </pc:picChg>
        <pc:picChg chg="add del mod ord">
          <ac:chgData name="Jonathan Loo" userId="d2d72d48b56f45d8" providerId="LiveId" clId="{D13DE75A-ED86-4B24-95DA-B9DEDE813A63}" dt="2020-11-16T16:32:42.034" v="42243"/>
          <ac:picMkLst>
            <pc:docMk/>
            <pc:sldMk cId="3009748081" sldId="427"/>
            <ac:picMk id="87" creationId="{A9740B82-D2C4-4CB6-A2A9-60DCBB0C6834}"/>
          </ac:picMkLst>
        </pc:picChg>
        <pc:picChg chg="del mod ord">
          <ac:chgData name="Jonathan Loo" userId="d2d72d48b56f45d8" providerId="LiveId" clId="{D13DE75A-ED86-4B24-95DA-B9DEDE813A63}" dt="2020-11-16T16:32:41.648" v="42228"/>
          <ac:picMkLst>
            <pc:docMk/>
            <pc:sldMk cId="3009748081" sldId="427"/>
            <ac:picMk id="89" creationId="{F19DA88B-A955-432F-9335-1E48AF884E59}"/>
          </ac:picMkLst>
        </pc:picChg>
        <pc:picChg chg="del mod ord">
          <ac:chgData name="Jonathan Loo" userId="d2d72d48b56f45d8" providerId="LiveId" clId="{D13DE75A-ED86-4B24-95DA-B9DEDE813A63}" dt="2020-11-16T16:35:19.154" v="42285" actId="478"/>
          <ac:picMkLst>
            <pc:docMk/>
            <pc:sldMk cId="3009748081" sldId="427"/>
            <ac:picMk id="91" creationId="{A4200670-8B21-400B-9FA3-7CAD98288EEB}"/>
          </ac:picMkLst>
        </pc:picChg>
        <pc:picChg chg="del mod ord">
          <ac:chgData name="Jonathan Loo" userId="d2d72d48b56f45d8" providerId="LiveId" clId="{D13DE75A-ED86-4B24-95DA-B9DEDE813A63}" dt="2020-11-16T16:35:30.160" v="42299" actId="478"/>
          <ac:picMkLst>
            <pc:docMk/>
            <pc:sldMk cId="3009748081" sldId="427"/>
            <ac:picMk id="93" creationId="{15D82DEC-66CA-4979-A558-3613FC19553D}"/>
          </ac:picMkLst>
        </pc:picChg>
        <pc:picChg chg="del mod ord">
          <ac:chgData name="Jonathan Loo" userId="d2d72d48b56f45d8" providerId="LiveId" clId="{D13DE75A-ED86-4B24-95DA-B9DEDE813A63}" dt="2020-11-16T16:35:39.077" v="42313" actId="478"/>
          <ac:picMkLst>
            <pc:docMk/>
            <pc:sldMk cId="3009748081" sldId="427"/>
            <ac:picMk id="95" creationId="{58EBD3F8-C48B-48F6-875D-C1F185131055}"/>
          </ac:picMkLst>
        </pc:picChg>
        <pc:picChg chg="del mod ord">
          <ac:chgData name="Jonathan Loo" userId="d2d72d48b56f45d8" providerId="LiveId" clId="{D13DE75A-ED86-4B24-95DA-B9DEDE813A63}" dt="2020-11-16T16:37:44.977" v="42317" actId="478"/>
          <ac:picMkLst>
            <pc:docMk/>
            <pc:sldMk cId="3009748081" sldId="427"/>
            <ac:picMk id="97" creationId="{AC448390-558B-4383-8C40-82A6C101481F}"/>
          </ac:picMkLst>
        </pc:picChg>
        <pc:picChg chg="del mod ord">
          <ac:chgData name="Jonathan Loo" userId="d2d72d48b56f45d8" providerId="LiveId" clId="{D13DE75A-ED86-4B24-95DA-B9DEDE813A63}" dt="2020-11-16T20:01:51.590" v="44032" actId="478"/>
          <ac:picMkLst>
            <pc:docMk/>
            <pc:sldMk cId="3009748081" sldId="427"/>
            <ac:picMk id="99" creationId="{85DA7465-BDBA-4AD1-BB1A-A63FE03DFF5F}"/>
          </ac:picMkLst>
        </pc:picChg>
        <pc:picChg chg="del mod ord">
          <ac:chgData name="Jonathan Loo" userId="d2d72d48b56f45d8" providerId="LiveId" clId="{D13DE75A-ED86-4B24-95DA-B9DEDE813A63}" dt="2020-12-04T15:19:06.147" v="68762" actId="478"/>
          <ac:picMkLst>
            <pc:docMk/>
            <pc:sldMk cId="3009748081" sldId="427"/>
            <ac:picMk id="101" creationId="{1F931DCC-B3F2-4C06-9DA8-FBB848960DF4}"/>
          </ac:picMkLst>
        </pc:picChg>
        <pc:picChg chg="del mod ord">
          <ac:chgData name="Jonathan Loo" userId="d2d72d48b56f45d8" providerId="LiveId" clId="{D13DE75A-ED86-4B24-95DA-B9DEDE813A63}" dt="2020-12-04T15:20:01.599" v="68793" actId="478"/>
          <ac:picMkLst>
            <pc:docMk/>
            <pc:sldMk cId="3009748081" sldId="427"/>
            <ac:picMk id="103" creationId="{FA730AF9-0A11-4A08-8A22-DCDC594DF042}"/>
          </ac:picMkLst>
        </pc:picChg>
        <pc:picChg chg="del mod ord">
          <ac:chgData name="Jonathan Loo" userId="d2d72d48b56f45d8" providerId="LiveId" clId="{D13DE75A-ED86-4B24-95DA-B9DEDE813A63}" dt="2020-12-04T15:23:05.460" v="68932" actId="478"/>
          <ac:picMkLst>
            <pc:docMk/>
            <pc:sldMk cId="3009748081" sldId="427"/>
            <ac:picMk id="105" creationId="{08132580-AD4A-4BFE-B321-DF869274BA89}"/>
          </ac:picMkLst>
        </pc:picChg>
      </pc:sldChg>
      <pc:sldChg chg="addSp delSp modSp add mod">
        <pc:chgData name="Jonathan Loo" userId="d2d72d48b56f45d8" providerId="LiveId" clId="{D13DE75A-ED86-4B24-95DA-B9DEDE813A63}" dt="2020-11-18T14:15:49.107" v="56275" actId="20577"/>
        <pc:sldMkLst>
          <pc:docMk/>
          <pc:sldMk cId="4248225615" sldId="428"/>
        </pc:sldMkLst>
        <pc:spChg chg="mod">
          <ac:chgData name="Jonathan Loo" userId="d2d72d48b56f45d8" providerId="LiveId" clId="{D13DE75A-ED86-4B24-95DA-B9DEDE813A63}" dt="2020-11-13T13:38:21.558" v="26540"/>
          <ac:spMkLst>
            <pc:docMk/>
            <pc:sldMk cId="4248225615" sldId="428"/>
            <ac:spMk id="2" creationId="{21DA9D82-983A-4322-AA5E-DA003D75F793}"/>
          </ac:spMkLst>
        </pc:spChg>
        <pc:spChg chg="add del mod">
          <ac:chgData name="Jonathan Loo" userId="d2d72d48b56f45d8" providerId="LiveId" clId="{D13DE75A-ED86-4B24-95DA-B9DEDE813A63}" dt="2020-11-18T14:15:49.107" v="56275" actId="20577"/>
          <ac:spMkLst>
            <pc:docMk/>
            <pc:sldMk cId="4248225615" sldId="428"/>
            <ac:spMk id="3" creationId="{709CBED5-6815-4803-A782-9CA22C9D2321}"/>
          </ac:spMkLst>
        </pc:spChg>
        <pc:spChg chg="del">
          <ac:chgData name="Jonathan Loo" userId="d2d72d48b56f45d8" providerId="LiveId" clId="{D13DE75A-ED86-4B24-95DA-B9DEDE813A63}" dt="2020-11-13T13:38:21.558" v="26540"/>
          <ac:spMkLst>
            <pc:docMk/>
            <pc:sldMk cId="4248225615" sldId="428"/>
            <ac:spMk id="4" creationId="{FE3FA1B1-BA93-451F-B8E3-F7207BC3629C}"/>
          </ac:spMkLst>
        </pc:spChg>
        <pc:spChg chg="add del mod">
          <ac:chgData name="Jonathan Loo" userId="d2d72d48b56f45d8" providerId="LiveId" clId="{D13DE75A-ED86-4B24-95DA-B9DEDE813A63}" dt="2020-11-18T14:15:32.748" v="56271" actId="478"/>
          <ac:spMkLst>
            <pc:docMk/>
            <pc:sldMk cId="4248225615" sldId="428"/>
            <ac:spMk id="5" creationId="{6422491C-D4CC-42E2-BFC7-7C57C3505B7C}"/>
          </ac:spMkLst>
        </pc:spChg>
        <pc:spChg chg="add del">
          <ac:chgData name="Jonathan Loo" userId="d2d72d48b56f45d8" providerId="LiveId" clId="{D13DE75A-ED86-4B24-95DA-B9DEDE813A63}" dt="2020-11-13T13:27:53.633" v="26360"/>
          <ac:spMkLst>
            <pc:docMk/>
            <pc:sldMk cId="4248225615" sldId="428"/>
            <ac:spMk id="5" creationId="{BF3C36C1-15BE-449D-BD41-E207266752A7}"/>
          </ac:spMkLst>
        </pc:spChg>
        <pc:spChg chg="add del mod">
          <ac:chgData name="Jonathan Loo" userId="d2d72d48b56f45d8" providerId="LiveId" clId="{D13DE75A-ED86-4B24-95DA-B9DEDE813A63}" dt="2020-11-13T13:38:52.311" v="26593" actId="478"/>
          <ac:spMkLst>
            <pc:docMk/>
            <pc:sldMk cId="4248225615" sldId="428"/>
            <ac:spMk id="6" creationId="{235F245D-3B41-46FE-8BF1-D4D9D38429F5}"/>
          </ac:spMkLst>
        </pc:spChg>
        <pc:spChg chg="add del mod">
          <ac:chgData name="Jonathan Loo" userId="d2d72d48b56f45d8" providerId="LiveId" clId="{D13DE75A-ED86-4B24-95DA-B9DEDE813A63}" dt="2020-11-13T13:38:21.558" v="26540"/>
          <ac:spMkLst>
            <pc:docMk/>
            <pc:sldMk cId="4248225615" sldId="428"/>
            <ac:spMk id="7" creationId="{3AE5F47E-8B88-4FCF-B000-6C448CE69A64}"/>
          </ac:spMkLst>
        </pc:spChg>
        <pc:spChg chg="add del mod">
          <ac:chgData name="Jonathan Loo" userId="d2d72d48b56f45d8" providerId="LiveId" clId="{D13DE75A-ED86-4B24-95DA-B9DEDE813A63}" dt="2020-11-13T13:38:21.558" v="26540"/>
          <ac:spMkLst>
            <pc:docMk/>
            <pc:sldMk cId="4248225615" sldId="428"/>
            <ac:spMk id="8" creationId="{BE4C3F5D-4062-49CF-85E4-4F14982FBF71}"/>
          </ac:spMkLst>
        </pc:spChg>
        <pc:spChg chg="add del">
          <ac:chgData name="Jonathan Loo" userId="d2d72d48b56f45d8" providerId="LiveId" clId="{D13DE75A-ED86-4B24-95DA-B9DEDE813A63}" dt="2020-11-18T14:15:11.657" v="56245" actId="22"/>
          <ac:spMkLst>
            <pc:docMk/>
            <pc:sldMk cId="4248225615" sldId="428"/>
            <ac:spMk id="9" creationId="{D3B6991E-97CB-435B-A094-95E486DAD018}"/>
          </ac:spMkLst>
        </pc:spChg>
        <pc:spChg chg="add del mod">
          <ac:chgData name="Jonathan Loo" userId="d2d72d48b56f45d8" providerId="LiveId" clId="{D13DE75A-ED86-4B24-95DA-B9DEDE813A63}" dt="2020-11-13T13:38:54.018" v="26594" actId="478"/>
          <ac:spMkLst>
            <pc:docMk/>
            <pc:sldMk cId="4248225615" sldId="428"/>
            <ac:spMk id="13" creationId="{3D6373DE-F918-4479-B7B4-6E7C7E2F1096}"/>
          </ac:spMkLst>
        </pc:spChg>
        <pc:grpChg chg="del">
          <ac:chgData name="Jonathan Loo" userId="d2d72d48b56f45d8" providerId="LiveId" clId="{D13DE75A-ED86-4B24-95DA-B9DEDE813A63}" dt="2020-11-13T13:18:40.871" v="26146" actId="478"/>
          <ac:grpSpMkLst>
            <pc:docMk/>
            <pc:sldMk cId="4248225615" sldId="428"/>
            <ac:grpSpMk id="9" creationId="{2ADE4315-8AD0-42FC-B16A-79D813CE1A39}"/>
          </ac:grpSpMkLst>
        </pc:grpChg>
        <pc:picChg chg="add del mod">
          <ac:chgData name="Jonathan Loo" userId="d2d72d48b56f45d8" providerId="LiveId" clId="{D13DE75A-ED86-4B24-95DA-B9DEDE813A63}" dt="2020-11-18T14:15:25.756" v="56257" actId="22"/>
          <ac:picMkLst>
            <pc:docMk/>
            <pc:sldMk cId="4248225615" sldId="428"/>
            <ac:picMk id="7" creationId="{085123E0-FFDF-49A4-89C6-01D14027C894}"/>
          </ac:picMkLst>
        </pc:picChg>
        <pc:picChg chg="add mod">
          <ac:chgData name="Jonathan Loo" userId="d2d72d48b56f45d8" providerId="LiveId" clId="{D13DE75A-ED86-4B24-95DA-B9DEDE813A63}" dt="2020-11-18T14:15:31.179" v="56269" actId="1076"/>
          <ac:picMkLst>
            <pc:docMk/>
            <pc:sldMk cId="4248225615" sldId="428"/>
            <ac:picMk id="14" creationId="{154625FA-DA5C-44AA-ADDB-68CECADC38E2}"/>
          </ac:picMkLst>
        </pc:picChg>
        <pc:picChg chg="add mod">
          <ac:chgData name="Jonathan Loo" userId="d2d72d48b56f45d8" providerId="LiveId" clId="{D13DE75A-ED86-4B24-95DA-B9DEDE813A63}" dt="2020-11-18T14:15:30.782" v="56268" actId="1076"/>
          <ac:picMkLst>
            <pc:docMk/>
            <pc:sldMk cId="4248225615" sldId="428"/>
            <ac:picMk id="15" creationId="{F08D8EF6-3C15-4CF7-B751-0F8E08E24E37}"/>
          </ac:picMkLst>
        </pc:picChg>
        <pc:picChg chg="del">
          <ac:chgData name="Jonathan Loo" userId="d2d72d48b56f45d8" providerId="LiveId" clId="{D13DE75A-ED86-4B24-95DA-B9DEDE813A63}" dt="2020-11-13T13:19:16.128" v="26235" actId="478"/>
          <ac:picMkLst>
            <pc:docMk/>
            <pc:sldMk cId="4248225615" sldId="428"/>
            <ac:picMk id="39" creationId="{EDE79753-861E-4494-B22D-2C00EB276355}"/>
          </ac:picMkLst>
        </pc:picChg>
        <pc:picChg chg="del">
          <ac:chgData name="Jonathan Loo" userId="d2d72d48b56f45d8" providerId="LiveId" clId="{D13DE75A-ED86-4B24-95DA-B9DEDE813A63}" dt="2020-11-13T13:19:16.785" v="26236" actId="478"/>
          <ac:picMkLst>
            <pc:docMk/>
            <pc:sldMk cId="4248225615" sldId="428"/>
            <ac:picMk id="41" creationId="{15667E64-81E6-4725-985A-959072C84824}"/>
          </ac:picMkLst>
        </pc:picChg>
        <pc:picChg chg="add del">
          <ac:chgData name="Jonathan Loo" userId="d2d72d48b56f45d8" providerId="LiveId" clId="{D13DE75A-ED86-4B24-95DA-B9DEDE813A63}" dt="2020-11-13T13:27:53.633" v="26360"/>
          <ac:picMkLst>
            <pc:docMk/>
            <pc:sldMk cId="4248225615" sldId="428"/>
            <ac:picMk id="21506" creationId="{9C93D801-5EF6-43DA-9896-B7C7FEC76867}"/>
          </ac:picMkLst>
        </pc:picChg>
        <pc:picChg chg="add del">
          <ac:chgData name="Jonathan Loo" userId="d2d72d48b56f45d8" providerId="LiveId" clId="{D13DE75A-ED86-4B24-95DA-B9DEDE813A63}" dt="2020-11-13T13:27:53.633" v="26360"/>
          <ac:picMkLst>
            <pc:docMk/>
            <pc:sldMk cId="4248225615" sldId="428"/>
            <ac:picMk id="21507" creationId="{68A12AA9-24FA-4D51-A7AC-5CAA3A4E184A}"/>
          </ac:picMkLst>
        </pc:picChg>
        <pc:picChg chg="add del">
          <ac:chgData name="Jonathan Loo" userId="d2d72d48b56f45d8" providerId="LiveId" clId="{D13DE75A-ED86-4B24-95DA-B9DEDE813A63}" dt="2020-11-13T13:27:53.633" v="26360"/>
          <ac:picMkLst>
            <pc:docMk/>
            <pc:sldMk cId="4248225615" sldId="428"/>
            <ac:picMk id="21508" creationId="{BED4F22E-ED1E-4A7A-B315-253618DA2931}"/>
          </ac:picMkLst>
        </pc:picChg>
        <pc:picChg chg="add del">
          <ac:chgData name="Jonathan Loo" userId="d2d72d48b56f45d8" providerId="LiveId" clId="{D13DE75A-ED86-4B24-95DA-B9DEDE813A63}" dt="2020-11-13T13:27:53.633" v="26360"/>
          <ac:picMkLst>
            <pc:docMk/>
            <pc:sldMk cId="4248225615" sldId="428"/>
            <ac:picMk id="21509" creationId="{F2C87431-03B7-4B26-82AB-8060255EB362}"/>
          </ac:picMkLst>
        </pc:picChg>
      </pc:sldChg>
      <pc:sldChg chg="addSp delSp modSp add del mod ord">
        <pc:chgData name="Jonathan Loo" userId="d2d72d48b56f45d8" providerId="LiveId" clId="{D13DE75A-ED86-4B24-95DA-B9DEDE813A63}" dt="2020-12-04T15:20:20.033" v="68796" actId="47"/>
        <pc:sldMkLst>
          <pc:docMk/>
          <pc:sldMk cId="711775613" sldId="429"/>
        </pc:sldMkLst>
        <pc:spChg chg="del mod">
          <ac:chgData name="Jonathan Loo" userId="d2d72d48b56f45d8" providerId="LiveId" clId="{D13DE75A-ED86-4B24-95DA-B9DEDE813A63}" dt="2020-11-20T10:12:57.822" v="63267" actId="478"/>
          <ac:spMkLst>
            <pc:docMk/>
            <pc:sldMk cId="711775613" sldId="429"/>
            <ac:spMk id="3" creationId="{709CBED5-6815-4803-A782-9CA22C9D2321}"/>
          </ac:spMkLst>
        </pc:spChg>
        <pc:spChg chg="add mod">
          <ac:chgData name="Jonathan Loo" userId="d2d72d48b56f45d8" providerId="LiveId" clId="{D13DE75A-ED86-4B24-95DA-B9DEDE813A63}" dt="2020-11-20T10:13:37.181" v="63270" actId="368"/>
          <ac:spMkLst>
            <pc:docMk/>
            <pc:sldMk cId="711775613" sldId="429"/>
            <ac:spMk id="5" creationId="{AC90C8CE-4EB3-4CEA-A049-436695C88D30}"/>
          </ac:spMkLst>
        </pc:spChg>
        <pc:picChg chg="del mod">
          <ac:chgData name="Jonathan Loo" userId="d2d72d48b56f45d8" providerId="LiveId" clId="{D13DE75A-ED86-4B24-95DA-B9DEDE813A63}" dt="2020-11-20T10:13:39.242" v="63279" actId="478"/>
          <ac:picMkLst>
            <pc:docMk/>
            <pc:sldMk cId="711775613" sldId="429"/>
            <ac:picMk id="7" creationId="{1E58E6DC-4B0D-4BC5-8876-D7375749EA02}"/>
          </ac:picMkLst>
        </pc:picChg>
        <pc:picChg chg="add mod">
          <ac:chgData name="Jonathan Loo" userId="d2d72d48b56f45d8" providerId="LiveId" clId="{D13DE75A-ED86-4B24-95DA-B9DEDE813A63}" dt="2020-11-22T15:25:41.259" v="67920" actId="1076"/>
          <ac:picMkLst>
            <pc:docMk/>
            <pc:sldMk cId="711775613" sldId="429"/>
            <ac:picMk id="8" creationId="{CADCE813-634B-4846-8105-D8D1AFB79FC5}"/>
          </ac:picMkLst>
        </pc:picChg>
        <pc:picChg chg="del">
          <ac:chgData name="Jonathan Loo" userId="d2d72d48b56f45d8" providerId="LiveId" clId="{D13DE75A-ED86-4B24-95DA-B9DEDE813A63}" dt="2020-11-13T13:43:37.966" v="26603" actId="478"/>
          <ac:picMkLst>
            <pc:docMk/>
            <pc:sldMk cId="711775613" sldId="429"/>
            <ac:picMk id="14" creationId="{154625FA-DA5C-44AA-ADDB-68CECADC38E2}"/>
          </ac:picMkLst>
        </pc:picChg>
        <pc:picChg chg="del">
          <ac:chgData name="Jonathan Loo" userId="d2d72d48b56f45d8" providerId="LiveId" clId="{D13DE75A-ED86-4B24-95DA-B9DEDE813A63}" dt="2020-11-13T13:43:39.311" v="26604" actId="478"/>
          <ac:picMkLst>
            <pc:docMk/>
            <pc:sldMk cId="711775613" sldId="429"/>
            <ac:picMk id="15" creationId="{F08D8EF6-3C15-4CF7-B751-0F8E08E24E37}"/>
          </ac:picMkLst>
        </pc:picChg>
        <pc:picChg chg="add mod">
          <ac:chgData name="Jonathan Loo" userId="d2d72d48b56f45d8" providerId="LiveId" clId="{D13DE75A-ED86-4B24-95DA-B9DEDE813A63}" dt="2020-11-13T13:44:20.191" v="26618" actId="1076"/>
          <ac:picMkLst>
            <pc:docMk/>
            <pc:sldMk cId="711775613" sldId="429"/>
            <ac:picMk id="22530" creationId="{4009AE9F-86F1-4614-8519-359A279299C1}"/>
          </ac:picMkLst>
        </pc:picChg>
      </pc:sldChg>
      <pc:sldChg chg="addSp delSp modSp new del mod ord">
        <pc:chgData name="Jonathan Loo" userId="d2d72d48b56f45d8" providerId="LiveId" clId="{D13DE75A-ED86-4B24-95DA-B9DEDE813A63}" dt="2020-11-16T16:24:05.501" v="41801" actId="47"/>
        <pc:sldMkLst>
          <pc:docMk/>
          <pc:sldMk cId="3480111473" sldId="430"/>
        </pc:sldMkLst>
        <pc:spChg chg="mod">
          <ac:chgData name="Jonathan Loo" userId="d2d72d48b56f45d8" providerId="LiveId" clId="{D13DE75A-ED86-4B24-95DA-B9DEDE813A63}" dt="2020-11-13T17:21:40.344" v="30340" actId="6549"/>
          <ac:spMkLst>
            <pc:docMk/>
            <pc:sldMk cId="3480111473" sldId="430"/>
            <ac:spMk id="2" creationId="{44F56BBA-CDD3-404E-BB13-DF5AB2E55362}"/>
          </ac:spMkLst>
        </pc:spChg>
        <pc:spChg chg="mod">
          <ac:chgData name="Jonathan Loo" userId="d2d72d48b56f45d8" providerId="LiveId" clId="{D13DE75A-ED86-4B24-95DA-B9DEDE813A63}" dt="2020-11-13T14:22:16.685" v="27726"/>
          <ac:spMkLst>
            <pc:docMk/>
            <pc:sldMk cId="3480111473" sldId="430"/>
            <ac:spMk id="3" creationId="{A31FEC57-7C01-4048-882F-FB69765B6B3D}"/>
          </ac:spMkLst>
        </pc:spChg>
        <pc:spChg chg="mod">
          <ac:chgData name="Jonathan Loo" userId="d2d72d48b56f45d8" providerId="LiveId" clId="{D13DE75A-ED86-4B24-95DA-B9DEDE813A63}" dt="2020-11-16T15:13:30.231" v="40033" actId="20577"/>
          <ac:spMkLst>
            <pc:docMk/>
            <pc:sldMk cId="3480111473" sldId="430"/>
            <ac:spMk id="4" creationId="{A96C0C5A-F361-403A-98A4-142ADEA11682}"/>
          </ac:spMkLst>
        </pc:spChg>
        <pc:spChg chg="add del mod">
          <ac:chgData name="Jonathan Loo" userId="d2d72d48b56f45d8" providerId="LiveId" clId="{D13DE75A-ED86-4B24-95DA-B9DEDE813A63}" dt="2020-11-13T14:22:16.685" v="27726"/>
          <ac:spMkLst>
            <pc:docMk/>
            <pc:sldMk cId="3480111473" sldId="430"/>
            <ac:spMk id="5" creationId="{2B5B5E15-60CF-4B1C-9372-5BB78D4FF23E}"/>
          </ac:spMkLst>
        </pc:spChg>
        <pc:spChg chg="add del mod">
          <ac:chgData name="Jonathan Loo" userId="d2d72d48b56f45d8" providerId="LiveId" clId="{D13DE75A-ED86-4B24-95DA-B9DEDE813A63}" dt="2020-11-13T14:22:16.685" v="27726"/>
          <ac:spMkLst>
            <pc:docMk/>
            <pc:sldMk cId="3480111473" sldId="430"/>
            <ac:spMk id="6" creationId="{8CC1AADA-A248-4824-9542-21BBD8F41473}"/>
          </ac:spMkLst>
        </pc:spChg>
        <pc:spChg chg="add del mod">
          <ac:chgData name="Jonathan Loo" userId="d2d72d48b56f45d8" providerId="LiveId" clId="{D13DE75A-ED86-4B24-95DA-B9DEDE813A63}" dt="2020-11-13T14:22:16.685" v="27726"/>
          <ac:spMkLst>
            <pc:docMk/>
            <pc:sldMk cId="3480111473" sldId="430"/>
            <ac:spMk id="7" creationId="{B61C7CA3-FFE6-423C-A4C2-52826E480F07}"/>
          </ac:spMkLst>
        </pc:spChg>
        <pc:spChg chg="add del">
          <ac:chgData name="Jonathan Loo" userId="d2d72d48b56f45d8" providerId="LiveId" clId="{D13DE75A-ED86-4B24-95DA-B9DEDE813A63}" dt="2020-11-13T14:50:26.382" v="28215"/>
          <ac:spMkLst>
            <pc:docMk/>
            <pc:sldMk cId="3480111473" sldId="430"/>
            <ac:spMk id="44" creationId="{C2BFFA7E-691B-4685-9364-2A3A2DDA6026}"/>
          </ac:spMkLst>
        </pc:spChg>
        <pc:spChg chg="add mod">
          <ac:chgData name="Jonathan Loo" userId="d2d72d48b56f45d8" providerId="LiveId" clId="{D13DE75A-ED86-4B24-95DA-B9DEDE813A63}" dt="2020-11-16T15:13:38.843" v="40055" actId="1036"/>
          <ac:spMkLst>
            <pc:docMk/>
            <pc:sldMk cId="3480111473" sldId="430"/>
            <ac:spMk id="72" creationId="{83529269-7993-448B-803D-13B9EE502AE2}"/>
          </ac:spMkLst>
        </pc:spChg>
        <pc:picChg chg="add del mod">
          <ac:chgData name="Jonathan Loo" userId="d2d72d48b56f45d8" providerId="LiveId" clId="{D13DE75A-ED86-4B24-95DA-B9DEDE813A63}" dt="2020-11-13T14:28:54.094" v="27762" actId="478"/>
          <ac:picMkLst>
            <pc:docMk/>
            <pc:sldMk cId="3480111473" sldId="430"/>
            <ac:picMk id="9" creationId="{560AF308-DF25-4598-9FA3-90A6ECD40FD6}"/>
          </ac:picMkLst>
        </pc:picChg>
        <pc:picChg chg="del mod ord">
          <ac:chgData name="Jonathan Loo" userId="d2d72d48b56f45d8" providerId="LiveId" clId="{D13DE75A-ED86-4B24-95DA-B9DEDE813A63}" dt="2020-11-13T14:30:28.599" v="27778" actId="478"/>
          <ac:picMkLst>
            <pc:docMk/>
            <pc:sldMk cId="3480111473" sldId="430"/>
            <ac:picMk id="11" creationId="{2CE3807F-8BFE-40DE-B964-B8955CA7768B}"/>
          </ac:picMkLst>
        </pc:picChg>
        <pc:picChg chg="del mod ord">
          <ac:chgData name="Jonathan Loo" userId="d2d72d48b56f45d8" providerId="LiveId" clId="{D13DE75A-ED86-4B24-95DA-B9DEDE813A63}" dt="2020-11-13T14:31:19.228" v="27792" actId="478"/>
          <ac:picMkLst>
            <pc:docMk/>
            <pc:sldMk cId="3480111473" sldId="430"/>
            <ac:picMk id="13" creationId="{89507241-C16C-4ECE-9F12-E4FFD2DCE8DB}"/>
          </ac:picMkLst>
        </pc:picChg>
        <pc:picChg chg="del mod ord">
          <ac:chgData name="Jonathan Loo" userId="d2d72d48b56f45d8" providerId="LiveId" clId="{D13DE75A-ED86-4B24-95DA-B9DEDE813A63}" dt="2020-11-13T14:32:20.625" v="27806" actId="478"/>
          <ac:picMkLst>
            <pc:docMk/>
            <pc:sldMk cId="3480111473" sldId="430"/>
            <ac:picMk id="15" creationId="{A0D1057A-26BD-4E78-9591-FB66A350CFE5}"/>
          </ac:picMkLst>
        </pc:picChg>
        <pc:picChg chg="del mod ord">
          <ac:chgData name="Jonathan Loo" userId="d2d72d48b56f45d8" providerId="LiveId" clId="{D13DE75A-ED86-4B24-95DA-B9DEDE813A63}" dt="2020-11-13T14:32:33.584" v="27820" actId="478"/>
          <ac:picMkLst>
            <pc:docMk/>
            <pc:sldMk cId="3480111473" sldId="430"/>
            <ac:picMk id="17" creationId="{9FC80605-C4EE-4F8A-A227-C79F9247D467}"/>
          </ac:picMkLst>
        </pc:picChg>
        <pc:picChg chg="del mod ord">
          <ac:chgData name="Jonathan Loo" userId="d2d72d48b56f45d8" providerId="LiveId" clId="{D13DE75A-ED86-4B24-95DA-B9DEDE813A63}" dt="2020-11-13T14:36:41.640" v="27926" actId="478"/>
          <ac:picMkLst>
            <pc:docMk/>
            <pc:sldMk cId="3480111473" sldId="430"/>
            <ac:picMk id="19" creationId="{28E29BAE-F8E9-4D01-8843-BC120F27B583}"/>
          </ac:picMkLst>
        </pc:picChg>
        <pc:picChg chg="del mod ord">
          <ac:chgData name="Jonathan Loo" userId="d2d72d48b56f45d8" providerId="LiveId" clId="{D13DE75A-ED86-4B24-95DA-B9DEDE813A63}" dt="2020-11-13T14:37:00.631" v="27940" actId="478"/>
          <ac:picMkLst>
            <pc:docMk/>
            <pc:sldMk cId="3480111473" sldId="430"/>
            <ac:picMk id="21" creationId="{837B2FFB-D5C2-4CE2-B7FA-86F6A469D206}"/>
          </ac:picMkLst>
        </pc:picChg>
        <pc:picChg chg="del mod ord">
          <ac:chgData name="Jonathan Loo" userId="d2d72d48b56f45d8" providerId="LiveId" clId="{D13DE75A-ED86-4B24-95DA-B9DEDE813A63}" dt="2020-11-13T14:39:36.748" v="27978" actId="478"/>
          <ac:picMkLst>
            <pc:docMk/>
            <pc:sldMk cId="3480111473" sldId="430"/>
            <ac:picMk id="23" creationId="{F69B7F54-1DEB-484F-9B40-E2D4288D3677}"/>
          </ac:picMkLst>
        </pc:picChg>
        <pc:picChg chg="del mod ord">
          <ac:chgData name="Jonathan Loo" userId="d2d72d48b56f45d8" providerId="LiveId" clId="{D13DE75A-ED86-4B24-95DA-B9DEDE813A63}" dt="2020-11-13T14:40:10.549" v="27993" actId="478"/>
          <ac:picMkLst>
            <pc:docMk/>
            <pc:sldMk cId="3480111473" sldId="430"/>
            <ac:picMk id="25" creationId="{578799FE-F7A0-4E81-BC5C-8C7560C1C217}"/>
          </ac:picMkLst>
        </pc:picChg>
        <pc:picChg chg="del mod ord">
          <ac:chgData name="Jonathan Loo" userId="d2d72d48b56f45d8" providerId="LiveId" clId="{D13DE75A-ED86-4B24-95DA-B9DEDE813A63}" dt="2020-11-13T14:40:41.706" v="28007" actId="478"/>
          <ac:picMkLst>
            <pc:docMk/>
            <pc:sldMk cId="3480111473" sldId="430"/>
            <ac:picMk id="27" creationId="{83803D79-EEE2-4FEE-A2EF-8C1DAE83B385}"/>
          </ac:picMkLst>
        </pc:picChg>
        <pc:picChg chg="del mod ord">
          <ac:chgData name="Jonathan Loo" userId="d2d72d48b56f45d8" providerId="LiveId" clId="{D13DE75A-ED86-4B24-95DA-B9DEDE813A63}" dt="2020-11-13T14:40:54.626" v="28021" actId="478"/>
          <ac:picMkLst>
            <pc:docMk/>
            <pc:sldMk cId="3480111473" sldId="430"/>
            <ac:picMk id="29" creationId="{5EBF5062-E585-430B-95FD-6CFAEFF518F9}"/>
          </ac:picMkLst>
        </pc:picChg>
        <pc:picChg chg="del mod ord">
          <ac:chgData name="Jonathan Loo" userId="d2d72d48b56f45d8" providerId="LiveId" clId="{D13DE75A-ED86-4B24-95DA-B9DEDE813A63}" dt="2020-11-13T14:41:58.924" v="28035" actId="478"/>
          <ac:picMkLst>
            <pc:docMk/>
            <pc:sldMk cId="3480111473" sldId="430"/>
            <ac:picMk id="31" creationId="{122D40E2-7799-44F1-8F78-D9E4A4C7E583}"/>
          </ac:picMkLst>
        </pc:picChg>
        <pc:picChg chg="del mod ord">
          <ac:chgData name="Jonathan Loo" userId="d2d72d48b56f45d8" providerId="LiveId" clId="{D13DE75A-ED86-4B24-95DA-B9DEDE813A63}" dt="2020-11-13T14:42:21.623" v="28049" actId="478"/>
          <ac:picMkLst>
            <pc:docMk/>
            <pc:sldMk cId="3480111473" sldId="430"/>
            <ac:picMk id="33" creationId="{A100FA14-821B-4BE7-862B-13A4F7B57CB4}"/>
          </ac:picMkLst>
        </pc:picChg>
        <pc:picChg chg="del mod ord">
          <ac:chgData name="Jonathan Loo" userId="d2d72d48b56f45d8" providerId="LiveId" clId="{D13DE75A-ED86-4B24-95DA-B9DEDE813A63}" dt="2020-11-13T14:42:31.640" v="28063" actId="478"/>
          <ac:picMkLst>
            <pc:docMk/>
            <pc:sldMk cId="3480111473" sldId="430"/>
            <ac:picMk id="35" creationId="{A70E8E2F-9915-40EC-8049-799A66BDA9D5}"/>
          </ac:picMkLst>
        </pc:picChg>
        <pc:picChg chg="del mod ord">
          <ac:chgData name="Jonathan Loo" userId="d2d72d48b56f45d8" providerId="LiveId" clId="{D13DE75A-ED86-4B24-95DA-B9DEDE813A63}" dt="2020-11-13T14:48:49.110" v="28159" actId="478"/>
          <ac:picMkLst>
            <pc:docMk/>
            <pc:sldMk cId="3480111473" sldId="430"/>
            <ac:picMk id="37" creationId="{53C82D0E-6462-45CE-9123-48F8F7764E83}"/>
          </ac:picMkLst>
        </pc:picChg>
        <pc:picChg chg="del mod ord">
          <ac:chgData name="Jonathan Loo" userId="d2d72d48b56f45d8" providerId="LiveId" clId="{D13DE75A-ED86-4B24-95DA-B9DEDE813A63}" dt="2020-11-13T14:49:02.280" v="28173" actId="478"/>
          <ac:picMkLst>
            <pc:docMk/>
            <pc:sldMk cId="3480111473" sldId="430"/>
            <ac:picMk id="39" creationId="{B4C2D361-62FA-47A2-8452-B5312DBCE458}"/>
          </ac:picMkLst>
        </pc:picChg>
        <pc:picChg chg="add del mod ord">
          <ac:chgData name="Jonathan Loo" userId="d2d72d48b56f45d8" providerId="LiveId" clId="{D13DE75A-ED86-4B24-95DA-B9DEDE813A63}" dt="2020-11-13T14:50:46.674" v="28227" actId="478"/>
          <ac:picMkLst>
            <pc:docMk/>
            <pc:sldMk cId="3480111473" sldId="430"/>
            <ac:picMk id="41" creationId="{BA36FF02-8566-4BC8-9D5E-2FC29D5DACF5}"/>
          </ac:picMkLst>
        </pc:picChg>
        <pc:picChg chg="del mod ord">
          <ac:chgData name="Jonathan Loo" userId="d2d72d48b56f45d8" providerId="LiveId" clId="{D13DE75A-ED86-4B24-95DA-B9DEDE813A63}" dt="2020-11-13T14:50:14.139" v="28205"/>
          <ac:picMkLst>
            <pc:docMk/>
            <pc:sldMk cId="3480111473" sldId="430"/>
            <ac:picMk id="43" creationId="{81F8B530-8EA9-4F18-9C8B-9916CACCF8C0}"/>
          </ac:picMkLst>
        </pc:picChg>
        <pc:picChg chg="del mod ord">
          <ac:chgData name="Jonathan Loo" userId="d2d72d48b56f45d8" providerId="LiveId" clId="{D13DE75A-ED86-4B24-95DA-B9DEDE813A63}" dt="2020-11-13T14:51:00.681" v="28241" actId="478"/>
          <ac:picMkLst>
            <pc:docMk/>
            <pc:sldMk cId="3480111473" sldId="430"/>
            <ac:picMk id="46" creationId="{577255C2-7769-462D-8742-C89B81B865D2}"/>
          </ac:picMkLst>
        </pc:picChg>
        <pc:picChg chg="del mod ord">
          <ac:chgData name="Jonathan Loo" userId="d2d72d48b56f45d8" providerId="LiveId" clId="{D13DE75A-ED86-4B24-95DA-B9DEDE813A63}" dt="2020-11-13T14:51:15.223" v="28255" actId="478"/>
          <ac:picMkLst>
            <pc:docMk/>
            <pc:sldMk cId="3480111473" sldId="430"/>
            <ac:picMk id="48" creationId="{EF5CFF53-499C-4E5D-B9E2-3E049DF3FFE8}"/>
          </ac:picMkLst>
        </pc:picChg>
        <pc:picChg chg="del mod ord">
          <ac:chgData name="Jonathan Loo" userId="d2d72d48b56f45d8" providerId="LiveId" clId="{D13DE75A-ED86-4B24-95DA-B9DEDE813A63}" dt="2020-11-13T14:51:31.909" v="28269" actId="478"/>
          <ac:picMkLst>
            <pc:docMk/>
            <pc:sldMk cId="3480111473" sldId="430"/>
            <ac:picMk id="50" creationId="{E3EFEDEF-ED61-4C51-994A-739893C22EEE}"/>
          </ac:picMkLst>
        </pc:picChg>
        <pc:picChg chg="del mod ord">
          <ac:chgData name="Jonathan Loo" userId="d2d72d48b56f45d8" providerId="LiveId" clId="{D13DE75A-ED86-4B24-95DA-B9DEDE813A63}" dt="2020-11-13T15:13:35.790" v="28737" actId="478"/>
          <ac:picMkLst>
            <pc:docMk/>
            <pc:sldMk cId="3480111473" sldId="430"/>
            <ac:picMk id="52" creationId="{4C520EB8-22EC-4830-A56B-41E4637F0DB0}"/>
          </ac:picMkLst>
        </pc:picChg>
        <pc:picChg chg="del mod ord">
          <ac:chgData name="Jonathan Loo" userId="d2d72d48b56f45d8" providerId="LiveId" clId="{D13DE75A-ED86-4B24-95DA-B9DEDE813A63}" dt="2020-11-13T15:50:55.689" v="29166" actId="478"/>
          <ac:picMkLst>
            <pc:docMk/>
            <pc:sldMk cId="3480111473" sldId="430"/>
            <ac:picMk id="54" creationId="{B271E4A2-0625-41DF-AEC0-9DD2A9F3CD56}"/>
          </ac:picMkLst>
        </pc:picChg>
        <pc:picChg chg="del mod ord">
          <ac:chgData name="Jonathan Loo" userId="d2d72d48b56f45d8" providerId="LiveId" clId="{D13DE75A-ED86-4B24-95DA-B9DEDE813A63}" dt="2020-11-13T15:57:08.770" v="29211" actId="478"/>
          <ac:picMkLst>
            <pc:docMk/>
            <pc:sldMk cId="3480111473" sldId="430"/>
            <ac:picMk id="56" creationId="{E4644C22-0004-479E-8B04-39A3FC666C58}"/>
          </ac:picMkLst>
        </pc:picChg>
        <pc:picChg chg="del mod ord">
          <ac:chgData name="Jonathan Loo" userId="d2d72d48b56f45d8" providerId="LiveId" clId="{D13DE75A-ED86-4B24-95DA-B9DEDE813A63}" dt="2020-11-13T15:58:27.815" v="29225" actId="478"/>
          <ac:picMkLst>
            <pc:docMk/>
            <pc:sldMk cId="3480111473" sldId="430"/>
            <ac:picMk id="58" creationId="{41D9D5CC-C3EC-4B92-AEAC-F12F9F2DA141}"/>
          </ac:picMkLst>
        </pc:picChg>
        <pc:picChg chg="del mod ord">
          <ac:chgData name="Jonathan Loo" userId="d2d72d48b56f45d8" providerId="LiveId" clId="{D13DE75A-ED86-4B24-95DA-B9DEDE813A63}" dt="2020-11-13T15:58:43.020" v="29239" actId="478"/>
          <ac:picMkLst>
            <pc:docMk/>
            <pc:sldMk cId="3480111473" sldId="430"/>
            <ac:picMk id="60" creationId="{8C540990-CDC8-4938-8E01-098238B598E7}"/>
          </ac:picMkLst>
        </pc:picChg>
        <pc:picChg chg="del mod ord">
          <ac:chgData name="Jonathan Loo" userId="d2d72d48b56f45d8" providerId="LiveId" clId="{D13DE75A-ED86-4B24-95DA-B9DEDE813A63}" dt="2020-11-13T16:40:25.523" v="29529" actId="478"/>
          <ac:picMkLst>
            <pc:docMk/>
            <pc:sldMk cId="3480111473" sldId="430"/>
            <ac:picMk id="62" creationId="{3FC9479B-400D-4496-8B1E-26C12A544107}"/>
          </ac:picMkLst>
        </pc:picChg>
        <pc:picChg chg="del mod ord">
          <ac:chgData name="Jonathan Loo" userId="d2d72d48b56f45d8" providerId="LiveId" clId="{D13DE75A-ED86-4B24-95DA-B9DEDE813A63}" dt="2020-11-13T16:41:09.367" v="29545" actId="478"/>
          <ac:picMkLst>
            <pc:docMk/>
            <pc:sldMk cId="3480111473" sldId="430"/>
            <ac:picMk id="64" creationId="{2F642145-5B2B-4A82-9BB5-AC81BAE27B62}"/>
          </ac:picMkLst>
        </pc:picChg>
        <pc:picChg chg="del mod ord">
          <ac:chgData name="Jonathan Loo" userId="d2d72d48b56f45d8" providerId="LiveId" clId="{D13DE75A-ED86-4B24-95DA-B9DEDE813A63}" dt="2020-11-13T16:41:33.504" v="29559" actId="478"/>
          <ac:picMkLst>
            <pc:docMk/>
            <pc:sldMk cId="3480111473" sldId="430"/>
            <ac:picMk id="66" creationId="{85BAB170-A747-4952-B9B9-AE6D6E627915}"/>
          </ac:picMkLst>
        </pc:picChg>
        <pc:picChg chg="del mod ord">
          <ac:chgData name="Jonathan Loo" userId="d2d72d48b56f45d8" providerId="LiveId" clId="{D13DE75A-ED86-4B24-95DA-B9DEDE813A63}" dt="2020-11-13T16:41:52.886" v="29573" actId="478"/>
          <ac:picMkLst>
            <pc:docMk/>
            <pc:sldMk cId="3480111473" sldId="430"/>
            <ac:picMk id="68" creationId="{4E82825E-68F7-4C93-94D6-4CDE48549250}"/>
          </ac:picMkLst>
        </pc:picChg>
        <pc:picChg chg="del mod ord">
          <ac:chgData name="Jonathan Loo" userId="d2d72d48b56f45d8" providerId="LiveId" clId="{D13DE75A-ED86-4B24-95DA-B9DEDE813A63}" dt="2020-11-13T16:50:50.906" v="29599" actId="478"/>
          <ac:picMkLst>
            <pc:docMk/>
            <pc:sldMk cId="3480111473" sldId="430"/>
            <ac:picMk id="70" creationId="{9497FF8B-DED4-4824-9973-6917C63E7A00}"/>
          </ac:picMkLst>
        </pc:picChg>
        <pc:picChg chg="del mod ord">
          <ac:chgData name="Jonathan Loo" userId="d2d72d48b56f45d8" providerId="LiveId" clId="{D13DE75A-ED86-4B24-95DA-B9DEDE813A63}" dt="2020-11-13T17:35:30.889" v="30624" actId="478"/>
          <ac:picMkLst>
            <pc:docMk/>
            <pc:sldMk cId="3480111473" sldId="430"/>
            <ac:picMk id="74" creationId="{E0071FB4-11F2-4B8E-A554-49DCD715F458}"/>
          </ac:picMkLst>
        </pc:picChg>
        <pc:picChg chg="del mod ord">
          <ac:chgData name="Jonathan Loo" userId="d2d72d48b56f45d8" providerId="LiveId" clId="{D13DE75A-ED86-4B24-95DA-B9DEDE813A63}" dt="2020-11-13T17:37:04.848" v="30656" actId="478"/>
          <ac:picMkLst>
            <pc:docMk/>
            <pc:sldMk cId="3480111473" sldId="430"/>
            <ac:picMk id="76" creationId="{78E5D53B-1DCD-405A-B787-724FB54F75AA}"/>
          </ac:picMkLst>
        </pc:picChg>
        <pc:picChg chg="del mod ord">
          <ac:chgData name="Jonathan Loo" userId="d2d72d48b56f45d8" providerId="LiveId" clId="{D13DE75A-ED86-4B24-95DA-B9DEDE813A63}" dt="2020-11-13T17:37:21.108" v="30671" actId="478"/>
          <ac:picMkLst>
            <pc:docMk/>
            <pc:sldMk cId="3480111473" sldId="430"/>
            <ac:picMk id="78" creationId="{B09D51A1-A08E-4799-8B68-829FB156DDA5}"/>
          </ac:picMkLst>
        </pc:picChg>
        <pc:picChg chg="del mod ord">
          <ac:chgData name="Jonathan Loo" userId="d2d72d48b56f45d8" providerId="LiveId" clId="{D13DE75A-ED86-4B24-95DA-B9DEDE813A63}" dt="2020-11-13T17:37:37.984" v="30686" actId="478"/>
          <ac:picMkLst>
            <pc:docMk/>
            <pc:sldMk cId="3480111473" sldId="430"/>
            <ac:picMk id="80" creationId="{755C24AE-989B-4F75-827B-71E58321162F}"/>
          </ac:picMkLst>
        </pc:picChg>
        <pc:picChg chg="mod ord">
          <ac:chgData name="Jonathan Loo" userId="d2d72d48b56f45d8" providerId="LiveId" clId="{D13DE75A-ED86-4B24-95DA-B9DEDE813A63}" dt="2020-11-16T15:13:35.217" v="40049" actId="1036"/>
          <ac:picMkLst>
            <pc:docMk/>
            <pc:sldMk cId="3480111473" sldId="430"/>
            <ac:picMk id="82" creationId="{D65DE651-3F33-4006-8388-446A82A2DB6B}"/>
          </ac:picMkLst>
        </pc:picChg>
      </pc:sldChg>
      <pc:sldChg chg="addSp delSp modSp add del mod">
        <pc:chgData name="Jonathan Loo" userId="d2d72d48b56f45d8" providerId="LiveId" clId="{D13DE75A-ED86-4B24-95DA-B9DEDE813A63}" dt="2020-11-13T17:31:34.906" v="30529" actId="2696"/>
        <pc:sldMkLst>
          <pc:docMk/>
          <pc:sldMk cId="1710300297" sldId="431"/>
        </pc:sldMkLst>
        <pc:spChg chg="mod">
          <ac:chgData name="Jonathan Loo" userId="d2d72d48b56f45d8" providerId="LiveId" clId="{D13DE75A-ED86-4B24-95DA-B9DEDE813A63}" dt="2020-11-13T14:09:45.235" v="26777" actId="20577"/>
          <ac:spMkLst>
            <pc:docMk/>
            <pc:sldMk cId="1710300297" sldId="431"/>
            <ac:spMk id="2" creationId="{44F56BBA-CDD3-404E-BB13-DF5AB2E55362}"/>
          </ac:spMkLst>
        </pc:spChg>
        <pc:spChg chg="mod">
          <ac:chgData name="Jonathan Loo" userId="d2d72d48b56f45d8" providerId="LiveId" clId="{D13DE75A-ED86-4B24-95DA-B9DEDE813A63}" dt="2020-11-13T14:11:11.552" v="26808" actId="368"/>
          <ac:spMkLst>
            <pc:docMk/>
            <pc:sldMk cId="1710300297" sldId="431"/>
            <ac:spMk id="3" creationId="{A31FEC57-7C01-4048-882F-FB69765B6B3D}"/>
          </ac:spMkLst>
        </pc:spChg>
        <pc:spChg chg="mod">
          <ac:chgData name="Jonathan Loo" userId="d2d72d48b56f45d8" providerId="LiveId" clId="{D13DE75A-ED86-4B24-95DA-B9DEDE813A63}" dt="2020-11-13T14:11:11.556" v="26810" actId="368"/>
          <ac:spMkLst>
            <pc:docMk/>
            <pc:sldMk cId="1710300297" sldId="431"/>
            <ac:spMk id="4" creationId="{A96C0C5A-F361-403A-98A4-142ADEA11682}"/>
          </ac:spMkLst>
        </pc:spChg>
        <pc:spChg chg="add mod">
          <ac:chgData name="Jonathan Loo" userId="d2d72d48b56f45d8" providerId="LiveId" clId="{D13DE75A-ED86-4B24-95DA-B9DEDE813A63}" dt="2020-11-13T14:11:55.429" v="26821" actId="1076"/>
          <ac:spMkLst>
            <pc:docMk/>
            <pc:sldMk cId="1710300297" sldId="431"/>
            <ac:spMk id="12" creationId="{0DB5AE8C-80DB-4882-967C-5FE1667BD4A7}"/>
          </ac:spMkLst>
        </pc:spChg>
        <pc:picChg chg="mod">
          <ac:chgData name="Jonathan Loo" userId="d2d72d48b56f45d8" providerId="LiveId" clId="{D13DE75A-ED86-4B24-95DA-B9DEDE813A63}" dt="2020-11-13T17:21:21.393" v="30336" actId="1076"/>
          <ac:picMkLst>
            <pc:docMk/>
            <pc:sldMk cId="1710300297" sldId="431"/>
            <ac:picMk id="6" creationId="{FD2255F8-B63B-4B33-A7E7-3588224DAAA7}"/>
          </ac:picMkLst>
        </pc:picChg>
        <pc:picChg chg="add mod">
          <ac:chgData name="Jonathan Loo" userId="d2d72d48b56f45d8" providerId="LiveId" clId="{D13DE75A-ED86-4B24-95DA-B9DEDE813A63}" dt="2020-11-13T14:10:39.443" v="26800" actId="1076"/>
          <ac:picMkLst>
            <pc:docMk/>
            <pc:sldMk cId="1710300297" sldId="431"/>
            <ac:picMk id="23554" creationId="{109D462B-5277-4ACE-B357-BBD6A9723533}"/>
          </ac:picMkLst>
        </pc:picChg>
        <pc:picChg chg="add del mod">
          <ac:chgData name="Jonathan Loo" userId="d2d72d48b56f45d8" providerId="LiveId" clId="{D13DE75A-ED86-4B24-95DA-B9DEDE813A63}" dt="2020-11-13T14:10:19.523" v="26790"/>
          <ac:picMkLst>
            <pc:docMk/>
            <pc:sldMk cId="1710300297" sldId="431"/>
            <ac:picMk id="23556" creationId="{A47C49AE-C68C-4635-AD53-99E30A56E353}"/>
          </ac:picMkLst>
        </pc:picChg>
        <pc:picChg chg="add del mod">
          <ac:chgData name="Jonathan Loo" userId="d2d72d48b56f45d8" providerId="LiveId" clId="{D13DE75A-ED86-4B24-95DA-B9DEDE813A63}" dt="2020-11-13T14:10:24.770" v="26793" actId="478"/>
          <ac:picMkLst>
            <pc:docMk/>
            <pc:sldMk cId="1710300297" sldId="431"/>
            <ac:picMk id="23558" creationId="{D739A470-6F36-4327-80C5-D1104F04D24F}"/>
          </ac:picMkLst>
        </pc:picChg>
        <pc:picChg chg="add mod">
          <ac:chgData name="Jonathan Loo" userId="d2d72d48b56f45d8" providerId="LiveId" clId="{D13DE75A-ED86-4B24-95DA-B9DEDE813A63}" dt="2020-11-13T14:10:42.265" v="26802" actId="1076"/>
          <ac:picMkLst>
            <pc:docMk/>
            <pc:sldMk cId="1710300297" sldId="431"/>
            <ac:picMk id="23560" creationId="{8BAB96E1-7229-4B77-8EE8-82A4E60426ED}"/>
          </ac:picMkLst>
        </pc:picChg>
      </pc:sldChg>
      <pc:sldChg chg="add del modNotesTx">
        <pc:chgData name="Jonathan Loo" userId="d2d72d48b56f45d8" providerId="LiveId" clId="{D13DE75A-ED86-4B24-95DA-B9DEDE813A63}" dt="2020-11-18T15:59:42.459" v="60117" actId="47"/>
        <pc:sldMkLst>
          <pc:docMk/>
          <pc:sldMk cId="3780655752" sldId="431"/>
        </pc:sldMkLst>
      </pc:sldChg>
      <pc:sldChg chg="addSp delSp modSp add del mod">
        <pc:chgData name="Jonathan Loo" userId="d2d72d48b56f45d8" providerId="LiveId" clId="{D13DE75A-ED86-4B24-95DA-B9DEDE813A63}" dt="2020-11-13T17:20:14.353" v="30334" actId="47"/>
        <pc:sldMkLst>
          <pc:docMk/>
          <pc:sldMk cId="3156333992" sldId="432"/>
        </pc:sldMkLst>
        <pc:spChg chg="mod">
          <ac:chgData name="Jonathan Loo" userId="d2d72d48b56f45d8" providerId="LiveId" clId="{D13DE75A-ED86-4B24-95DA-B9DEDE813A63}" dt="2020-11-13T15:52:33.313" v="29185"/>
          <ac:spMkLst>
            <pc:docMk/>
            <pc:sldMk cId="3156333992" sldId="432"/>
            <ac:spMk id="2" creationId="{44F56BBA-CDD3-404E-BB13-DF5AB2E55362}"/>
          </ac:spMkLst>
        </pc:spChg>
        <pc:spChg chg="mod">
          <ac:chgData name="Jonathan Loo" userId="d2d72d48b56f45d8" providerId="LiveId" clId="{D13DE75A-ED86-4B24-95DA-B9DEDE813A63}" dt="2020-11-13T16:58:04.388" v="29667" actId="6549"/>
          <ac:spMkLst>
            <pc:docMk/>
            <pc:sldMk cId="3156333992" sldId="432"/>
            <ac:spMk id="3" creationId="{A31FEC57-7C01-4048-882F-FB69765B6B3D}"/>
          </ac:spMkLst>
        </pc:spChg>
        <pc:spChg chg="mod">
          <ac:chgData name="Jonathan Loo" userId="d2d72d48b56f45d8" providerId="LiveId" clId="{D13DE75A-ED86-4B24-95DA-B9DEDE813A63}" dt="2020-11-13T17:01:27.499" v="29928" actId="20577"/>
          <ac:spMkLst>
            <pc:docMk/>
            <pc:sldMk cId="3156333992" sldId="432"/>
            <ac:spMk id="4" creationId="{A96C0C5A-F361-403A-98A4-142ADEA11682}"/>
          </ac:spMkLst>
        </pc:spChg>
        <pc:spChg chg="add del mod">
          <ac:chgData name="Jonathan Loo" userId="d2d72d48b56f45d8" providerId="LiveId" clId="{D13DE75A-ED86-4B24-95DA-B9DEDE813A63}" dt="2020-11-13T15:52:33.313" v="29185"/>
          <ac:spMkLst>
            <pc:docMk/>
            <pc:sldMk cId="3156333992" sldId="432"/>
            <ac:spMk id="58" creationId="{C493CE52-6F29-4353-898C-047975E65378}"/>
          </ac:spMkLst>
        </pc:spChg>
        <pc:spChg chg="add del mod">
          <ac:chgData name="Jonathan Loo" userId="d2d72d48b56f45d8" providerId="LiveId" clId="{D13DE75A-ED86-4B24-95DA-B9DEDE813A63}" dt="2020-11-13T15:52:33.313" v="29185"/>
          <ac:spMkLst>
            <pc:docMk/>
            <pc:sldMk cId="3156333992" sldId="432"/>
            <ac:spMk id="59" creationId="{4C15E122-E29B-4270-A905-CB76C500FD10}"/>
          </ac:spMkLst>
        </pc:spChg>
        <pc:spChg chg="add del mod">
          <ac:chgData name="Jonathan Loo" userId="d2d72d48b56f45d8" providerId="LiveId" clId="{D13DE75A-ED86-4B24-95DA-B9DEDE813A63}" dt="2020-11-13T15:52:33.313" v="29185"/>
          <ac:spMkLst>
            <pc:docMk/>
            <pc:sldMk cId="3156333992" sldId="432"/>
            <ac:spMk id="60" creationId="{386E17DB-96B1-40B2-983A-F6A3DCCCA8FA}"/>
          </ac:spMkLst>
        </pc:spChg>
        <pc:picChg chg="add del mod">
          <ac:chgData name="Jonathan Loo" userId="d2d72d48b56f45d8" providerId="LiveId" clId="{D13DE75A-ED86-4B24-95DA-B9DEDE813A63}" dt="2020-11-13T16:58:08.456" v="29671" actId="478"/>
          <ac:picMkLst>
            <pc:docMk/>
            <pc:sldMk cId="3156333992" sldId="432"/>
            <ac:picMk id="5" creationId="{B58BD9DE-91A2-4825-8EE6-34C17D3CFEB4}"/>
          </ac:picMkLst>
        </pc:picChg>
        <pc:picChg chg="add del mod">
          <ac:chgData name="Jonathan Loo" userId="d2d72d48b56f45d8" providerId="LiveId" clId="{D13DE75A-ED86-4B24-95DA-B9DEDE813A63}" dt="2020-11-13T15:12:58.446" v="28724" actId="478"/>
          <ac:picMkLst>
            <pc:docMk/>
            <pc:sldMk cId="3156333992" sldId="432"/>
            <ac:picMk id="7" creationId="{6F37CC78-B409-4F8F-846C-530BE3F9E956}"/>
          </ac:picMkLst>
        </pc:picChg>
        <pc:picChg chg="add del mod">
          <ac:chgData name="Jonathan Loo" userId="d2d72d48b56f45d8" providerId="LiveId" clId="{D13DE75A-ED86-4B24-95DA-B9DEDE813A63}" dt="2020-11-13T16:58:07.977" v="29670" actId="478"/>
          <ac:picMkLst>
            <pc:docMk/>
            <pc:sldMk cId="3156333992" sldId="432"/>
            <ac:picMk id="9" creationId="{9DBC5DDB-C100-4A99-8FB7-53075A9F28B1}"/>
          </ac:picMkLst>
        </pc:picChg>
        <pc:picChg chg="add del mod">
          <ac:chgData name="Jonathan Loo" userId="d2d72d48b56f45d8" providerId="LiveId" clId="{D13DE75A-ED86-4B24-95DA-B9DEDE813A63}" dt="2020-11-13T14:44:00.993" v="28086" actId="478"/>
          <ac:picMkLst>
            <pc:docMk/>
            <pc:sldMk cId="3156333992" sldId="432"/>
            <ac:picMk id="11" creationId="{9F376564-8D48-4CCE-B690-BA47A32954C7}"/>
          </ac:picMkLst>
        </pc:picChg>
        <pc:picChg chg="del mod ord">
          <ac:chgData name="Jonathan Loo" userId="d2d72d48b56f45d8" providerId="LiveId" clId="{D13DE75A-ED86-4B24-95DA-B9DEDE813A63}" dt="2020-11-13T14:44:26.768" v="28105" actId="478"/>
          <ac:picMkLst>
            <pc:docMk/>
            <pc:sldMk cId="3156333992" sldId="432"/>
            <ac:picMk id="14" creationId="{D1031858-F099-4075-B2AF-98DB3717681F}"/>
          </ac:picMkLst>
        </pc:picChg>
        <pc:picChg chg="del mod ord">
          <ac:chgData name="Jonathan Loo" userId="d2d72d48b56f45d8" providerId="LiveId" clId="{D13DE75A-ED86-4B24-95DA-B9DEDE813A63}" dt="2020-11-13T14:45:33.084" v="28124" actId="478"/>
          <ac:picMkLst>
            <pc:docMk/>
            <pc:sldMk cId="3156333992" sldId="432"/>
            <ac:picMk id="16" creationId="{4B2CFD99-F389-4022-87C1-990F63F87B47}"/>
          </ac:picMkLst>
        </pc:picChg>
        <pc:picChg chg="del mod ord">
          <ac:chgData name="Jonathan Loo" userId="d2d72d48b56f45d8" providerId="LiveId" clId="{D13DE75A-ED86-4B24-95DA-B9DEDE813A63}" dt="2020-11-13T14:46:20.270" v="28144" actId="478"/>
          <ac:picMkLst>
            <pc:docMk/>
            <pc:sldMk cId="3156333992" sldId="432"/>
            <ac:picMk id="18" creationId="{EF8F76F9-38E8-41D2-8EC2-21E4E252BFC6}"/>
          </ac:picMkLst>
        </pc:picChg>
        <pc:picChg chg="del mod ord">
          <ac:chgData name="Jonathan Loo" userId="d2d72d48b56f45d8" providerId="LiveId" clId="{D13DE75A-ED86-4B24-95DA-B9DEDE813A63}" dt="2020-11-13T15:10:22.741" v="28660" actId="478"/>
          <ac:picMkLst>
            <pc:docMk/>
            <pc:sldMk cId="3156333992" sldId="432"/>
            <ac:picMk id="20" creationId="{501C4541-6F14-43D8-AC5F-7BD47E6C1B34}"/>
          </ac:picMkLst>
        </pc:picChg>
        <pc:picChg chg="add del mod">
          <ac:chgData name="Jonathan Loo" userId="d2d72d48b56f45d8" providerId="LiveId" clId="{D13DE75A-ED86-4B24-95DA-B9DEDE813A63}" dt="2020-11-13T14:52:17.697" v="28292" actId="478"/>
          <ac:picMkLst>
            <pc:docMk/>
            <pc:sldMk cId="3156333992" sldId="432"/>
            <ac:picMk id="21" creationId="{833595A0-5B60-42EB-A0A1-B817BF395EF3}"/>
          </ac:picMkLst>
        </pc:picChg>
        <pc:picChg chg="del mod">
          <ac:chgData name="Jonathan Loo" userId="d2d72d48b56f45d8" providerId="LiveId" clId="{D13DE75A-ED86-4B24-95DA-B9DEDE813A63}" dt="2020-11-13T15:12:39.859" v="28723" actId="478"/>
          <ac:picMkLst>
            <pc:docMk/>
            <pc:sldMk cId="3156333992" sldId="432"/>
            <ac:picMk id="23" creationId="{F69B7F54-1DEB-484F-9B40-E2D4288D3677}"/>
          </ac:picMkLst>
        </pc:picChg>
        <pc:picChg chg="del mod ord">
          <ac:chgData name="Jonathan Loo" userId="d2d72d48b56f45d8" providerId="LiveId" clId="{D13DE75A-ED86-4B24-95DA-B9DEDE813A63}" dt="2020-11-13T15:00:52.268" v="28462" actId="478"/>
          <ac:picMkLst>
            <pc:docMk/>
            <pc:sldMk cId="3156333992" sldId="432"/>
            <ac:picMk id="25" creationId="{D8A6E7C5-D9DA-4387-9355-E3FE5D655CEE}"/>
          </ac:picMkLst>
        </pc:picChg>
        <pc:picChg chg="del mod ord">
          <ac:chgData name="Jonathan Loo" userId="d2d72d48b56f45d8" providerId="LiveId" clId="{D13DE75A-ED86-4B24-95DA-B9DEDE813A63}" dt="2020-11-13T15:12:34.140" v="28720" actId="478"/>
          <ac:picMkLst>
            <pc:docMk/>
            <pc:sldMk cId="3156333992" sldId="432"/>
            <ac:picMk id="27" creationId="{42C9D36D-CC6A-445F-983C-AE238D79EE54}"/>
          </ac:picMkLst>
        </pc:picChg>
        <pc:picChg chg="del mod ord">
          <ac:chgData name="Jonathan Loo" userId="d2d72d48b56f45d8" providerId="LiveId" clId="{D13DE75A-ED86-4B24-95DA-B9DEDE813A63}" dt="2020-11-13T15:10:37.528" v="28678" actId="478"/>
          <ac:picMkLst>
            <pc:docMk/>
            <pc:sldMk cId="3156333992" sldId="432"/>
            <ac:picMk id="29" creationId="{93689F1B-946F-4CAE-8C43-F2EE1FD79498}"/>
          </ac:picMkLst>
        </pc:picChg>
        <pc:picChg chg="del mod ord">
          <ac:chgData name="Jonathan Loo" userId="d2d72d48b56f45d8" providerId="LiveId" clId="{D13DE75A-ED86-4B24-95DA-B9DEDE813A63}" dt="2020-11-13T15:11:10.103" v="28696" actId="478"/>
          <ac:picMkLst>
            <pc:docMk/>
            <pc:sldMk cId="3156333992" sldId="432"/>
            <ac:picMk id="31" creationId="{A4118E08-D4D7-4626-8FFD-7B17FDD1ED68}"/>
          </ac:picMkLst>
        </pc:picChg>
        <pc:picChg chg="del mod ord">
          <ac:chgData name="Jonathan Loo" userId="d2d72d48b56f45d8" providerId="LiveId" clId="{D13DE75A-ED86-4B24-95DA-B9DEDE813A63}" dt="2020-11-13T15:12:20.498" v="28714" actId="478"/>
          <ac:picMkLst>
            <pc:docMk/>
            <pc:sldMk cId="3156333992" sldId="432"/>
            <ac:picMk id="33" creationId="{7D5DDE64-77A0-42C8-BA49-F435E8650855}"/>
          </ac:picMkLst>
        </pc:picChg>
        <pc:picChg chg="del mod ord">
          <ac:chgData name="Jonathan Loo" userId="d2d72d48b56f45d8" providerId="LiveId" clId="{D13DE75A-ED86-4B24-95DA-B9DEDE813A63}" dt="2020-11-13T15:13:59.828" v="28754" actId="478"/>
          <ac:picMkLst>
            <pc:docMk/>
            <pc:sldMk cId="3156333992" sldId="432"/>
            <ac:picMk id="35" creationId="{FA86A7C1-94AD-41EC-8BBB-4208F46E26A0}"/>
          </ac:picMkLst>
        </pc:picChg>
        <pc:picChg chg="del mod ord">
          <ac:chgData name="Jonathan Loo" userId="d2d72d48b56f45d8" providerId="LiveId" clId="{D13DE75A-ED86-4B24-95DA-B9DEDE813A63}" dt="2020-11-13T15:14:09.224" v="28772" actId="478"/>
          <ac:picMkLst>
            <pc:docMk/>
            <pc:sldMk cId="3156333992" sldId="432"/>
            <ac:picMk id="37" creationId="{516D3D00-9787-4FD2-8BD0-5454D944198B}"/>
          </ac:picMkLst>
        </pc:picChg>
        <pc:picChg chg="del mod ord">
          <ac:chgData name="Jonathan Loo" userId="d2d72d48b56f45d8" providerId="LiveId" clId="{D13DE75A-ED86-4B24-95DA-B9DEDE813A63}" dt="2020-11-13T15:14:48.208" v="28789" actId="478"/>
          <ac:picMkLst>
            <pc:docMk/>
            <pc:sldMk cId="3156333992" sldId="432"/>
            <ac:picMk id="39" creationId="{AD002BC9-F99B-4523-9EC6-25587A212F04}"/>
          </ac:picMkLst>
        </pc:picChg>
        <pc:picChg chg="del mod ord">
          <ac:chgData name="Jonathan Loo" userId="d2d72d48b56f45d8" providerId="LiveId" clId="{D13DE75A-ED86-4B24-95DA-B9DEDE813A63}" dt="2020-11-13T15:15:33.289" v="28851" actId="478"/>
          <ac:picMkLst>
            <pc:docMk/>
            <pc:sldMk cId="3156333992" sldId="432"/>
            <ac:picMk id="41" creationId="{F16AE86C-7671-47D5-8E75-ADD5A7B33F07}"/>
          </ac:picMkLst>
        </pc:picChg>
        <pc:picChg chg="del mod ord">
          <ac:chgData name="Jonathan Loo" userId="d2d72d48b56f45d8" providerId="LiveId" clId="{D13DE75A-ED86-4B24-95DA-B9DEDE813A63}" dt="2020-11-13T15:16:26.907" v="28865" actId="478"/>
          <ac:picMkLst>
            <pc:docMk/>
            <pc:sldMk cId="3156333992" sldId="432"/>
            <ac:picMk id="43" creationId="{FB3E8ECC-1804-41FB-8558-BC56E2E49CDA}"/>
          </ac:picMkLst>
        </pc:picChg>
        <pc:picChg chg="del mod ord">
          <ac:chgData name="Jonathan Loo" userId="d2d72d48b56f45d8" providerId="LiveId" clId="{D13DE75A-ED86-4B24-95DA-B9DEDE813A63}" dt="2020-11-13T15:16:40.415" v="28880" actId="478"/>
          <ac:picMkLst>
            <pc:docMk/>
            <pc:sldMk cId="3156333992" sldId="432"/>
            <ac:picMk id="45" creationId="{EF8C160B-9E0C-477A-B366-C96427EF45FC}"/>
          </ac:picMkLst>
        </pc:picChg>
        <pc:picChg chg="del mod ord">
          <ac:chgData name="Jonathan Loo" userId="d2d72d48b56f45d8" providerId="LiveId" clId="{D13DE75A-ED86-4B24-95DA-B9DEDE813A63}" dt="2020-11-13T15:16:52.015" v="28894" actId="478"/>
          <ac:picMkLst>
            <pc:docMk/>
            <pc:sldMk cId="3156333992" sldId="432"/>
            <ac:picMk id="47" creationId="{33721B7A-BD19-4385-B160-8C08D86DDE5D}"/>
          </ac:picMkLst>
        </pc:picChg>
        <pc:picChg chg="del mod ord">
          <ac:chgData name="Jonathan Loo" userId="d2d72d48b56f45d8" providerId="LiveId" clId="{D13DE75A-ED86-4B24-95DA-B9DEDE813A63}" dt="2020-11-13T15:17:05.274" v="28908" actId="478"/>
          <ac:picMkLst>
            <pc:docMk/>
            <pc:sldMk cId="3156333992" sldId="432"/>
            <ac:picMk id="49" creationId="{EF39AA4B-7482-4618-9BC0-32BDC8F9FBCA}"/>
          </ac:picMkLst>
        </pc:picChg>
        <pc:picChg chg="del mod ord">
          <ac:chgData name="Jonathan Loo" userId="d2d72d48b56f45d8" providerId="LiveId" clId="{D13DE75A-ED86-4B24-95DA-B9DEDE813A63}" dt="2020-11-13T15:51:19.367" v="29181" actId="478"/>
          <ac:picMkLst>
            <pc:docMk/>
            <pc:sldMk cId="3156333992" sldId="432"/>
            <ac:picMk id="51" creationId="{8A7C9B5D-A19D-4F15-A479-23AB5C4E864C}"/>
          </ac:picMkLst>
        </pc:picChg>
        <pc:picChg chg="add del mod">
          <ac:chgData name="Jonathan Loo" userId="d2d72d48b56f45d8" providerId="LiveId" clId="{D13DE75A-ED86-4B24-95DA-B9DEDE813A63}" dt="2020-11-13T15:19:09.005" v="29019" actId="478"/>
          <ac:picMkLst>
            <pc:docMk/>
            <pc:sldMk cId="3156333992" sldId="432"/>
            <ac:picMk id="53" creationId="{B06CE08D-8C94-4D2E-9610-49432801D02E}"/>
          </ac:picMkLst>
        </pc:picChg>
        <pc:picChg chg="del mod ord">
          <ac:chgData name="Jonathan Loo" userId="d2d72d48b56f45d8" providerId="LiveId" clId="{D13DE75A-ED86-4B24-95DA-B9DEDE813A63}" dt="2020-11-13T16:00:54.202" v="29285" actId="478"/>
          <ac:picMkLst>
            <pc:docMk/>
            <pc:sldMk cId="3156333992" sldId="432"/>
            <ac:picMk id="55" creationId="{082A5DFC-2FA0-4CA2-963F-79D0DDD7349C}"/>
          </ac:picMkLst>
        </pc:picChg>
        <pc:picChg chg="del mod ord">
          <ac:chgData name="Jonathan Loo" userId="d2d72d48b56f45d8" providerId="LiveId" clId="{D13DE75A-ED86-4B24-95DA-B9DEDE813A63}" dt="2020-11-13T15:59:06.093" v="29254" actId="478"/>
          <ac:picMkLst>
            <pc:docMk/>
            <pc:sldMk cId="3156333992" sldId="432"/>
            <ac:picMk id="57" creationId="{C56D1E98-D9AF-4D7C-9D36-A7F56617AD3B}"/>
          </ac:picMkLst>
        </pc:picChg>
        <pc:picChg chg="del mod ord">
          <ac:chgData name="Jonathan Loo" userId="d2d72d48b56f45d8" providerId="LiveId" clId="{D13DE75A-ED86-4B24-95DA-B9DEDE813A63}" dt="2020-11-13T15:59:24.373" v="29269" actId="478"/>
          <ac:picMkLst>
            <pc:docMk/>
            <pc:sldMk cId="3156333992" sldId="432"/>
            <ac:picMk id="62" creationId="{30A3015C-4C24-4BC2-B092-12E17A626F80}"/>
          </ac:picMkLst>
        </pc:picChg>
        <pc:picChg chg="del mod ord">
          <ac:chgData name="Jonathan Loo" userId="d2d72d48b56f45d8" providerId="LiveId" clId="{D13DE75A-ED86-4B24-95DA-B9DEDE813A63}" dt="2020-11-13T16:58:07.369" v="29669" actId="478"/>
          <ac:picMkLst>
            <pc:docMk/>
            <pc:sldMk cId="3156333992" sldId="432"/>
            <ac:picMk id="64" creationId="{EA00D12E-9033-47BF-9E18-E73462201D50}"/>
          </ac:picMkLst>
        </pc:picChg>
        <pc:picChg chg="del mod ord">
          <ac:chgData name="Jonathan Loo" userId="d2d72d48b56f45d8" providerId="LiveId" clId="{D13DE75A-ED86-4B24-95DA-B9DEDE813A63}" dt="2020-11-13T16:01:19.222" v="29300" actId="478"/>
          <ac:picMkLst>
            <pc:docMk/>
            <pc:sldMk cId="3156333992" sldId="432"/>
            <ac:picMk id="66" creationId="{4A7D7BDB-8660-4324-B495-68924B549E0C}"/>
          </ac:picMkLst>
        </pc:picChg>
        <pc:picChg chg="del mod ord">
          <ac:chgData name="Jonathan Loo" userId="d2d72d48b56f45d8" providerId="LiveId" clId="{D13DE75A-ED86-4B24-95DA-B9DEDE813A63}" dt="2020-11-13T16:01:39.341" v="29314" actId="478"/>
          <ac:picMkLst>
            <pc:docMk/>
            <pc:sldMk cId="3156333992" sldId="432"/>
            <ac:picMk id="68" creationId="{A5460BBA-ED32-4DAF-B26E-52E3D51351B9}"/>
          </ac:picMkLst>
        </pc:picChg>
        <pc:picChg chg="del mod ord">
          <ac:chgData name="Jonathan Loo" userId="d2d72d48b56f45d8" providerId="LiveId" clId="{D13DE75A-ED86-4B24-95DA-B9DEDE813A63}" dt="2020-11-13T16:01:54.652" v="29328" actId="478"/>
          <ac:picMkLst>
            <pc:docMk/>
            <pc:sldMk cId="3156333992" sldId="432"/>
            <ac:picMk id="70" creationId="{D43D2080-0E42-4F2C-ACBC-FF86E5BD8851}"/>
          </ac:picMkLst>
        </pc:picChg>
        <pc:picChg chg="del mod ord">
          <ac:chgData name="Jonathan Loo" userId="d2d72d48b56f45d8" providerId="LiveId" clId="{D13DE75A-ED86-4B24-95DA-B9DEDE813A63}" dt="2020-11-13T16:56:28.775" v="29614" actId="478"/>
          <ac:picMkLst>
            <pc:docMk/>
            <pc:sldMk cId="3156333992" sldId="432"/>
            <ac:picMk id="72" creationId="{9B398686-859B-4220-8494-591580A93B73}"/>
          </ac:picMkLst>
        </pc:picChg>
        <pc:picChg chg="add del mod">
          <ac:chgData name="Jonathan Loo" userId="d2d72d48b56f45d8" providerId="LiveId" clId="{D13DE75A-ED86-4B24-95DA-B9DEDE813A63}" dt="2020-11-13T16:35:52.742" v="29517" actId="478"/>
          <ac:picMkLst>
            <pc:docMk/>
            <pc:sldMk cId="3156333992" sldId="432"/>
            <ac:picMk id="74" creationId="{15E81FA5-E1E3-46C9-9E0E-6A182046D79F}"/>
          </ac:picMkLst>
        </pc:picChg>
        <pc:picChg chg="add del mod">
          <ac:chgData name="Jonathan Loo" userId="d2d72d48b56f45d8" providerId="LiveId" clId="{D13DE75A-ED86-4B24-95DA-B9DEDE813A63}" dt="2020-11-13T17:06:49.449" v="30003" actId="478"/>
          <ac:picMkLst>
            <pc:docMk/>
            <pc:sldMk cId="3156333992" sldId="432"/>
            <ac:picMk id="76" creationId="{59207F88-67AD-4F42-B274-F597483DF687}"/>
          </ac:picMkLst>
        </pc:picChg>
        <pc:picChg chg="del mod ord">
          <ac:chgData name="Jonathan Loo" userId="d2d72d48b56f45d8" providerId="LiveId" clId="{D13DE75A-ED86-4B24-95DA-B9DEDE813A63}" dt="2020-11-13T16:56:45.004" v="29631" actId="478"/>
          <ac:picMkLst>
            <pc:docMk/>
            <pc:sldMk cId="3156333992" sldId="432"/>
            <ac:picMk id="78" creationId="{9B3C6CAA-636A-4A52-B0A7-FAD815E57956}"/>
          </ac:picMkLst>
        </pc:picChg>
        <pc:picChg chg="del mod ord">
          <ac:chgData name="Jonathan Loo" userId="d2d72d48b56f45d8" providerId="LiveId" clId="{D13DE75A-ED86-4B24-95DA-B9DEDE813A63}" dt="2020-11-13T16:57:36.773" v="29646" actId="478"/>
          <ac:picMkLst>
            <pc:docMk/>
            <pc:sldMk cId="3156333992" sldId="432"/>
            <ac:picMk id="80" creationId="{98FDF269-19F0-46F5-B1F8-F7CF623979F1}"/>
          </ac:picMkLst>
        </pc:picChg>
        <pc:picChg chg="del mod ord">
          <ac:chgData name="Jonathan Loo" userId="d2d72d48b56f45d8" providerId="LiveId" clId="{D13DE75A-ED86-4B24-95DA-B9DEDE813A63}" dt="2020-11-13T16:57:48.108" v="29661" actId="478"/>
          <ac:picMkLst>
            <pc:docMk/>
            <pc:sldMk cId="3156333992" sldId="432"/>
            <ac:picMk id="82" creationId="{C5AFE381-5962-494E-A7C8-A1BF4FD3D400}"/>
          </ac:picMkLst>
        </pc:picChg>
        <pc:picChg chg="del mod ord">
          <ac:chgData name="Jonathan Loo" userId="d2d72d48b56f45d8" providerId="LiveId" clId="{D13DE75A-ED86-4B24-95DA-B9DEDE813A63}" dt="2020-11-13T16:58:16.274" v="29684" actId="478"/>
          <ac:picMkLst>
            <pc:docMk/>
            <pc:sldMk cId="3156333992" sldId="432"/>
            <ac:picMk id="84" creationId="{33B0ECF6-AFB5-4355-BE1C-381A84A1D84D}"/>
          </ac:picMkLst>
        </pc:picChg>
        <pc:picChg chg="del mod ord">
          <ac:chgData name="Jonathan Loo" userId="d2d72d48b56f45d8" providerId="LiveId" clId="{D13DE75A-ED86-4B24-95DA-B9DEDE813A63}" dt="2020-11-13T16:59:41.479" v="29701" actId="478"/>
          <ac:picMkLst>
            <pc:docMk/>
            <pc:sldMk cId="3156333992" sldId="432"/>
            <ac:picMk id="86" creationId="{BDE97269-8EC9-4E47-BCB4-D265C33F17E2}"/>
          </ac:picMkLst>
        </pc:picChg>
        <pc:picChg chg="del mod ord">
          <ac:chgData name="Jonathan Loo" userId="d2d72d48b56f45d8" providerId="LiveId" clId="{D13DE75A-ED86-4B24-95DA-B9DEDE813A63}" dt="2020-11-13T16:59:51.203" v="29716" actId="478"/>
          <ac:picMkLst>
            <pc:docMk/>
            <pc:sldMk cId="3156333992" sldId="432"/>
            <ac:picMk id="88" creationId="{597AEEEE-403E-4C31-A1CF-521B49B7A04C}"/>
          </ac:picMkLst>
        </pc:picChg>
        <pc:picChg chg="mod ord">
          <ac:chgData name="Jonathan Loo" userId="d2d72d48b56f45d8" providerId="LiveId" clId="{D13DE75A-ED86-4B24-95DA-B9DEDE813A63}" dt="2020-11-13T17:16:47.836" v="30260" actId="1076"/>
          <ac:picMkLst>
            <pc:docMk/>
            <pc:sldMk cId="3156333992" sldId="432"/>
            <ac:picMk id="90" creationId="{274395E5-CFBB-4071-8E51-2A75230DCD68}"/>
          </ac:picMkLst>
        </pc:picChg>
        <pc:picChg chg="add del mod">
          <ac:chgData name="Jonathan Loo" userId="d2d72d48b56f45d8" providerId="LiveId" clId="{D13DE75A-ED86-4B24-95DA-B9DEDE813A63}" dt="2020-11-13T17:02:18.595" v="29942" actId="478"/>
          <ac:picMkLst>
            <pc:docMk/>
            <pc:sldMk cId="3156333992" sldId="432"/>
            <ac:picMk id="92" creationId="{B6DB873E-920D-4E6E-9640-5E18C773F957}"/>
          </ac:picMkLst>
        </pc:picChg>
        <pc:picChg chg="del mod ord">
          <ac:chgData name="Jonathan Loo" userId="d2d72d48b56f45d8" providerId="LiveId" clId="{D13DE75A-ED86-4B24-95DA-B9DEDE813A63}" dt="2020-11-13T17:04:37.050" v="29958" actId="478"/>
          <ac:picMkLst>
            <pc:docMk/>
            <pc:sldMk cId="3156333992" sldId="432"/>
            <ac:picMk id="94" creationId="{461796A9-D3F7-4640-93C2-5DCBA70CB794}"/>
          </ac:picMkLst>
        </pc:picChg>
        <pc:picChg chg="del mod ord">
          <ac:chgData name="Jonathan Loo" userId="d2d72d48b56f45d8" providerId="LiveId" clId="{D13DE75A-ED86-4B24-95DA-B9DEDE813A63}" dt="2020-11-13T17:04:53.745" v="29972" actId="478"/>
          <ac:picMkLst>
            <pc:docMk/>
            <pc:sldMk cId="3156333992" sldId="432"/>
            <ac:picMk id="96" creationId="{2F8F3240-631F-4F89-ACB3-B25DE62744EA}"/>
          </ac:picMkLst>
        </pc:picChg>
        <pc:picChg chg="del mod ord">
          <ac:chgData name="Jonathan Loo" userId="d2d72d48b56f45d8" providerId="LiveId" clId="{D13DE75A-ED86-4B24-95DA-B9DEDE813A63}" dt="2020-11-13T17:05:43.684" v="29986" actId="478"/>
          <ac:picMkLst>
            <pc:docMk/>
            <pc:sldMk cId="3156333992" sldId="432"/>
            <ac:picMk id="98" creationId="{9142782A-582A-4125-9767-0B3E7E417640}"/>
          </ac:picMkLst>
        </pc:picChg>
        <pc:picChg chg="del mod ord">
          <ac:chgData name="Jonathan Loo" userId="d2d72d48b56f45d8" providerId="LiveId" clId="{D13DE75A-ED86-4B24-95DA-B9DEDE813A63}" dt="2020-11-13T17:06:46.670" v="30000" actId="478"/>
          <ac:picMkLst>
            <pc:docMk/>
            <pc:sldMk cId="3156333992" sldId="432"/>
            <ac:picMk id="100" creationId="{9E117A89-48B3-46B8-9CC6-B9097D01446D}"/>
          </ac:picMkLst>
        </pc:picChg>
        <pc:picChg chg="mod ord">
          <ac:chgData name="Jonathan Loo" userId="d2d72d48b56f45d8" providerId="LiveId" clId="{D13DE75A-ED86-4B24-95DA-B9DEDE813A63}" dt="2020-11-13T17:16:55.215" v="30262" actId="1076"/>
          <ac:picMkLst>
            <pc:docMk/>
            <pc:sldMk cId="3156333992" sldId="432"/>
            <ac:picMk id="102" creationId="{21DFA895-1A81-4769-B9E4-FCD0AEB0F11F}"/>
          </ac:picMkLst>
        </pc:picChg>
      </pc:sldChg>
      <pc:sldChg chg="add del ord">
        <pc:chgData name="Jonathan Loo" userId="d2d72d48b56f45d8" providerId="LiveId" clId="{D13DE75A-ED86-4B24-95DA-B9DEDE813A63}" dt="2020-11-13T16:34:54.854" v="29509" actId="47"/>
        <pc:sldMkLst>
          <pc:docMk/>
          <pc:sldMk cId="551424388" sldId="433"/>
        </pc:sldMkLst>
      </pc:sldChg>
      <pc:sldChg chg="add del">
        <pc:chgData name="Jonathan Loo" userId="d2d72d48b56f45d8" providerId="LiveId" clId="{D13DE75A-ED86-4B24-95DA-B9DEDE813A63}" dt="2020-11-13T16:34:37.597" v="29508" actId="47"/>
        <pc:sldMkLst>
          <pc:docMk/>
          <pc:sldMk cId="3366320713" sldId="434"/>
        </pc:sldMkLst>
      </pc:sldChg>
      <pc:sldChg chg="addSp delSp modSp add mod">
        <pc:chgData name="Jonathan Loo" userId="d2d72d48b56f45d8" providerId="LiveId" clId="{D13DE75A-ED86-4B24-95DA-B9DEDE813A63}" dt="2020-12-04T15:17:25.344" v="68748" actId="962"/>
        <pc:sldMkLst>
          <pc:docMk/>
          <pc:sldMk cId="1334645534" sldId="435"/>
        </pc:sldMkLst>
        <pc:spChg chg="mod">
          <ac:chgData name="Jonathan Loo" userId="d2d72d48b56f45d8" providerId="LiveId" clId="{D13DE75A-ED86-4B24-95DA-B9DEDE813A63}" dt="2020-11-24T10:27:37.508" v="68311" actId="20577"/>
          <ac:spMkLst>
            <pc:docMk/>
            <pc:sldMk cId="1334645534" sldId="435"/>
            <ac:spMk id="2" creationId="{283556C5-B21C-4CAF-A051-FA1F8CAEB2C9}"/>
          </ac:spMkLst>
        </pc:spChg>
        <pc:spChg chg="mod">
          <ac:chgData name="Jonathan Loo" userId="d2d72d48b56f45d8" providerId="LiveId" clId="{D13DE75A-ED86-4B24-95DA-B9DEDE813A63}" dt="2020-11-13T16:15:49.083" v="29348" actId="21"/>
          <ac:spMkLst>
            <pc:docMk/>
            <pc:sldMk cId="1334645534" sldId="435"/>
            <ac:spMk id="30" creationId="{283B2172-275B-48CB-8786-68E3B6D62269}"/>
          </ac:spMkLst>
        </pc:spChg>
        <pc:picChg chg="mod ord">
          <ac:chgData name="Jonathan Loo" userId="d2d72d48b56f45d8" providerId="LiveId" clId="{D13DE75A-ED86-4B24-95DA-B9DEDE813A63}" dt="2020-12-04T15:15:45.102" v="68733" actId="962"/>
          <ac:picMkLst>
            <pc:docMk/>
            <pc:sldMk cId="1334645534" sldId="435"/>
            <ac:picMk id="5" creationId="{3A5F4A9D-357B-423A-BDEC-60ED50207B0C}"/>
          </ac:picMkLst>
        </pc:picChg>
        <pc:picChg chg="del mod ord">
          <ac:chgData name="Jonathan Loo" userId="d2d72d48b56f45d8" providerId="LiveId" clId="{D13DE75A-ED86-4B24-95DA-B9DEDE813A63}" dt="2020-11-13T16:19:32.519" v="29395" actId="478"/>
          <ac:picMkLst>
            <pc:docMk/>
            <pc:sldMk cId="1334645534" sldId="435"/>
            <ac:picMk id="5" creationId="{624C8908-DD4C-48B8-8A7C-C3AC4968D3FE}"/>
          </ac:picMkLst>
        </pc:picChg>
        <pc:picChg chg="mod ord">
          <ac:chgData name="Jonathan Loo" userId="d2d72d48b56f45d8" providerId="LiveId" clId="{D13DE75A-ED86-4B24-95DA-B9DEDE813A63}" dt="2020-12-04T15:17:25.344" v="68748" actId="962"/>
          <ac:picMkLst>
            <pc:docMk/>
            <pc:sldMk cId="1334645534" sldId="435"/>
            <ac:picMk id="7" creationId="{79AE21D7-8105-41DB-B57B-DD065348269A}"/>
          </ac:picMkLst>
        </pc:picChg>
        <pc:picChg chg="del mod ord">
          <ac:chgData name="Jonathan Loo" userId="d2d72d48b56f45d8" providerId="LiveId" clId="{D13DE75A-ED86-4B24-95DA-B9DEDE813A63}" dt="2020-11-13T16:24:08.299" v="29409" actId="478"/>
          <ac:picMkLst>
            <pc:docMk/>
            <pc:sldMk cId="1334645534" sldId="435"/>
            <ac:picMk id="7" creationId="{C7BDE437-53BB-45A3-8B0E-A1F020B031E9}"/>
          </ac:picMkLst>
        </pc:picChg>
        <pc:picChg chg="del mod ord">
          <ac:chgData name="Jonathan Loo" userId="d2d72d48b56f45d8" providerId="LiveId" clId="{D13DE75A-ED86-4B24-95DA-B9DEDE813A63}" dt="2020-11-13T16:24:39.078" v="29423" actId="478"/>
          <ac:picMkLst>
            <pc:docMk/>
            <pc:sldMk cId="1334645534" sldId="435"/>
            <ac:picMk id="9" creationId="{A2629C27-9147-4E11-BA4F-A7B038CD00DC}"/>
          </ac:picMkLst>
        </pc:picChg>
        <pc:picChg chg="del mod ord">
          <ac:chgData name="Jonathan Loo" userId="d2d72d48b56f45d8" providerId="LiveId" clId="{D13DE75A-ED86-4B24-95DA-B9DEDE813A63}" dt="2020-11-13T16:30:03.875" v="29438" actId="478"/>
          <ac:picMkLst>
            <pc:docMk/>
            <pc:sldMk cId="1334645534" sldId="435"/>
            <ac:picMk id="11" creationId="{A70E697C-FC00-44A4-9F5F-EFC271C22589}"/>
          </ac:picMkLst>
        </pc:picChg>
        <pc:picChg chg="del mod ord">
          <ac:chgData name="Jonathan Loo" userId="d2d72d48b56f45d8" providerId="LiveId" clId="{D13DE75A-ED86-4B24-95DA-B9DEDE813A63}" dt="2020-11-13T16:30:37.682" v="29452" actId="478"/>
          <ac:picMkLst>
            <pc:docMk/>
            <pc:sldMk cId="1334645534" sldId="435"/>
            <ac:picMk id="13" creationId="{FD9DE17D-F3E4-45E1-AD28-E67F4A9EE10F}"/>
          </ac:picMkLst>
        </pc:picChg>
        <pc:picChg chg="del mod ord">
          <ac:chgData name="Jonathan Loo" userId="d2d72d48b56f45d8" providerId="LiveId" clId="{D13DE75A-ED86-4B24-95DA-B9DEDE813A63}" dt="2020-12-04T15:17:25.342" v="68746" actId="478"/>
          <ac:picMkLst>
            <pc:docMk/>
            <pc:sldMk cId="1334645534" sldId="435"/>
            <ac:picMk id="15" creationId="{A4A23C1E-D778-4E14-AB05-8EAD25B58D2C}"/>
          </ac:picMkLst>
        </pc:picChg>
        <pc:picChg chg="del mod ord">
          <ac:chgData name="Jonathan Loo" userId="d2d72d48b56f45d8" providerId="LiveId" clId="{D13DE75A-ED86-4B24-95DA-B9DEDE813A63}" dt="2020-11-16T19:58:30.486" v="43919" actId="478"/>
          <ac:picMkLst>
            <pc:docMk/>
            <pc:sldMk cId="1334645534" sldId="435"/>
            <ac:picMk id="17" creationId="{0C592AD2-F49F-4457-976A-F6C46BF36F2B}"/>
          </ac:picMkLst>
        </pc:picChg>
        <pc:picChg chg="del mod ord">
          <ac:chgData name="Jonathan Loo" userId="d2d72d48b56f45d8" providerId="LiveId" clId="{D13DE75A-ED86-4B24-95DA-B9DEDE813A63}" dt="2020-12-04T15:15:45.100" v="68731" actId="478"/>
          <ac:picMkLst>
            <pc:docMk/>
            <pc:sldMk cId="1334645534" sldId="435"/>
            <ac:picMk id="19" creationId="{F4633269-6221-411E-9A32-5F4AE951C724}"/>
          </ac:picMkLst>
        </pc:picChg>
        <pc:picChg chg="add del mod ord">
          <ac:chgData name="Jonathan Loo" userId="d2d72d48b56f45d8" providerId="LiveId" clId="{D13DE75A-ED86-4B24-95DA-B9DEDE813A63}" dt="2020-11-16T20:01:15.155" v="44000" actId="478"/>
          <ac:picMkLst>
            <pc:docMk/>
            <pc:sldMk cId="1334645534" sldId="435"/>
            <ac:picMk id="21" creationId="{4BBD4F6F-A054-45E0-A491-CC905B078177}"/>
          </ac:picMkLst>
        </pc:picChg>
        <pc:picChg chg="del mod ord">
          <ac:chgData name="Jonathan Loo" userId="d2d72d48b56f45d8" providerId="LiveId" clId="{D13DE75A-ED86-4B24-95DA-B9DEDE813A63}" dt="2020-11-16T20:00:46.263" v="43982"/>
          <ac:picMkLst>
            <pc:docMk/>
            <pc:sldMk cId="1334645534" sldId="435"/>
            <ac:picMk id="23" creationId="{57EFCDC5-BFBB-45F2-B038-CD3C3ED0C5A6}"/>
          </ac:picMkLst>
        </pc:picChg>
        <pc:picChg chg="add del mod">
          <ac:chgData name="Jonathan Loo" userId="d2d72d48b56f45d8" providerId="LiveId" clId="{D13DE75A-ED86-4B24-95DA-B9DEDE813A63}" dt="2020-11-16T20:01:09.800" v="43996" actId="478"/>
          <ac:picMkLst>
            <pc:docMk/>
            <pc:sldMk cId="1334645534" sldId="435"/>
            <ac:picMk id="24" creationId="{D6263D23-5CAF-4ECF-A02B-7F13425C478D}"/>
          </ac:picMkLst>
        </pc:picChg>
        <pc:picChg chg="mod ord">
          <ac:chgData name="Jonathan Loo" userId="d2d72d48b56f45d8" providerId="LiveId" clId="{D13DE75A-ED86-4B24-95DA-B9DEDE813A63}" dt="2020-11-16T20:01:23.213" v="44002" actId="1076"/>
          <ac:picMkLst>
            <pc:docMk/>
            <pc:sldMk cId="1334645534" sldId="435"/>
            <ac:picMk id="26" creationId="{898FE15D-02FD-4F5D-A0F2-7AE4A95D1C20}"/>
          </ac:picMkLst>
        </pc:picChg>
        <pc:picChg chg="del mod">
          <ac:chgData name="Jonathan Loo" userId="d2d72d48b56f45d8" providerId="LiveId" clId="{D13DE75A-ED86-4B24-95DA-B9DEDE813A63}" dt="2020-11-13T16:19:07.706" v="29379" actId="478"/>
          <ac:picMkLst>
            <pc:docMk/>
            <pc:sldMk cId="1334645534" sldId="435"/>
            <ac:picMk id="64" creationId="{AA922F1B-57B4-4C34-A362-C32125BD115F}"/>
          </ac:picMkLst>
        </pc:picChg>
        <pc:picChg chg="del">
          <ac:chgData name="Jonathan Loo" userId="d2d72d48b56f45d8" providerId="LiveId" clId="{D13DE75A-ED86-4B24-95DA-B9DEDE813A63}" dt="2020-11-13T16:15:53.718" v="29350" actId="21"/>
          <ac:picMkLst>
            <pc:docMk/>
            <pc:sldMk cId="1334645534" sldId="435"/>
            <ac:picMk id="19510" creationId="{E9C37E8E-60C4-4837-8C2C-A72C11819F99}"/>
          </ac:picMkLst>
        </pc:picChg>
        <pc:picChg chg="del">
          <ac:chgData name="Jonathan Loo" userId="d2d72d48b56f45d8" providerId="LiveId" clId="{D13DE75A-ED86-4B24-95DA-B9DEDE813A63}" dt="2020-11-16T19:59:13.896" v="43947" actId="478"/>
          <ac:picMkLst>
            <pc:docMk/>
            <pc:sldMk cId="1334645534" sldId="435"/>
            <ac:picMk id="19514" creationId="{7FB75611-DB14-451D-AC77-ED2AF3A05472}"/>
          </ac:picMkLst>
        </pc:picChg>
        <pc:picChg chg="del mod">
          <ac:chgData name="Jonathan Loo" userId="d2d72d48b56f45d8" providerId="LiveId" clId="{D13DE75A-ED86-4B24-95DA-B9DEDE813A63}" dt="2020-11-16T19:58:20.929" v="43904" actId="478"/>
          <ac:picMkLst>
            <pc:docMk/>
            <pc:sldMk cId="1334645534" sldId="435"/>
            <ac:picMk id="19518" creationId="{ECA26235-2FA5-4334-A7E6-41E568AD9403}"/>
          </ac:picMkLst>
        </pc:picChg>
      </pc:sldChg>
      <pc:sldChg chg="add del">
        <pc:chgData name="Jonathan Loo" userId="d2d72d48b56f45d8" providerId="LiveId" clId="{D13DE75A-ED86-4B24-95DA-B9DEDE813A63}" dt="2020-11-13T16:34:19.044" v="29507" actId="47"/>
        <pc:sldMkLst>
          <pc:docMk/>
          <pc:sldMk cId="368236214" sldId="436"/>
        </pc:sldMkLst>
      </pc:sldChg>
      <pc:sldChg chg="addSp delSp modSp add del mod">
        <pc:chgData name="Jonathan Loo" userId="d2d72d48b56f45d8" providerId="LiveId" clId="{D13DE75A-ED86-4B24-95DA-B9DEDE813A63}" dt="2020-11-13T17:19:34.299" v="30333" actId="47"/>
        <pc:sldMkLst>
          <pc:docMk/>
          <pc:sldMk cId="1214141166" sldId="436"/>
        </pc:sldMkLst>
        <pc:picChg chg="add del mod">
          <ac:chgData name="Jonathan Loo" userId="d2d72d48b56f45d8" providerId="LiveId" clId="{D13DE75A-ED86-4B24-95DA-B9DEDE813A63}" dt="2020-11-13T17:09:11.172" v="30025" actId="478"/>
          <ac:picMkLst>
            <pc:docMk/>
            <pc:sldMk cId="1214141166" sldId="436"/>
            <ac:picMk id="5" creationId="{B0185A9A-B3A6-4522-92B7-2B1D2DD9A5D3}"/>
          </ac:picMkLst>
        </pc:picChg>
        <pc:picChg chg="add del mod">
          <ac:chgData name="Jonathan Loo" userId="d2d72d48b56f45d8" providerId="LiveId" clId="{D13DE75A-ED86-4B24-95DA-B9DEDE813A63}" dt="2020-11-13T17:11:41.011" v="30116" actId="478"/>
          <ac:picMkLst>
            <pc:docMk/>
            <pc:sldMk cId="1214141166" sldId="436"/>
            <ac:picMk id="6" creationId="{C35F0C4B-6D5E-4D3F-8CA4-E216BD7F751A}"/>
          </ac:picMkLst>
        </pc:picChg>
        <pc:picChg chg="del mod ord">
          <ac:chgData name="Jonathan Loo" userId="d2d72d48b56f45d8" providerId="LiveId" clId="{D13DE75A-ED86-4B24-95DA-B9DEDE813A63}" dt="2020-11-13T17:09:32.710" v="30041" actId="478"/>
          <ac:picMkLst>
            <pc:docMk/>
            <pc:sldMk cId="1214141166" sldId="436"/>
            <ac:picMk id="10" creationId="{4F1F65F5-9442-40F1-857B-8FC567D7E6DB}"/>
          </ac:picMkLst>
        </pc:picChg>
        <pc:picChg chg="del mod ord">
          <ac:chgData name="Jonathan Loo" userId="d2d72d48b56f45d8" providerId="LiveId" clId="{D13DE75A-ED86-4B24-95DA-B9DEDE813A63}" dt="2020-11-13T17:10:07.885" v="30056" actId="478"/>
          <ac:picMkLst>
            <pc:docMk/>
            <pc:sldMk cId="1214141166" sldId="436"/>
            <ac:picMk id="12" creationId="{C661742F-6B5B-4E86-BAA3-519E1B3F44BB}"/>
          </ac:picMkLst>
        </pc:picChg>
        <pc:picChg chg="del mod ord">
          <ac:chgData name="Jonathan Loo" userId="d2d72d48b56f45d8" providerId="LiveId" clId="{D13DE75A-ED86-4B24-95DA-B9DEDE813A63}" dt="2020-11-13T17:10:26.915" v="30071" actId="478"/>
          <ac:picMkLst>
            <pc:docMk/>
            <pc:sldMk cId="1214141166" sldId="436"/>
            <ac:picMk id="14" creationId="{604B81E9-56BB-45B6-A808-D416A26C7312}"/>
          </ac:picMkLst>
        </pc:picChg>
        <pc:picChg chg="del mod ord">
          <ac:chgData name="Jonathan Loo" userId="d2d72d48b56f45d8" providerId="LiveId" clId="{D13DE75A-ED86-4B24-95DA-B9DEDE813A63}" dt="2020-11-13T17:10:54.023" v="30086" actId="478"/>
          <ac:picMkLst>
            <pc:docMk/>
            <pc:sldMk cId="1214141166" sldId="436"/>
            <ac:picMk id="16" creationId="{D41A2B04-3BDA-41AD-87CE-5266A3316A62}"/>
          </ac:picMkLst>
        </pc:picChg>
        <pc:picChg chg="del mod ord">
          <ac:chgData name="Jonathan Loo" userId="d2d72d48b56f45d8" providerId="LiveId" clId="{D13DE75A-ED86-4B24-95DA-B9DEDE813A63}" dt="2020-11-13T17:11:21.282" v="30101" actId="478"/>
          <ac:picMkLst>
            <pc:docMk/>
            <pc:sldMk cId="1214141166" sldId="436"/>
            <ac:picMk id="18" creationId="{2410F14F-2194-4D6B-867D-A73932E3CB52}"/>
          </ac:picMkLst>
        </pc:picChg>
        <pc:picChg chg="del mod ord">
          <ac:chgData name="Jonathan Loo" userId="d2d72d48b56f45d8" providerId="LiveId" clId="{D13DE75A-ED86-4B24-95DA-B9DEDE813A63}" dt="2020-11-13T17:11:57.407" v="30132" actId="478"/>
          <ac:picMkLst>
            <pc:docMk/>
            <pc:sldMk cId="1214141166" sldId="436"/>
            <ac:picMk id="20" creationId="{E1A48A45-6323-4F13-AEF3-3205D43A2AAC}"/>
          </ac:picMkLst>
        </pc:picChg>
        <pc:picChg chg="del mod ord">
          <ac:chgData name="Jonathan Loo" userId="d2d72d48b56f45d8" providerId="LiveId" clId="{D13DE75A-ED86-4B24-95DA-B9DEDE813A63}" dt="2020-11-13T17:16:16.853" v="30255" actId="478"/>
          <ac:picMkLst>
            <pc:docMk/>
            <pc:sldMk cId="1214141166" sldId="436"/>
            <ac:picMk id="22" creationId="{2DE08681-DD4C-4D7F-96DF-EDC46C89EE69}"/>
          </ac:picMkLst>
        </pc:picChg>
        <pc:picChg chg="del mod ord">
          <ac:chgData name="Jonathan Loo" userId="d2d72d48b56f45d8" providerId="LiveId" clId="{D13DE75A-ED86-4B24-95DA-B9DEDE813A63}" dt="2020-11-13T17:14:25.775" v="30151" actId="478"/>
          <ac:picMkLst>
            <pc:docMk/>
            <pc:sldMk cId="1214141166" sldId="436"/>
            <ac:picMk id="24" creationId="{19ABF5F2-D566-4041-8D4F-A3751CD3FACA}"/>
          </ac:picMkLst>
        </pc:picChg>
        <pc:picChg chg="del mod ord">
          <ac:chgData name="Jonathan Loo" userId="d2d72d48b56f45d8" providerId="LiveId" clId="{D13DE75A-ED86-4B24-95DA-B9DEDE813A63}" dt="2020-11-13T17:14:42.416" v="30166" actId="478"/>
          <ac:picMkLst>
            <pc:docMk/>
            <pc:sldMk cId="1214141166" sldId="436"/>
            <ac:picMk id="26" creationId="{1720DB17-4E23-4496-BE9F-51F5DF02C1B3}"/>
          </ac:picMkLst>
        </pc:picChg>
        <pc:picChg chg="del mod ord">
          <ac:chgData name="Jonathan Loo" userId="d2d72d48b56f45d8" providerId="LiveId" clId="{D13DE75A-ED86-4B24-95DA-B9DEDE813A63}" dt="2020-11-13T17:14:50.109" v="30181" actId="478"/>
          <ac:picMkLst>
            <pc:docMk/>
            <pc:sldMk cId="1214141166" sldId="436"/>
            <ac:picMk id="28" creationId="{E2762DAF-E7D5-4E9D-A663-755926844C05}"/>
          </ac:picMkLst>
        </pc:picChg>
        <pc:picChg chg="del mod ord">
          <ac:chgData name="Jonathan Loo" userId="d2d72d48b56f45d8" providerId="LiveId" clId="{D13DE75A-ED86-4B24-95DA-B9DEDE813A63}" dt="2020-11-13T17:15:15.052" v="30196" actId="478"/>
          <ac:picMkLst>
            <pc:docMk/>
            <pc:sldMk cId="1214141166" sldId="436"/>
            <ac:picMk id="30" creationId="{468A6121-8C0E-465C-BA43-5313FC4AC68E}"/>
          </ac:picMkLst>
        </pc:picChg>
        <pc:picChg chg="del mod ord">
          <ac:chgData name="Jonathan Loo" userId="d2d72d48b56f45d8" providerId="LiveId" clId="{D13DE75A-ED86-4B24-95DA-B9DEDE813A63}" dt="2020-11-13T17:15:35.274" v="30211" actId="478"/>
          <ac:picMkLst>
            <pc:docMk/>
            <pc:sldMk cId="1214141166" sldId="436"/>
            <ac:picMk id="32" creationId="{56842D3C-8755-4DF4-A398-6B9CCBFD06EE}"/>
          </ac:picMkLst>
        </pc:picChg>
        <pc:picChg chg="del mod ord">
          <ac:chgData name="Jonathan Loo" userId="d2d72d48b56f45d8" providerId="LiveId" clId="{D13DE75A-ED86-4B24-95DA-B9DEDE813A63}" dt="2020-11-13T17:15:49.448" v="30226" actId="478"/>
          <ac:picMkLst>
            <pc:docMk/>
            <pc:sldMk cId="1214141166" sldId="436"/>
            <ac:picMk id="34" creationId="{322F309F-68E3-48A4-9DDE-7FEC91DB7E3E}"/>
          </ac:picMkLst>
        </pc:picChg>
        <pc:picChg chg="del mod ord">
          <ac:chgData name="Jonathan Loo" userId="d2d72d48b56f45d8" providerId="LiveId" clId="{D13DE75A-ED86-4B24-95DA-B9DEDE813A63}" dt="2020-11-13T17:15:57.643" v="30241" actId="478"/>
          <ac:picMkLst>
            <pc:docMk/>
            <pc:sldMk cId="1214141166" sldId="436"/>
            <ac:picMk id="36" creationId="{BE604429-E7FA-48E0-B5DE-D8033DA6F36D}"/>
          </ac:picMkLst>
        </pc:picChg>
        <pc:picChg chg="mod ord">
          <ac:chgData name="Jonathan Loo" userId="d2d72d48b56f45d8" providerId="LiveId" clId="{D13DE75A-ED86-4B24-95DA-B9DEDE813A63}" dt="2020-11-13T17:16:29.211" v="30259" actId="1076"/>
          <ac:picMkLst>
            <pc:docMk/>
            <pc:sldMk cId="1214141166" sldId="436"/>
            <ac:picMk id="38" creationId="{1359A9FE-F161-4AC5-8599-C204B37DCDD0}"/>
          </ac:picMkLst>
        </pc:picChg>
        <pc:picChg chg="mod ord">
          <ac:chgData name="Jonathan Loo" userId="d2d72d48b56f45d8" providerId="LiveId" clId="{D13DE75A-ED86-4B24-95DA-B9DEDE813A63}" dt="2020-11-13T17:16:23.178" v="30258" actId="1076"/>
          <ac:picMkLst>
            <pc:docMk/>
            <pc:sldMk cId="1214141166" sldId="436"/>
            <ac:picMk id="40" creationId="{7358CFE0-C4BE-4C1E-9F48-91F15115AAC6}"/>
          </ac:picMkLst>
        </pc:picChg>
        <pc:picChg chg="del">
          <ac:chgData name="Jonathan Loo" userId="d2d72d48b56f45d8" providerId="LiveId" clId="{D13DE75A-ED86-4B24-95DA-B9DEDE813A63}" dt="2020-11-13T17:08:35.793" v="30008" actId="478"/>
          <ac:picMkLst>
            <pc:docMk/>
            <pc:sldMk cId="1214141166" sldId="436"/>
            <ac:picMk id="90" creationId="{274395E5-CFBB-4071-8E51-2A75230DCD68}"/>
          </ac:picMkLst>
        </pc:picChg>
        <pc:picChg chg="del">
          <ac:chgData name="Jonathan Loo" userId="d2d72d48b56f45d8" providerId="LiveId" clId="{D13DE75A-ED86-4B24-95DA-B9DEDE813A63}" dt="2020-11-13T17:08:36.265" v="30009" actId="478"/>
          <ac:picMkLst>
            <pc:docMk/>
            <pc:sldMk cId="1214141166" sldId="436"/>
            <ac:picMk id="102" creationId="{21DFA895-1A81-4769-B9E4-FCD0AEB0F11F}"/>
          </ac:picMkLst>
        </pc:picChg>
      </pc:sldChg>
      <pc:sldChg chg="addSp delSp modSp add mod">
        <pc:chgData name="Jonathan Loo" userId="d2d72d48b56f45d8" providerId="LiveId" clId="{D13DE75A-ED86-4B24-95DA-B9DEDE813A63}" dt="2020-12-04T15:26:14.622" v="69011" actId="962"/>
        <pc:sldMkLst>
          <pc:docMk/>
          <pc:sldMk cId="1126893055" sldId="437"/>
        </pc:sldMkLst>
        <pc:spChg chg="mod">
          <ac:chgData name="Jonathan Loo" userId="d2d72d48b56f45d8" providerId="LiveId" clId="{D13DE75A-ED86-4B24-95DA-B9DEDE813A63}" dt="2020-11-24T10:28:25.744" v="68335" actId="20577"/>
          <ac:spMkLst>
            <pc:docMk/>
            <pc:sldMk cId="1126893055" sldId="437"/>
            <ac:spMk id="2" creationId="{44F56BBA-CDD3-404E-BB13-DF5AB2E55362}"/>
          </ac:spMkLst>
        </pc:spChg>
        <pc:spChg chg="mod">
          <ac:chgData name="Jonathan Loo" userId="d2d72d48b56f45d8" providerId="LiveId" clId="{D13DE75A-ED86-4B24-95DA-B9DEDE813A63}" dt="2020-11-16T20:21:39.192" v="44237" actId="6549"/>
          <ac:spMkLst>
            <pc:docMk/>
            <pc:sldMk cId="1126893055" sldId="437"/>
            <ac:spMk id="3" creationId="{A31FEC57-7C01-4048-882F-FB69765B6B3D}"/>
          </ac:spMkLst>
        </pc:spChg>
        <pc:spChg chg="mod">
          <ac:chgData name="Jonathan Loo" userId="d2d72d48b56f45d8" providerId="LiveId" clId="{D13DE75A-ED86-4B24-95DA-B9DEDE813A63}" dt="2020-11-16T20:30:33.519" v="44432" actId="20577"/>
          <ac:spMkLst>
            <pc:docMk/>
            <pc:sldMk cId="1126893055" sldId="437"/>
            <ac:spMk id="4" creationId="{A96C0C5A-F361-403A-98A4-142ADEA11682}"/>
          </ac:spMkLst>
        </pc:spChg>
        <pc:picChg chg="add del mod">
          <ac:chgData name="Jonathan Loo" userId="d2d72d48b56f45d8" providerId="LiveId" clId="{D13DE75A-ED86-4B24-95DA-B9DEDE813A63}" dt="2020-11-16T20:22:03.629" v="44252" actId="478"/>
          <ac:picMkLst>
            <pc:docMk/>
            <pc:sldMk cId="1126893055" sldId="437"/>
            <ac:picMk id="5" creationId="{60D9CE85-1770-4DF7-AFF7-A6770D4ED831}"/>
          </ac:picMkLst>
        </pc:picChg>
        <pc:picChg chg="del mod ord">
          <ac:chgData name="Jonathan Loo" userId="d2d72d48b56f45d8" providerId="LiveId" clId="{D13DE75A-ED86-4B24-95DA-B9DEDE813A63}" dt="2020-11-18T15:54:44.887" v="60056" actId="478"/>
          <ac:picMkLst>
            <pc:docMk/>
            <pc:sldMk cId="1126893055" sldId="437"/>
            <ac:picMk id="6" creationId="{3BD990B4-4256-4291-BA1D-1DCD54F6F7D7}"/>
          </ac:picMkLst>
        </pc:picChg>
        <pc:picChg chg="del mod ord">
          <ac:chgData name="Jonathan Loo" userId="d2d72d48b56f45d8" providerId="LiveId" clId="{D13DE75A-ED86-4B24-95DA-B9DEDE813A63}" dt="2020-12-04T15:25:58.186" v="68993" actId="478"/>
          <ac:picMkLst>
            <pc:docMk/>
            <pc:sldMk cId="1126893055" sldId="437"/>
            <ac:picMk id="6" creationId="{41A487B4-D006-4526-B6CC-DA81D0B1CFCB}"/>
          </ac:picMkLst>
        </pc:picChg>
        <pc:picChg chg="add del mod">
          <ac:chgData name="Jonathan Loo" userId="d2d72d48b56f45d8" providerId="LiveId" clId="{D13DE75A-ED86-4B24-95DA-B9DEDE813A63}" dt="2020-11-16T10:05:52.001" v="30895" actId="478"/>
          <ac:picMkLst>
            <pc:docMk/>
            <pc:sldMk cId="1126893055" sldId="437"/>
            <ac:picMk id="6" creationId="{58D2D23E-6314-4456-B0F4-19D1ED3F2103}"/>
          </ac:picMkLst>
        </pc:picChg>
        <pc:picChg chg="del mod ord">
          <ac:chgData name="Jonathan Loo" userId="d2d72d48b56f45d8" providerId="LiveId" clId="{D13DE75A-ED86-4B24-95DA-B9DEDE813A63}" dt="2020-11-18T15:54:14.115" v="60042" actId="478"/>
          <ac:picMkLst>
            <pc:docMk/>
            <pc:sldMk cId="1126893055" sldId="437"/>
            <ac:picMk id="7" creationId="{4E682070-CC59-4117-B874-23DECDBD5B43}"/>
          </ac:picMkLst>
        </pc:picChg>
        <pc:picChg chg="mod ord">
          <ac:chgData name="Jonathan Loo" userId="d2d72d48b56f45d8" providerId="LiveId" clId="{D13DE75A-ED86-4B24-95DA-B9DEDE813A63}" dt="2020-12-04T15:25:13.610" v="68979" actId="962"/>
          <ac:picMkLst>
            <pc:docMk/>
            <pc:sldMk cId="1126893055" sldId="437"/>
            <ac:picMk id="7" creationId="{CEBCB5FF-1142-413F-A67D-A3DC642D5731}"/>
          </ac:picMkLst>
        </pc:picChg>
        <pc:picChg chg="del mod ord">
          <ac:chgData name="Jonathan Loo" userId="d2d72d48b56f45d8" providerId="LiveId" clId="{D13DE75A-ED86-4B24-95DA-B9DEDE813A63}" dt="2020-11-18T16:00:52.485" v="60131" actId="478"/>
          <ac:picMkLst>
            <pc:docMk/>
            <pc:sldMk cId="1126893055" sldId="437"/>
            <ac:picMk id="9" creationId="{70DA0D7B-A7F8-46A2-BD9F-D508AD79719D}"/>
          </ac:picMkLst>
        </pc:picChg>
        <pc:picChg chg="del mod ord">
          <ac:chgData name="Jonathan Loo" userId="d2d72d48b56f45d8" providerId="LiveId" clId="{D13DE75A-ED86-4B24-95DA-B9DEDE813A63}" dt="2020-12-04T15:26:14.620" v="69009" actId="478"/>
          <ac:picMkLst>
            <pc:docMk/>
            <pc:sldMk cId="1126893055" sldId="437"/>
            <ac:picMk id="9" creationId="{E3C82CE3-3AE8-4743-8380-3EEFB7818FA0}"/>
          </ac:picMkLst>
        </pc:picChg>
        <pc:picChg chg="del mod ord">
          <ac:chgData name="Jonathan Loo" userId="d2d72d48b56f45d8" providerId="LiveId" clId="{D13DE75A-ED86-4B24-95DA-B9DEDE813A63}" dt="2020-11-16T20:21:37.111" v="44236" actId="478"/>
          <ac:picMkLst>
            <pc:docMk/>
            <pc:sldMk cId="1126893055" sldId="437"/>
            <ac:picMk id="10" creationId="{A9D14DEE-219D-4A42-BA78-ABF678F1BB49}"/>
          </ac:picMkLst>
        </pc:picChg>
        <pc:picChg chg="mod ord">
          <ac:chgData name="Jonathan Loo" userId="d2d72d48b56f45d8" providerId="LiveId" clId="{D13DE75A-ED86-4B24-95DA-B9DEDE813A63}" dt="2020-12-04T15:26:14.622" v="69011" actId="962"/>
          <ac:picMkLst>
            <pc:docMk/>
            <pc:sldMk cId="1126893055" sldId="437"/>
            <ac:picMk id="11" creationId="{1C3D22BF-84E1-422E-9595-09B9F30A5BB3}"/>
          </ac:picMkLst>
        </pc:picChg>
        <pc:picChg chg="del mod ord">
          <ac:chgData name="Jonathan Loo" userId="d2d72d48b56f45d8" providerId="LiveId" clId="{D13DE75A-ED86-4B24-95DA-B9DEDE813A63}" dt="2020-11-18T15:55:19.418" v="60070" actId="478"/>
          <ac:picMkLst>
            <pc:docMk/>
            <pc:sldMk cId="1126893055" sldId="437"/>
            <ac:picMk id="11" creationId="{6D228299-65B7-4E8C-8ADF-47A0F6F5BD30}"/>
          </ac:picMkLst>
        </pc:picChg>
        <pc:picChg chg="del mod ord">
          <ac:chgData name="Jonathan Loo" userId="d2d72d48b56f45d8" providerId="LiveId" clId="{D13DE75A-ED86-4B24-95DA-B9DEDE813A63}" dt="2020-11-16T20:16:22.927" v="44158" actId="478"/>
          <ac:picMkLst>
            <pc:docMk/>
            <pc:sldMk cId="1126893055" sldId="437"/>
            <ac:picMk id="12" creationId="{B50A222A-DC20-4ABF-AAFE-DC2B4E5A3ABA}"/>
          </ac:picMkLst>
        </pc:picChg>
        <pc:picChg chg="del mod ord">
          <ac:chgData name="Jonathan Loo" userId="d2d72d48b56f45d8" providerId="LiveId" clId="{D13DE75A-ED86-4B24-95DA-B9DEDE813A63}" dt="2020-11-18T15:55:44.823" v="60084" actId="478"/>
          <ac:picMkLst>
            <pc:docMk/>
            <pc:sldMk cId="1126893055" sldId="437"/>
            <ac:picMk id="13" creationId="{B9C0EC36-1CC1-4263-8FB0-F433277D8952}"/>
          </ac:picMkLst>
        </pc:picChg>
        <pc:picChg chg="del mod ord">
          <ac:chgData name="Jonathan Loo" userId="d2d72d48b56f45d8" providerId="LiveId" clId="{D13DE75A-ED86-4B24-95DA-B9DEDE813A63}" dt="2020-11-16T20:30:29.550" v="44428" actId="478"/>
          <ac:picMkLst>
            <pc:docMk/>
            <pc:sldMk cId="1126893055" sldId="437"/>
            <ac:picMk id="14" creationId="{D1FBA48A-29BF-4FF8-8BEC-4195C4DA2B6C}"/>
          </ac:picMkLst>
        </pc:picChg>
        <pc:picChg chg="add del mod">
          <ac:chgData name="Jonathan Loo" userId="d2d72d48b56f45d8" providerId="LiveId" clId="{D13DE75A-ED86-4B24-95DA-B9DEDE813A63}" dt="2020-11-16T20:13:11.019" v="44082" actId="478"/>
          <ac:picMkLst>
            <pc:docMk/>
            <pc:sldMk cId="1126893055" sldId="437"/>
            <ac:picMk id="15" creationId="{31B7EC25-F35F-432C-828D-0DA4485150AC}"/>
          </ac:picMkLst>
        </pc:picChg>
        <pc:picChg chg="del mod ord">
          <ac:chgData name="Jonathan Loo" userId="d2d72d48b56f45d8" providerId="LiveId" clId="{D13DE75A-ED86-4B24-95DA-B9DEDE813A63}" dt="2020-12-04T15:25:13.608" v="68977" actId="478"/>
          <ac:picMkLst>
            <pc:docMk/>
            <pc:sldMk cId="1126893055" sldId="437"/>
            <ac:picMk id="15" creationId="{BF050AF5-0A33-4BF0-B053-CF04E8325E3D}"/>
          </ac:picMkLst>
        </pc:picChg>
        <pc:picChg chg="mod ord">
          <ac:chgData name="Jonathan Loo" userId="d2d72d48b56f45d8" providerId="LiveId" clId="{D13DE75A-ED86-4B24-95DA-B9DEDE813A63}" dt="2020-11-18T15:57:08.785" v="60101" actId="962"/>
          <ac:picMkLst>
            <pc:docMk/>
            <pc:sldMk cId="1126893055" sldId="437"/>
            <ac:picMk id="17" creationId="{CE537D88-1BEC-4F89-AEEE-B7296D69BFC7}"/>
          </ac:picMkLst>
        </pc:picChg>
        <pc:picChg chg="del mod ord">
          <ac:chgData name="Jonathan Loo" userId="d2d72d48b56f45d8" providerId="LiveId" clId="{D13DE75A-ED86-4B24-95DA-B9DEDE813A63}" dt="2020-11-16T20:14:10.012" v="44098" actId="478"/>
          <ac:picMkLst>
            <pc:docMk/>
            <pc:sldMk cId="1126893055" sldId="437"/>
            <ac:picMk id="18" creationId="{96B01C37-C08A-4159-A4E9-2C217AEC01E4}"/>
          </ac:picMkLst>
        </pc:picChg>
        <pc:picChg chg="del mod ord">
          <ac:chgData name="Jonathan Loo" userId="d2d72d48b56f45d8" providerId="LiveId" clId="{D13DE75A-ED86-4B24-95DA-B9DEDE813A63}" dt="2020-11-16T20:14:35.105" v="44112" actId="478"/>
          <ac:picMkLst>
            <pc:docMk/>
            <pc:sldMk cId="1126893055" sldId="437"/>
            <ac:picMk id="20" creationId="{D2E1F118-1C37-4FE0-AEC5-FA203D15EE72}"/>
          </ac:picMkLst>
        </pc:picChg>
        <pc:picChg chg="del mod ord">
          <ac:chgData name="Jonathan Loo" userId="d2d72d48b56f45d8" providerId="LiveId" clId="{D13DE75A-ED86-4B24-95DA-B9DEDE813A63}" dt="2020-11-16T20:15:08.055" v="44126" actId="478"/>
          <ac:picMkLst>
            <pc:docMk/>
            <pc:sldMk cId="1126893055" sldId="437"/>
            <ac:picMk id="22" creationId="{01A015AF-2D2E-4E2A-B134-4B5B683089F4}"/>
          </ac:picMkLst>
        </pc:picChg>
        <pc:picChg chg="del mod ord">
          <ac:chgData name="Jonathan Loo" userId="d2d72d48b56f45d8" providerId="LiveId" clId="{D13DE75A-ED86-4B24-95DA-B9DEDE813A63}" dt="2020-11-16T20:15:34.187" v="44140" actId="478"/>
          <ac:picMkLst>
            <pc:docMk/>
            <pc:sldMk cId="1126893055" sldId="437"/>
            <ac:picMk id="24" creationId="{AD3177C5-1515-4F2F-B83A-A9D9D2116A31}"/>
          </ac:picMkLst>
        </pc:picChg>
        <pc:picChg chg="del mod ord">
          <ac:chgData name="Jonathan Loo" userId="d2d72d48b56f45d8" providerId="LiveId" clId="{D13DE75A-ED86-4B24-95DA-B9DEDE813A63}" dt="2020-11-16T20:16:17.388" v="44154" actId="478"/>
          <ac:picMkLst>
            <pc:docMk/>
            <pc:sldMk cId="1126893055" sldId="437"/>
            <ac:picMk id="26" creationId="{400D9D1D-0B5F-4930-927E-02CAA40E3011}"/>
          </ac:picMkLst>
        </pc:picChg>
        <pc:picChg chg="del mod ord">
          <ac:chgData name="Jonathan Loo" userId="d2d72d48b56f45d8" providerId="LiveId" clId="{D13DE75A-ED86-4B24-95DA-B9DEDE813A63}" dt="2020-11-16T20:16:55.007" v="44171" actId="478"/>
          <ac:picMkLst>
            <pc:docMk/>
            <pc:sldMk cId="1126893055" sldId="437"/>
            <ac:picMk id="28" creationId="{AAFD0A23-D92D-4C6B-A69F-12504A0B790D}"/>
          </ac:picMkLst>
        </pc:picChg>
        <pc:picChg chg="del mod ord">
          <ac:chgData name="Jonathan Loo" userId="d2d72d48b56f45d8" providerId="LiveId" clId="{D13DE75A-ED86-4B24-95DA-B9DEDE813A63}" dt="2020-11-16T20:17:28.808" v="44185" actId="478"/>
          <ac:picMkLst>
            <pc:docMk/>
            <pc:sldMk cId="1126893055" sldId="437"/>
            <ac:picMk id="30" creationId="{963E6E57-6750-4711-96D0-E45B6EE34F94}"/>
          </ac:picMkLst>
        </pc:picChg>
        <pc:picChg chg="add del mod ord">
          <ac:chgData name="Jonathan Loo" userId="d2d72d48b56f45d8" providerId="LiveId" clId="{D13DE75A-ED86-4B24-95DA-B9DEDE813A63}" dt="2020-11-17T09:08:37.549" v="45928"/>
          <ac:picMkLst>
            <pc:docMk/>
            <pc:sldMk cId="1126893055" sldId="437"/>
            <ac:picMk id="32" creationId="{F2F4080D-A87D-4DDF-A00E-1457CCA4E593}"/>
          </ac:picMkLst>
        </pc:picChg>
        <pc:picChg chg="del mod ord">
          <ac:chgData name="Jonathan Loo" userId="d2d72d48b56f45d8" providerId="LiveId" clId="{D13DE75A-ED86-4B24-95DA-B9DEDE813A63}" dt="2020-11-16T20:22:33.754" v="44268" actId="478"/>
          <ac:picMkLst>
            <pc:docMk/>
            <pc:sldMk cId="1126893055" sldId="437"/>
            <ac:picMk id="34" creationId="{C54D70E4-3A1F-4C6E-A52D-62EC43681D64}"/>
          </ac:picMkLst>
        </pc:picChg>
        <pc:picChg chg="del mod ord">
          <ac:chgData name="Jonathan Loo" userId="d2d72d48b56f45d8" providerId="LiveId" clId="{D13DE75A-ED86-4B24-95DA-B9DEDE813A63}" dt="2020-11-16T20:23:14.165" v="44284" actId="478"/>
          <ac:picMkLst>
            <pc:docMk/>
            <pc:sldMk cId="1126893055" sldId="437"/>
            <ac:picMk id="36" creationId="{75FAFB52-4F2D-48E6-9AE4-5670EC8FE6B4}"/>
          </ac:picMkLst>
        </pc:picChg>
        <pc:picChg chg="del mod ord">
          <ac:chgData name="Jonathan Loo" userId="d2d72d48b56f45d8" providerId="LiveId" clId="{D13DE75A-ED86-4B24-95DA-B9DEDE813A63}" dt="2020-11-16T20:23:47.116" v="44300" actId="478"/>
          <ac:picMkLst>
            <pc:docMk/>
            <pc:sldMk cId="1126893055" sldId="437"/>
            <ac:picMk id="38" creationId="{CC80316E-0C47-476F-A604-97EC9FB71A90}"/>
          </ac:picMkLst>
        </pc:picChg>
        <pc:picChg chg="del mod ord">
          <ac:chgData name="Jonathan Loo" userId="d2d72d48b56f45d8" providerId="LiveId" clId="{D13DE75A-ED86-4B24-95DA-B9DEDE813A63}" dt="2020-11-16T20:24:31.820" v="44316" actId="478"/>
          <ac:picMkLst>
            <pc:docMk/>
            <pc:sldMk cId="1126893055" sldId="437"/>
            <ac:picMk id="40" creationId="{86A547C8-96D0-4BE2-AC4B-0E59B1EAF717}"/>
          </ac:picMkLst>
        </pc:picChg>
        <pc:picChg chg="del mod ord">
          <ac:chgData name="Jonathan Loo" userId="d2d72d48b56f45d8" providerId="LiveId" clId="{D13DE75A-ED86-4B24-95DA-B9DEDE813A63}" dt="2020-11-16T20:25:26.287" v="44332" actId="478"/>
          <ac:picMkLst>
            <pc:docMk/>
            <pc:sldMk cId="1126893055" sldId="437"/>
            <ac:picMk id="42" creationId="{E893134B-FFC5-4241-A0F1-EEAF8E4CAC28}"/>
          </ac:picMkLst>
        </pc:picChg>
        <pc:picChg chg="del mod ord">
          <ac:chgData name="Jonathan Loo" userId="d2d72d48b56f45d8" providerId="LiveId" clId="{D13DE75A-ED86-4B24-95DA-B9DEDE813A63}" dt="2020-11-16T20:26:12.368" v="44348" actId="478"/>
          <ac:picMkLst>
            <pc:docMk/>
            <pc:sldMk cId="1126893055" sldId="437"/>
            <ac:picMk id="44" creationId="{E1C97852-F45F-4138-A340-023FBF6BCC06}"/>
          </ac:picMkLst>
        </pc:picChg>
        <pc:picChg chg="del mod ord">
          <ac:chgData name="Jonathan Loo" userId="d2d72d48b56f45d8" providerId="LiveId" clId="{D13DE75A-ED86-4B24-95DA-B9DEDE813A63}" dt="2020-11-16T20:27:16.849" v="44364" actId="478"/>
          <ac:picMkLst>
            <pc:docMk/>
            <pc:sldMk cId="1126893055" sldId="437"/>
            <ac:picMk id="46" creationId="{2BABBEC9-967D-4C44-8F3E-D559554829CE}"/>
          </ac:picMkLst>
        </pc:picChg>
        <pc:picChg chg="del mod ord">
          <ac:chgData name="Jonathan Loo" userId="d2d72d48b56f45d8" providerId="LiveId" clId="{D13DE75A-ED86-4B24-95DA-B9DEDE813A63}" dt="2020-11-16T20:27:43.985" v="44380" actId="478"/>
          <ac:picMkLst>
            <pc:docMk/>
            <pc:sldMk cId="1126893055" sldId="437"/>
            <ac:picMk id="48" creationId="{C3C07368-8982-4A86-9947-5993420ADDFE}"/>
          </ac:picMkLst>
        </pc:picChg>
        <pc:picChg chg="del mod ord">
          <ac:chgData name="Jonathan Loo" userId="d2d72d48b56f45d8" providerId="LiveId" clId="{D13DE75A-ED86-4B24-95DA-B9DEDE813A63}" dt="2020-11-16T20:30:07.767" v="44397" actId="478"/>
          <ac:picMkLst>
            <pc:docMk/>
            <pc:sldMk cId="1126893055" sldId="437"/>
            <ac:picMk id="50" creationId="{FC11BCAA-DA1A-4219-BFA1-7CD8D5A20DB7}"/>
          </ac:picMkLst>
        </pc:picChg>
        <pc:picChg chg="del mod ord">
          <ac:chgData name="Jonathan Loo" userId="d2d72d48b56f45d8" providerId="LiveId" clId="{D13DE75A-ED86-4B24-95DA-B9DEDE813A63}" dt="2020-11-16T20:30:20.105" v="44413" actId="478"/>
          <ac:picMkLst>
            <pc:docMk/>
            <pc:sldMk cId="1126893055" sldId="437"/>
            <ac:picMk id="52" creationId="{02A116C8-1B1D-4179-900E-2D9D680BB3F1}"/>
          </ac:picMkLst>
        </pc:picChg>
        <pc:picChg chg="del mod ord">
          <ac:chgData name="Jonathan Loo" userId="d2d72d48b56f45d8" providerId="LiveId" clId="{D13DE75A-ED86-4B24-95DA-B9DEDE813A63}" dt="2020-11-18T15:53:38.128" v="60026" actId="478"/>
          <ac:picMkLst>
            <pc:docMk/>
            <pc:sldMk cId="1126893055" sldId="437"/>
            <ac:picMk id="54" creationId="{2A544B9E-9915-4DB1-8618-CFCBFE142C2C}"/>
          </ac:picMkLst>
        </pc:picChg>
        <pc:picChg chg="del mod ord">
          <ac:chgData name="Jonathan Loo" userId="d2d72d48b56f45d8" providerId="LiveId" clId="{D13DE75A-ED86-4B24-95DA-B9DEDE813A63}" dt="2020-11-16T20:31:11.829" v="44448" actId="478"/>
          <ac:picMkLst>
            <pc:docMk/>
            <pc:sldMk cId="1126893055" sldId="437"/>
            <ac:picMk id="56" creationId="{B2EEB05D-8F7F-41A8-A1BF-0411E4164DB9}"/>
          </ac:picMkLst>
        </pc:picChg>
        <pc:picChg chg="del mod ord">
          <ac:chgData name="Jonathan Loo" userId="d2d72d48b56f45d8" providerId="LiveId" clId="{D13DE75A-ED86-4B24-95DA-B9DEDE813A63}" dt="2020-11-18T15:57:08.782" v="60099" actId="478"/>
          <ac:picMkLst>
            <pc:docMk/>
            <pc:sldMk cId="1126893055" sldId="437"/>
            <ac:picMk id="58" creationId="{21172278-B180-4307-945F-55FF1D1BB2CE}"/>
          </ac:picMkLst>
        </pc:picChg>
        <pc:picChg chg="add del mod ord">
          <ac:chgData name="Jonathan Loo" userId="d2d72d48b56f45d8" providerId="LiveId" clId="{D13DE75A-ED86-4B24-95DA-B9DEDE813A63}" dt="2020-11-17T09:08:38.188" v="45943"/>
          <ac:picMkLst>
            <pc:docMk/>
            <pc:sldMk cId="1126893055" sldId="437"/>
            <ac:picMk id="60" creationId="{811B487C-DFE2-4B2B-B020-835702BC0EA5}"/>
          </ac:picMkLst>
        </pc:picChg>
        <pc:picChg chg="add del mod ord">
          <ac:chgData name="Jonathan Loo" userId="d2d72d48b56f45d8" providerId="LiveId" clId="{D13DE75A-ED86-4B24-95DA-B9DEDE813A63}" dt="2020-11-17T09:08:38.617" v="45958"/>
          <ac:picMkLst>
            <pc:docMk/>
            <pc:sldMk cId="1126893055" sldId="437"/>
            <ac:picMk id="62" creationId="{C2AE9491-1BB3-49DC-8219-1448897B6905}"/>
          </ac:picMkLst>
        </pc:picChg>
        <pc:picChg chg="add del mod ord">
          <ac:chgData name="Jonathan Loo" userId="d2d72d48b56f45d8" providerId="LiveId" clId="{D13DE75A-ED86-4B24-95DA-B9DEDE813A63}" dt="2020-11-17T09:08:38.870" v="45973"/>
          <ac:picMkLst>
            <pc:docMk/>
            <pc:sldMk cId="1126893055" sldId="437"/>
            <ac:picMk id="64" creationId="{396805F6-DAD6-4D33-9EF0-6E831ABAFD7A}"/>
          </ac:picMkLst>
        </pc:picChg>
        <pc:picChg chg="add del mod ord">
          <ac:chgData name="Jonathan Loo" userId="d2d72d48b56f45d8" providerId="LiveId" clId="{D13DE75A-ED86-4B24-95DA-B9DEDE813A63}" dt="2020-11-18T14:17:02.998" v="56288" actId="478"/>
          <ac:picMkLst>
            <pc:docMk/>
            <pc:sldMk cId="1126893055" sldId="437"/>
            <ac:picMk id="66" creationId="{6E7F7171-66FA-4DF4-BCF8-036228ED0880}"/>
          </ac:picMkLst>
        </pc:picChg>
        <pc:picChg chg="del mod">
          <ac:chgData name="Jonathan Loo" userId="d2d72d48b56f45d8" providerId="LiveId" clId="{D13DE75A-ED86-4B24-95DA-B9DEDE813A63}" dt="2020-11-13T17:38:07.341" v="30703" actId="478"/>
          <ac:picMkLst>
            <pc:docMk/>
            <pc:sldMk cId="1126893055" sldId="437"/>
            <ac:picMk id="90" creationId="{274395E5-CFBB-4071-8E51-2A75230DCD68}"/>
          </ac:picMkLst>
        </pc:picChg>
        <pc:picChg chg="del mod">
          <ac:chgData name="Jonathan Loo" userId="d2d72d48b56f45d8" providerId="LiveId" clId="{D13DE75A-ED86-4B24-95DA-B9DEDE813A63}" dt="2020-11-13T17:36:29.137" v="30641" actId="478"/>
          <ac:picMkLst>
            <pc:docMk/>
            <pc:sldMk cId="1126893055" sldId="437"/>
            <ac:picMk id="102" creationId="{21DFA895-1A81-4769-B9E4-FCD0AEB0F11F}"/>
          </ac:picMkLst>
        </pc:picChg>
      </pc:sldChg>
      <pc:sldChg chg="addSp delSp modSp new del mod modClrScheme chgLayout">
        <pc:chgData name="Jonathan Loo" userId="d2d72d48b56f45d8" providerId="LiveId" clId="{D13DE75A-ED86-4B24-95DA-B9DEDE813A63}" dt="2020-11-13T17:31:34.906" v="30529" actId="2696"/>
        <pc:sldMkLst>
          <pc:docMk/>
          <pc:sldMk cId="2120352350" sldId="438"/>
        </pc:sldMkLst>
        <pc:spChg chg="mod ord">
          <ac:chgData name="Jonathan Loo" userId="d2d72d48b56f45d8" providerId="LiveId" clId="{D13DE75A-ED86-4B24-95DA-B9DEDE813A63}" dt="2020-11-13T17:26:23.090" v="30464"/>
          <ac:spMkLst>
            <pc:docMk/>
            <pc:sldMk cId="2120352350" sldId="438"/>
            <ac:spMk id="2" creationId="{B2B24859-89E4-400F-AC6B-D5A1EE005051}"/>
          </ac:spMkLst>
        </pc:spChg>
        <pc:spChg chg="del mod ord">
          <ac:chgData name="Jonathan Loo" userId="d2d72d48b56f45d8" providerId="LiveId" clId="{D13DE75A-ED86-4B24-95DA-B9DEDE813A63}" dt="2020-11-13T17:22:00.618" v="30364" actId="700"/>
          <ac:spMkLst>
            <pc:docMk/>
            <pc:sldMk cId="2120352350" sldId="438"/>
            <ac:spMk id="3" creationId="{78F2CDB8-FA69-4805-8EB6-69B8477BF9B2}"/>
          </ac:spMkLst>
        </pc:spChg>
        <pc:spChg chg="del">
          <ac:chgData name="Jonathan Loo" userId="d2d72d48b56f45d8" providerId="LiveId" clId="{D13DE75A-ED86-4B24-95DA-B9DEDE813A63}" dt="2020-11-13T17:22:00.618" v="30364" actId="700"/>
          <ac:spMkLst>
            <pc:docMk/>
            <pc:sldMk cId="2120352350" sldId="438"/>
            <ac:spMk id="4" creationId="{B865D638-54C7-4B60-BD98-72E041593C0E}"/>
          </ac:spMkLst>
        </pc:spChg>
        <pc:spChg chg="add mod ord">
          <ac:chgData name="Jonathan Loo" userId="d2d72d48b56f45d8" providerId="LiveId" clId="{D13DE75A-ED86-4B24-95DA-B9DEDE813A63}" dt="2020-11-13T17:27:28.997" v="30504" actId="404"/>
          <ac:spMkLst>
            <pc:docMk/>
            <pc:sldMk cId="2120352350" sldId="438"/>
            <ac:spMk id="5" creationId="{A50E1C33-DD73-4D22-BCCE-CE2FA3409E1B}"/>
          </ac:spMkLst>
        </pc:spChg>
        <pc:spChg chg="del mod">
          <ac:chgData name="Jonathan Loo" userId="d2d72d48b56f45d8" providerId="LiveId" clId="{D13DE75A-ED86-4B24-95DA-B9DEDE813A63}" dt="2020-11-13T17:23:40.284" v="30451" actId="478"/>
          <ac:spMkLst>
            <pc:docMk/>
            <pc:sldMk cId="2120352350" sldId="438"/>
            <ac:spMk id="8" creationId="{4F6C039B-7230-4CA6-B974-AA88D340B225}"/>
          </ac:spMkLst>
        </pc:spChg>
        <pc:spChg chg="add del mod">
          <ac:chgData name="Jonathan Loo" userId="d2d72d48b56f45d8" providerId="LiveId" clId="{D13DE75A-ED86-4B24-95DA-B9DEDE813A63}" dt="2020-11-13T17:26:23.090" v="30464"/>
          <ac:spMkLst>
            <pc:docMk/>
            <pc:sldMk cId="2120352350" sldId="438"/>
            <ac:spMk id="10" creationId="{19EC2A81-29C7-4B2B-A7AD-5E0661484B2C}"/>
          </ac:spMkLst>
        </pc:spChg>
        <pc:spChg chg="add del mod">
          <ac:chgData name="Jonathan Loo" userId="d2d72d48b56f45d8" providerId="LiveId" clId="{D13DE75A-ED86-4B24-95DA-B9DEDE813A63}" dt="2020-11-13T17:26:23.090" v="30464"/>
          <ac:spMkLst>
            <pc:docMk/>
            <pc:sldMk cId="2120352350" sldId="438"/>
            <ac:spMk id="11" creationId="{F3745BB4-1CB5-40C6-B0F1-C23ABD6154C3}"/>
          </ac:spMkLst>
        </pc:spChg>
        <pc:spChg chg="add del mod">
          <ac:chgData name="Jonathan Loo" userId="d2d72d48b56f45d8" providerId="LiveId" clId="{D13DE75A-ED86-4B24-95DA-B9DEDE813A63}" dt="2020-11-13T17:28:24.250" v="30517" actId="478"/>
          <ac:spMkLst>
            <pc:docMk/>
            <pc:sldMk cId="2120352350" sldId="438"/>
            <ac:spMk id="14" creationId="{C7B4F759-7539-4920-89EA-FFC89F2BEAAC}"/>
          </ac:spMkLst>
        </pc:spChg>
        <pc:spChg chg="add mod">
          <ac:chgData name="Jonathan Loo" userId="d2d72d48b56f45d8" providerId="LiveId" clId="{D13DE75A-ED86-4B24-95DA-B9DEDE813A63}" dt="2020-11-13T17:28:43.408" v="30528" actId="1076"/>
          <ac:spMkLst>
            <pc:docMk/>
            <pc:sldMk cId="2120352350" sldId="438"/>
            <ac:spMk id="15" creationId="{EE9A833D-04ED-4176-AB15-9C33A05541A0}"/>
          </ac:spMkLst>
        </pc:spChg>
        <pc:grpChg chg="add del mod">
          <ac:chgData name="Jonathan Loo" userId="d2d72d48b56f45d8" providerId="LiveId" clId="{D13DE75A-ED86-4B24-95DA-B9DEDE813A63}" dt="2020-11-13T17:23:44.465" v="30453" actId="478"/>
          <ac:grpSpMkLst>
            <pc:docMk/>
            <pc:sldMk cId="2120352350" sldId="438"/>
            <ac:grpSpMk id="6" creationId="{D2D377DF-F5F8-4A26-83C5-12FA4C498718}"/>
          </ac:grpSpMkLst>
        </pc:grpChg>
        <pc:picChg chg="mod topLvl">
          <ac:chgData name="Jonathan Loo" userId="d2d72d48b56f45d8" providerId="LiveId" clId="{D13DE75A-ED86-4B24-95DA-B9DEDE813A63}" dt="2020-11-13T17:27:32.801" v="30505" actId="1076"/>
          <ac:picMkLst>
            <pc:docMk/>
            <pc:sldMk cId="2120352350" sldId="438"/>
            <ac:picMk id="7" creationId="{7EC41C97-88CF-4655-918D-FB8720BF8321}"/>
          </ac:picMkLst>
        </pc:picChg>
        <pc:picChg chg="del mod topLvl">
          <ac:chgData name="Jonathan Loo" userId="d2d72d48b56f45d8" providerId="LiveId" clId="{D13DE75A-ED86-4B24-95DA-B9DEDE813A63}" dt="2020-11-13T17:23:44.465" v="30453" actId="478"/>
          <ac:picMkLst>
            <pc:docMk/>
            <pc:sldMk cId="2120352350" sldId="438"/>
            <ac:picMk id="9" creationId="{20F7742F-8BB7-4760-9BC7-C02430B93A45}"/>
          </ac:picMkLst>
        </pc:picChg>
        <pc:picChg chg="mod">
          <ac:chgData name="Jonathan Loo" userId="d2d72d48b56f45d8" providerId="LiveId" clId="{D13DE75A-ED86-4B24-95DA-B9DEDE813A63}" dt="2020-11-13T17:28:15.882" v="30515" actId="1076"/>
          <ac:picMkLst>
            <pc:docMk/>
            <pc:sldMk cId="2120352350" sldId="438"/>
            <ac:picMk id="13" creationId="{CB51328D-9D51-4185-83B5-A7516BD08AC5}"/>
          </ac:picMkLst>
        </pc:picChg>
      </pc:sldChg>
      <pc:sldChg chg="addSp modSp add del mod">
        <pc:chgData name="Jonathan Loo" userId="d2d72d48b56f45d8" providerId="LiveId" clId="{D13DE75A-ED86-4B24-95DA-B9DEDE813A63}" dt="2020-11-18T15:59:42.459" v="60117" actId="47"/>
        <pc:sldMkLst>
          <pc:docMk/>
          <pc:sldMk cId="2379703704" sldId="438"/>
        </pc:sldMkLst>
        <pc:spChg chg="add mod">
          <ac:chgData name="Jonathan Loo" userId="d2d72d48b56f45d8" providerId="LiveId" clId="{D13DE75A-ED86-4B24-95DA-B9DEDE813A63}" dt="2020-11-16T11:22:06.783" v="33381" actId="1076"/>
          <ac:spMkLst>
            <pc:docMk/>
            <pc:sldMk cId="2379703704" sldId="438"/>
            <ac:spMk id="8" creationId="{3C3C05EB-AB95-415E-A7E1-A25009A4A121}"/>
          </ac:spMkLst>
        </pc:spChg>
      </pc:sldChg>
      <pc:sldChg chg="addSp delSp modSp new mod modClrScheme chgLayout">
        <pc:chgData name="Jonathan Loo" userId="d2d72d48b56f45d8" providerId="LiveId" clId="{D13DE75A-ED86-4B24-95DA-B9DEDE813A63}" dt="2020-12-04T16:48:30.380" v="70751" actId="948"/>
        <pc:sldMkLst>
          <pc:docMk/>
          <pc:sldMk cId="1053566505" sldId="439"/>
        </pc:sldMkLst>
        <pc:spChg chg="mod ord">
          <ac:chgData name="Jonathan Loo" userId="d2d72d48b56f45d8" providerId="LiveId" clId="{D13DE75A-ED86-4B24-95DA-B9DEDE813A63}" dt="2020-11-16T10:20:19.884" v="31670" actId="700"/>
          <ac:spMkLst>
            <pc:docMk/>
            <pc:sldMk cId="1053566505" sldId="439"/>
            <ac:spMk id="2" creationId="{30FE9574-3706-43CA-8B31-2EFFE786FE24}"/>
          </ac:spMkLst>
        </pc:spChg>
        <pc:spChg chg="add del mod ord">
          <ac:chgData name="Jonathan Loo" userId="d2d72d48b56f45d8" providerId="LiveId" clId="{D13DE75A-ED86-4B24-95DA-B9DEDE813A63}" dt="2020-12-04T16:48:30.380" v="70751" actId="948"/>
          <ac:spMkLst>
            <pc:docMk/>
            <pc:sldMk cId="1053566505" sldId="439"/>
            <ac:spMk id="3" creationId="{F957FD00-C637-4A14-831C-0720B9D5F196}"/>
          </ac:spMkLst>
        </pc:spChg>
        <pc:spChg chg="add del mod ord">
          <ac:chgData name="Jonathan Loo" userId="d2d72d48b56f45d8" providerId="LiveId" clId="{D13DE75A-ED86-4B24-95DA-B9DEDE813A63}" dt="2020-11-16T10:20:19.884" v="31670" actId="700"/>
          <ac:spMkLst>
            <pc:docMk/>
            <pc:sldMk cId="1053566505" sldId="439"/>
            <ac:spMk id="4" creationId="{D249BC05-EC26-43C4-BFBB-9D3EDD79F71F}"/>
          </ac:spMkLst>
        </pc:spChg>
        <pc:spChg chg="add del">
          <ac:chgData name="Jonathan Loo" userId="d2d72d48b56f45d8" providerId="LiveId" clId="{D13DE75A-ED86-4B24-95DA-B9DEDE813A63}" dt="2020-11-16T10:11:09.428" v="30969"/>
          <ac:spMkLst>
            <pc:docMk/>
            <pc:sldMk cId="1053566505" sldId="439"/>
            <ac:spMk id="5" creationId="{929054AB-35FE-4FBE-9210-5F474DBAFFCB}"/>
          </ac:spMkLst>
        </pc:spChg>
        <pc:spChg chg="add del mod">
          <ac:chgData name="Jonathan Loo" userId="d2d72d48b56f45d8" providerId="LiveId" clId="{D13DE75A-ED86-4B24-95DA-B9DEDE813A63}" dt="2020-11-16T10:19:27.201" v="31660"/>
          <ac:spMkLst>
            <pc:docMk/>
            <pc:sldMk cId="1053566505" sldId="439"/>
            <ac:spMk id="13" creationId="{657EC699-D45C-45B0-A5B4-09E972A85177}"/>
          </ac:spMkLst>
        </pc:spChg>
        <pc:spChg chg="add del mod">
          <ac:chgData name="Jonathan Loo" userId="d2d72d48b56f45d8" providerId="LiveId" clId="{D13DE75A-ED86-4B24-95DA-B9DEDE813A63}" dt="2020-11-16T10:19:27.201" v="31660"/>
          <ac:spMkLst>
            <pc:docMk/>
            <pc:sldMk cId="1053566505" sldId="439"/>
            <ac:spMk id="14" creationId="{78BF0A41-FBA4-450D-97E7-7E7619E79844}"/>
          </ac:spMkLst>
        </pc:spChg>
        <pc:spChg chg="add del mod">
          <ac:chgData name="Jonathan Loo" userId="d2d72d48b56f45d8" providerId="LiveId" clId="{D13DE75A-ED86-4B24-95DA-B9DEDE813A63}" dt="2020-11-16T10:19:27.201" v="31660"/>
          <ac:spMkLst>
            <pc:docMk/>
            <pc:sldMk cId="1053566505" sldId="439"/>
            <ac:spMk id="15" creationId="{DA90A2CB-E791-4850-A73F-D5E366964FE6}"/>
          </ac:spMkLst>
        </pc:spChg>
        <pc:spChg chg="add del mod">
          <ac:chgData name="Jonathan Loo" userId="d2d72d48b56f45d8" providerId="LiveId" clId="{D13DE75A-ED86-4B24-95DA-B9DEDE813A63}" dt="2020-11-16T10:20:16.504" v="31669" actId="478"/>
          <ac:spMkLst>
            <pc:docMk/>
            <pc:sldMk cId="1053566505" sldId="439"/>
            <ac:spMk id="17" creationId="{0D7C7128-12D6-4E80-BBDD-124C09690D96}"/>
          </ac:spMkLst>
        </pc:spChg>
        <pc:graphicFrameChg chg="add del mod">
          <ac:chgData name="Jonathan Loo" userId="d2d72d48b56f45d8" providerId="LiveId" clId="{D13DE75A-ED86-4B24-95DA-B9DEDE813A63}" dt="2020-11-16T10:13:39.568" v="31189"/>
          <ac:graphicFrameMkLst>
            <pc:docMk/>
            <pc:sldMk cId="1053566505" sldId="439"/>
            <ac:graphicFrameMk id="6" creationId="{F1B21F19-E995-4D49-9748-372CB4A2926E}"/>
          </ac:graphicFrameMkLst>
        </pc:graphicFrameChg>
        <pc:graphicFrameChg chg="add del mod">
          <ac:chgData name="Jonathan Loo" userId="d2d72d48b56f45d8" providerId="LiveId" clId="{D13DE75A-ED86-4B24-95DA-B9DEDE813A63}" dt="2020-11-16T10:14:03.928" v="31197"/>
          <ac:graphicFrameMkLst>
            <pc:docMk/>
            <pc:sldMk cId="1053566505" sldId="439"/>
            <ac:graphicFrameMk id="7" creationId="{CE39B0AD-0EBD-47AE-B64A-52F89F604916}"/>
          </ac:graphicFrameMkLst>
        </pc:graphicFrameChg>
        <pc:graphicFrameChg chg="add del mod">
          <ac:chgData name="Jonathan Loo" userId="d2d72d48b56f45d8" providerId="LiveId" clId="{D13DE75A-ED86-4B24-95DA-B9DEDE813A63}" dt="2020-11-16T10:14:15.981" v="31200"/>
          <ac:graphicFrameMkLst>
            <pc:docMk/>
            <pc:sldMk cId="1053566505" sldId="439"/>
            <ac:graphicFrameMk id="8" creationId="{1ECFEFB0-83EC-4A5A-A3CF-EBA5C5611431}"/>
          </ac:graphicFrameMkLst>
        </pc:graphicFrameChg>
        <pc:picChg chg="add del mod">
          <ac:chgData name="Jonathan Loo" userId="d2d72d48b56f45d8" providerId="LiveId" clId="{D13DE75A-ED86-4B24-95DA-B9DEDE813A63}" dt="2020-11-16T10:19:16.215" v="31658" actId="478"/>
          <ac:picMkLst>
            <pc:docMk/>
            <pc:sldMk cId="1053566505" sldId="439"/>
            <ac:picMk id="10" creationId="{40681C18-A171-4C4A-8348-862F3621A2C6}"/>
          </ac:picMkLst>
        </pc:picChg>
        <pc:picChg chg="add del mod">
          <ac:chgData name="Jonathan Loo" userId="d2d72d48b56f45d8" providerId="LiveId" clId="{D13DE75A-ED86-4B24-95DA-B9DEDE813A63}" dt="2020-11-16T10:19:18.538" v="31659" actId="478"/>
          <ac:picMkLst>
            <pc:docMk/>
            <pc:sldMk cId="1053566505" sldId="439"/>
            <ac:picMk id="12" creationId="{A54E2973-B51A-4438-BEF0-29B2398B5C38}"/>
          </ac:picMkLst>
        </pc:picChg>
        <pc:picChg chg="add del mod">
          <ac:chgData name="Jonathan Loo" userId="d2d72d48b56f45d8" providerId="LiveId" clId="{D13DE75A-ED86-4B24-95DA-B9DEDE813A63}" dt="2020-11-18T20:37:01.178" v="61312" actId="478"/>
          <ac:picMkLst>
            <pc:docMk/>
            <pc:sldMk cId="1053566505" sldId="439"/>
            <ac:picMk id="1026" creationId="{9277C83B-FF1D-4BC1-8496-6EF9D350606B}"/>
          </ac:picMkLst>
        </pc:picChg>
        <pc:picChg chg="add mod">
          <ac:chgData name="Jonathan Loo" userId="d2d72d48b56f45d8" providerId="LiveId" clId="{D13DE75A-ED86-4B24-95DA-B9DEDE813A63}" dt="2020-11-18T16:21:52.194" v="60462" actId="1036"/>
          <ac:picMkLst>
            <pc:docMk/>
            <pc:sldMk cId="1053566505" sldId="439"/>
            <ac:picMk id="25603" creationId="{E4FED707-237E-4569-93F7-D22044AB7BD4}"/>
          </ac:picMkLst>
        </pc:picChg>
        <pc:picChg chg="add mod">
          <ac:chgData name="Jonathan Loo" userId="d2d72d48b56f45d8" providerId="LiveId" clId="{D13DE75A-ED86-4B24-95DA-B9DEDE813A63}" dt="2020-11-18T16:21:52.194" v="60462" actId="1036"/>
          <ac:picMkLst>
            <pc:docMk/>
            <pc:sldMk cId="1053566505" sldId="439"/>
            <ac:picMk id="25605" creationId="{23DC6E16-1DA2-4D92-989D-9A89CB0C7879}"/>
          </ac:picMkLst>
        </pc:picChg>
        <pc:picChg chg="add mod">
          <ac:chgData name="Jonathan Loo" userId="d2d72d48b56f45d8" providerId="LiveId" clId="{D13DE75A-ED86-4B24-95DA-B9DEDE813A63}" dt="2020-11-18T16:21:52.194" v="60462" actId="1036"/>
          <ac:picMkLst>
            <pc:docMk/>
            <pc:sldMk cId="1053566505" sldId="439"/>
            <ac:picMk id="25607" creationId="{3EE7ED8D-7814-4B79-BD14-1DDB8ADD7911}"/>
          </ac:picMkLst>
        </pc:picChg>
        <pc:picChg chg="add mod">
          <ac:chgData name="Jonathan Loo" userId="d2d72d48b56f45d8" providerId="LiveId" clId="{D13DE75A-ED86-4B24-95DA-B9DEDE813A63}" dt="2020-11-18T16:21:52.194" v="60462" actId="1036"/>
          <ac:picMkLst>
            <pc:docMk/>
            <pc:sldMk cId="1053566505" sldId="439"/>
            <ac:picMk id="25609" creationId="{C6B46078-3105-4233-AF9A-3D46F4514E47}"/>
          </ac:picMkLst>
        </pc:picChg>
        <pc:cxnChg chg="add mod">
          <ac:chgData name="Jonathan Loo" userId="d2d72d48b56f45d8" providerId="LiveId" clId="{D13DE75A-ED86-4B24-95DA-B9DEDE813A63}" dt="2020-11-18T16:21:52.194" v="60462" actId="1036"/>
          <ac:cxnSpMkLst>
            <pc:docMk/>
            <pc:sldMk cId="1053566505" sldId="439"/>
            <ac:cxnSpMk id="19" creationId="{408F4B52-5732-4DBD-9350-E16343BF7E57}"/>
          </ac:cxnSpMkLst>
        </pc:cxnChg>
        <pc:cxnChg chg="add mod">
          <ac:chgData name="Jonathan Loo" userId="d2d72d48b56f45d8" providerId="LiveId" clId="{D13DE75A-ED86-4B24-95DA-B9DEDE813A63}" dt="2020-11-18T16:21:52.194" v="60462" actId="1036"/>
          <ac:cxnSpMkLst>
            <pc:docMk/>
            <pc:sldMk cId="1053566505" sldId="439"/>
            <ac:cxnSpMk id="24" creationId="{A59518CC-257E-45F8-9A79-B8FA75C873A3}"/>
          </ac:cxnSpMkLst>
        </pc:cxnChg>
        <pc:cxnChg chg="add mod">
          <ac:chgData name="Jonathan Loo" userId="d2d72d48b56f45d8" providerId="LiveId" clId="{D13DE75A-ED86-4B24-95DA-B9DEDE813A63}" dt="2020-11-18T16:21:52.194" v="60462" actId="1036"/>
          <ac:cxnSpMkLst>
            <pc:docMk/>
            <pc:sldMk cId="1053566505" sldId="439"/>
            <ac:cxnSpMk id="25" creationId="{735F5FAE-8EC3-4EEB-8BD1-B5B4B4BE1957}"/>
          </ac:cxnSpMkLst>
        </pc:cxnChg>
      </pc:sldChg>
      <pc:sldChg chg="modSp new del mod">
        <pc:chgData name="Jonathan Loo" userId="d2d72d48b56f45d8" providerId="LiveId" clId="{D13DE75A-ED86-4B24-95DA-B9DEDE813A63}" dt="2020-11-13T17:33:34.858" v="30609" actId="47"/>
        <pc:sldMkLst>
          <pc:docMk/>
          <pc:sldMk cId="1956982369" sldId="439"/>
        </pc:sldMkLst>
        <pc:spChg chg="mod">
          <ac:chgData name="Jonathan Loo" userId="d2d72d48b56f45d8" providerId="LiveId" clId="{D13DE75A-ED86-4B24-95DA-B9DEDE813A63}" dt="2020-11-13T17:32:56.913" v="30602" actId="20577"/>
          <ac:spMkLst>
            <pc:docMk/>
            <pc:sldMk cId="1956982369" sldId="439"/>
            <ac:spMk id="2" creationId="{2042C19B-9B7F-40E7-9BEF-E63F67093253}"/>
          </ac:spMkLst>
        </pc:spChg>
      </pc:sldChg>
      <pc:sldChg chg="addSp delSp modSp add del mod setBg addCm delCm">
        <pc:chgData name="Jonathan Loo" userId="d2d72d48b56f45d8" providerId="LiveId" clId="{D13DE75A-ED86-4B24-95DA-B9DEDE813A63}" dt="2020-11-16T11:42:29.098" v="34769" actId="47"/>
        <pc:sldMkLst>
          <pc:docMk/>
          <pc:sldMk cId="3194372551" sldId="440"/>
        </pc:sldMkLst>
        <pc:spChg chg="mod">
          <ac:chgData name="Jonathan Loo" userId="d2d72d48b56f45d8" providerId="LiveId" clId="{D13DE75A-ED86-4B24-95DA-B9DEDE813A63}" dt="2020-11-16T11:11:50.672" v="33292" actId="404"/>
          <ac:spMkLst>
            <pc:docMk/>
            <pc:sldMk cId="3194372551" sldId="440"/>
            <ac:spMk id="3" creationId="{F957FD00-C637-4A14-831C-0720B9D5F196}"/>
          </ac:spMkLst>
        </pc:spChg>
        <pc:spChg chg="add del">
          <ac:chgData name="Jonathan Loo" userId="d2d72d48b56f45d8" providerId="LiveId" clId="{D13DE75A-ED86-4B24-95DA-B9DEDE813A63}" dt="2020-11-16T10:21:47.543" v="31675"/>
          <ac:spMkLst>
            <pc:docMk/>
            <pc:sldMk cId="3194372551" sldId="440"/>
            <ac:spMk id="4" creationId="{F0F296B2-2718-4818-A0C9-8C2E8DBB84CC}"/>
          </ac:spMkLst>
        </pc:spChg>
        <pc:spChg chg="add del">
          <ac:chgData name="Jonathan Loo" userId="d2d72d48b56f45d8" providerId="LiveId" clId="{D13DE75A-ED86-4B24-95DA-B9DEDE813A63}" dt="2020-11-16T10:25:27.050" v="31737" actId="478"/>
          <ac:spMkLst>
            <pc:docMk/>
            <pc:sldMk cId="3194372551" sldId="440"/>
            <ac:spMk id="6" creationId="{6A7FD46F-0724-4D54-AE6F-AE904F583F0E}"/>
          </ac:spMkLst>
        </pc:spChg>
        <pc:spChg chg="add del">
          <ac:chgData name="Jonathan Loo" userId="d2d72d48b56f45d8" providerId="LiveId" clId="{D13DE75A-ED86-4B24-95DA-B9DEDE813A63}" dt="2020-11-16T10:25:34.473" v="31739" actId="478"/>
          <ac:spMkLst>
            <pc:docMk/>
            <pc:sldMk cId="3194372551" sldId="440"/>
            <ac:spMk id="7" creationId="{306F0AEA-5DBB-41B5-9672-D8BC0A32A1E1}"/>
          </ac:spMkLst>
        </pc:spChg>
        <pc:spChg chg="del mod topLvl">
          <ac:chgData name="Jonathan Loo" userId="d2d72d48b56f45d8" providerId="LiveId" clId="{D13DE75A-ED86-4B24-95DA-B9DEDE813A63}" dt="2020-11-16T10:26:18.946" v="31744" actId="478"/>
          <ac:spMkLst>
            <pc:docMk/>
            <pc:sldMk cId="3194372551" sldId="440"/>
            <ac:spMk id="12" creationId="{48572055-D9FE-4D89-B802-36BF0DEB676B}"/>
          </ac:spMkLst>
        </pc:spChg>
        <pc:spChg chg="del mod topLvl">
          <ac:chgData name="Jonathan Loo" userId="d2d72d48b56f45d8" providerId="LiveId" clId="{D13DE75A-ED86-4B24-95DA-B9DEDE813A63}" dt="2020-11-16T10:30:26.951" v="31915" actId="478"/>
          <ac:spMkLst>
            <pc:docMk/>
            <pc:sldMk cId="3194372551" sldId="440"/>
            <ac:spMk id="14" creationId="{A0B3CCFD-74D4-407D-B20D-798B6AF710DE}"/>
          </ac:spMkLst>
        </pc:spChg>
        <pc:spChg chg="del mod topLvl">
          <ac:chgData name="Jonathan Loo" userId="d2d72d48b56f45d8" providerId="LiveId" clId="{D13DE75A-ED86-4B24-95DA-B9DEDE813A63}" dt="2020-11-16T10:30:25.359" v="31914" actId="478"/>
          <ac:spMkLst>
            <pc:docMk/>
            <pc:sldMk cId="3194372551" sldId="440"/>
            <ac:spMk id="15" creationId="{D19EB1A9-15EF-4A19-92F0-CE00BF11CD62}"/>
          </ac:spMkLst>
        </pc:spChg>
        <pc:spChg chg="del mod ord topLvl">
          <ac:chgData name="Jonathan Loo" userId="d2d72d48b56f45d8" providerId="LiveId" clId="{D13DE75A-ED86-4B24-95DA-B9DEDE813A63}" dt="2020-11-16T10:57:02.855" v="32602" actId="478"/>
          <ac:spMkLst>
            <pc:docMk/>
            <pc:sldMk cId="3194372551" sldId="440"/>
            <ac:spMk id="17" creationId="{EEA68870-0196-4A4C-AF65-8093BC378F9E}"/>
          </ac:spMkLst>
        </pc:spChg>
        <pc:spChg chg="del mod ord topLvl">
          <ac:chgData name="Jonathan Loo" userId="d2d72d48b56f45d8" providerId="LiveId" clId="{D13DE75A-ED86-4B24-95DA-B9DEDE813A63}" dt="2020-11-16T10:57:02.855" v="32602" actId="478"/>
          <ac:spMkLst>
            <pc:docMk/>
            <pc:sldMk cId="3194372551" sldId="440"/>
            <ac:spMk id="18" creationId="{BE732B13-0CA8-4DE3-B815-031E3327E0F6}"/>
          </ac:spMkLst>
        </pc:spChg>
        <pc:spChg chg="del mod ord topLvl">
          <ac:chgData name="Jonathan Loo" userId="d2d72d48b56f45d8" providerId="LiveId" clId="{D13DE75A-ED86-4B24-95DA-B9DEDE813A63}" dt="2020-11-16T10:57:02.855" v="32602" actId="478"/>
          <ac:spMkLst>
            <pc:docMk/>
            <pc:sldMk cId="3194372551" sldId="440"/>
            <ac:spMk id="19" creationId="{AEE369F8-E602-42AD-911D-CB10E4E28EDE}"/>
          </ac:spMkLst>
        </pc:spChg>
        <pc:spChg chg="del mod ord topLvl">
          <ac:chgData name="Jonathan Loo" userId="d2d72d48b56f45d8" providerId="LiveId" clId="{D13DE75A-ED86-4B24-95DA-B9DEDE813A63}" dt="2020-11-16T10:57:02.855" v="32602" actId="478"/>
          <ac:spMkLst>
            <pc:docMk/>
            <pc:sldMk cId="3194372551" sldId="440"/>
            <ac:spMk id="20" creationId="{A4FF8193-598E-4C9E-8BD8-3B4510FC7DB2}"/>
          </ac:spMkLst>
        </pc:spChg>
        <pc:spChg chg="del mod ord topLvl">
          <ac:chgData name="Jonathan Loo" userId="d2d72d48b56f45d8" providerId="LiveId" clId="{D13DE75A-ED86-4B24-95DA-B9DEDE813A63}" dt="2020-11-16T10:57:02.855" v="32602" actId="478"/>
          <ac:spMkLst>
            <pc:docMk/>
            <pc:sldMk cId="3194372551" sldId="440"/>
            <ac:spMk id="21" creationId="{24E80C6B-3268-4EEA-A095-B9BF810A64B2}"/>
          </ac:spMkLst>
        </pc:spChg>
        <pc:spChg chg="del mod topLvl">
          <ac:chgData name="Jonathan Loo" userId="d2d72d48b56f45d8" providerId="LiveId" clId="{D13DE75A-ED86-4B24-95DA-B9DEDE813A63}" dt="2020-11-16T10:30:28.258" v="31916" actId="478"/>
          <ac:spMkLst>
            <pc:docMk/>
            <pc:sldMk cId="3194372551" sldId="440"/>
            <ac:spMk id="22" creationId="{102D3ABB-CF6D-42A8-A2DF-BF6D9D0E51EA}"/>
          </ac:spMkLst>
        </pc:spChg>
        <pc:spChg chg="del mod topLvl">
          <ac:chgData name="Jonathan Loo" userId="d2d72d48b56f45d8" providerId="LiveId" clId="{D13DE75A-ED86-4B24-95DA-B9DEDE813A63}" dt="2020-11-16T10:30:28.258" v="31916" actId="478"/>
          <ac:spMkLst>
            <pc:docMk/>
            <pc:sldMk cId="3194372551" sldId="440"/>
            <ac:spMk id="23" creationId="{D36EFE60-1ACC-46E5-AF26-8B4CD9E1D64F}"/>
          </ac:spMkLst>
        </pc:spChg>
        <pc:spChg chg="del mod topLvl">
          <ac:chgData name="Jonathan Loo" userId="d2d72d48b56f45d8" providerId="LiveId" clId="{D13DE75A-ED86-4B24-95DA-B9DEDE813A63}" dt="2020-11-16T10:30:28.258" v="31916" actId="478"/>
          <ac:spMkLst>
            <pc:docMk/>
            <pc:sldMk cId="3194372551" sldId="440"/>
            <ac:spMk id="24" creationId="{758970EB-B6AA-4695-9FE3-FABD8E86BC87}"/>
          </ac:spMkLst>
        </pc:spChg>
        <pc:spChg chg="del mod topLvl">
          <ac:chgData name="Jonathan Loo" userId="d2d72d48b56f45d8" providerId="LiveId" clId="{D13DE75A-ED86-4B24-95DA-B9DEDE813A63}" dt="2020-11-16T10:30:28.258" v="31916" actId="478"/>
          <ac:spMkLst>
            <pc:docMk/>
            <pc:sldMk cId="3194372551" sldId="440"/>
            <ac:spMk id="25" creationId="{3204B323-AC22-43CD-AFC0-F69D6E2542F3}"/>
          </ac:spMkLst>
        </pc:spChg>
        <pc:spChg chg="del mod topLvl">
          <ac:chgData name="Jonathan Loo" userId="d2d72d48b56f45d8" providerId="LiveId" clId="{D13DE75A-ED86-4B24-95DA-B9DEDE813A63}" dt="2020-11-16T10:30:28.258" v="31916" actId="478"/>
          <ac:spMkLst>
            <pc:docMk/>
            <pc:sldMk cId="3194372551" sldId="440"/>
            <ac:spMk id="26" creationId="{42B34C7B-8703-40C2-A464-9E4D5BA0A30C}"/>
          </ac:spMkLst>
        </pc:spChg>
        <pc:spChg chg="del mod topLvl">
          <ac:chgData name="Jonathan Loo" userId="d2d72d48b56f45d8" providerId="LiveId" clId="{D13DE75A-ED86-4B24-95DA-B9DEDE813A63}" dt="2020-11-16T10:26:46.587" v="31748" actId="478"/>
          <ac:spMkLst>
            <pc:docMk/>
            <pc:sldMk cId="3194372551" sldId="440"/>
            <ac:spMk id="28" creationId="{0419B0B9-C3FF-45E0-9A76-B7318804E343}"/>
          </ac:spMkLst>
        </pc:spChg>
        <pc:spChg chg="del mod topLvl">
          <ac:chgData name="Jonathan Loo" userId="d2d72d48b56f45d8" providerId="LiveId" clId="{D13DE75A-ED86-4B24-95DA-B9DEDE813A63}" dt="2020-11-16T10:26:46.587" v="31748" actId="478"/>
          <ac:spMkLst>
            <pc:docMk/>
            <pc:sldMk cId="3194372551" sldId="440"/>
            <ac:spMk id="29" creationId="{047D3259-54BF-4101-9CEC-2C65FAE0C86E}"/>
          </ac:spMkLst>
        </pc:spChg>
        <pc:spChg chg="mod">
          <ac:chgData name="Jonathan Loo" userId="d2d72d48b56f45d8" providerId="LiveId" clId="{D13DE75A-ED86-4B24-95DA-B9DEDE813A63}" dt="2020-11-16T10:26:37.859" v="31747" actId="165"/>
          <ac:spMkLst>
            <pc:docMk/>
            <pc:sldMk cId="3194372551" sldId="440"/>
            <ac:spMk id="31" creationId="{76DBBF05-0E0F-4882-B6CC-5452D2C76374}"/>
          </ac:spMkLst>
        </pc:spChg>
        <pc:spChg chg="mod">
          <ac:chgData name="Jonathan Loo" userId="d2d72d48b56f45d8" providerId="LiveId" clId="{D13DE75A-ED86-4B24-95DA-B9DEDE813A63}" dt="2020-11-16T10:26:37.859" v="31747" actId="165"/>
          <ac:spMkLst>
            <pc:docMk/>
            <pc:sldMk cId="3194372551" sldId="440"/>
            <ac:spMk id="32" creationId="{B1A4C7B1-D633-4314-9B2B-A37692420E9E}"/>
          </ac:spMkLst>
        </pc:spChg>
        <pc:spChg chg="mod">
          <ac:chgData name="Jonathan Loo" userId="d2d72d48b56f45d8" providerId="LiveId" clId="{D13DE75A-ED86-4B24-95DA-B9DEDE813A63}" dt="2020-11-16T10:26:37.859" v="31747" actId="165"/>
          <ac:spMkLst>
            <pc:docMk/>
            <pc:sldMk cId="3194372551" sldId="440"/>
            <ac:spMk id="33" creationId="{0B8CEE7F-D3CF-4CDB-8DD5-48A61BF5B2C1}"/>
          </ac:spMkLst>
        </pc:spChg>
        <pc:spChg chg="mod">
          <ac:chgData name="Jonathan Loo" userId="d2d72d48b56f45d8" providerId="LiveId" clId="{D13DE75A-ED86-4B24-95DA-B9DEDE813A63}" dt="2020-11-16T10:26:37.859" v="31747" actId="165"/>
          <ac:spMkLst>
            <pc:docMk/>
            <pc:sldMk cId="3194372551" sldId="440"/>
            <ac:spMk id="34" creationId="{1997CB4E-B69B-4CA0-99ED-8A442752662D}"/>
          </ac:spMkLst>
        </pc:spChg>
        <pc:spChg chg="mod">
          <ac:chgData name="Jonathan Loo" userId="d2d72d48b56f45d8" providerId="LiveId" clId="{D13DE75A-ED86-4B24-95DA-B9DEDE813A63}" dt="2020-11-16T10:26:37.859" v="31747" actId="165"/>
          <ac:spMkLst>
            <pc:docMk/>
            <pc:sldMk cId="3194372551" sldId="440"/>
            <ac:spMk id="35" creationId="{D4FB0229-6000-4481-A5DE-65E877F364FE}"/>
          </ac:spMkLst>
        </pc:spChg>
        <pc:spChg chg="mod">
          <ac:chgData name="Jonathan Loo" userId="d2d72d48b56f45d8" providerId="LiveId" clId="{D13DE75A-ED86-4B24-95DA-B9DEDE813A63}" dt="2020-11-16T10:26:37.859" v="31747" actId="165"/>
          <ac:spMkLst>
            <pc:docMk/>
            <pc:sldMk cId="3194372551" sldId="440"/>
            <ac:spMk id="36" creationId="{FF37C12B-5BEF-4E09-9B59-FEE2868430C9}"/>
          </ac:spMkLst>
        </pc:spChg>
        <pc:spChg chg="mod">
          <ac:chgData name="Jonathan Loo" userId="d2d72d48b56f45d8" providerId="LiveId" clId="{D13DE75A-ED86-4B24-95DA-B9DEDE813A63}" dt="2020-11-16T10:26:37.859" v="31747" actId="165"/>
          <ac:spMkLst>
            <pc:docMk/>
            <pc:sldMk cId="3194372551" sldId="440"/>
            <ac:spMk id="37" creationId="{2D5CBE27-414E-427F-B839-9A4628B1DC49}"/>
          </ac:spMkLst>
        </pc:spChg>
        <pc:spChg chg="mod">
          <ac:chgData name="Jonathan Loo" userId="d2d72d48b56f45d8" providerId="LiveId" clId="{D13DE75A-ED86-4B24-95DA-B9DEDE813A63}" dt="2020-11-16T10:26:37.859" v="31747" actId="165"/>
          <ac:spMkLst>
            <pc:docMk/>
            <pc:sldMk cId="3194372551" sldId="440"/>
            <ac:spMk id="38" creationId="{127FEB55-7242-466A-9BD8-6EAB5B7200EF}"/>
          </ac:spMkLst>
        </pc:spChg>
        <pc:spChg chg="mod">
          <ac:chgData name="Jonathan Loo" userId="d2d72d48b56f45d8" providerId="LiveId" clId="{D13DE75A-ED86-4B24-95DA-B9DEDE813A63}" dt="2020-11-16T10:26:37.859" v="31747" actId="165"/>
          <ac:spMkLst>
            <pc:docMk/>
            <pc:sldMk cId="3194372551" sldId="440"/>
            <ac:spMk id="39" creationId="{338DEDF3-E405-4E62-BFA9-3452225AAEA7}"/>
          </ac:spMkLst>
        </pc:spChg>
        <pc:spChg chg="mod">
          <ac:chgData name="Jonathan Loo" userId="d2d72d48b56f45d8" providerId="LiveId" clId="{D13DE75A-ED86-4B24-95DA-B9DEDE813A63}" dt="2020-11-16T10:26:37.859" v="31747" actId="165"/>
          <ac:spMkLst>
            <pc:docMk/>
            <pc:sldMk cId="3194372551" sldId="440"/>
            <ac:spMk id="40" creationId="{806E1AF1-4957-4C2B-B11C-C134CA308484}"/>
          </ac:spMkLst>
        </pc:spChg>
        <pc:spChg chg="del mod topLvl">
          <ac:chgData name="Jonathan Loo" userId="d2d72d48b56f45d8" providerId="LiveId" clId="{D13DE75A-ED86-4B24-95DA-B9DEDE813A63}" dt="2020-11-16T10:36:39" v="32120" actId="478"/>
          <ac:spMkLst>
            <pc:docMk/>
            <pc:sldMk cId="3194372551" sldId="440"/>
            <ac:spMk id="41" creationId="{71D431D8-E7FC-4645-A34A-F265BED9BA56}"/>
          </ac:spMkLst>
        </pc:spChg>
        <pc:spChg chg="del mod topLvl">
          <ac:chgData name="Jonathan Loo" userId="d2d72d48b56f45d8" providerId="LiveId" clId="{D13DE75A-ED86-4B24-95DA-B9DEDE813A63}" dt="2020-11-16T10:36:39" v="32120" actId="478"/>
          <ac:spMkLst>
            <pc:docMk/>
            <pc:sldMk cId="3194372551" sldId="440"/>
            <ac:spMk id="42" creationId="{9A1D47D0-B946-4C37-81E3-5AE1161D39E8}"/>
          </ac:spMkLst>
        </pc:spChg>
        <pc:spChg chg="del mod topLvl">
          <ac:chgData name="Jonathan Loo" userId="d2d72d48b56f45d8" providerId="LiveId" clId="{D13DE75A-ED86-4B24-95DA-B9DEDE813A63}" dt="2020-11-16T10:36:39" v="32120" actId="478"/>
          <ac:spMkLst>
            <pc:docMk/>
            <pc:sldMk cId="3194372551" sldId="440"/>
            <ac:spMk id="44" creationId="{4C45382A-1E31-431A-8A84-E6A540963A19}"/>
          </ac:spMkLst>
        </pc:spChg>
        <pc:spChg chg="del mod topLvl">
          <ac:chgData name="Jonathan Loo" userId="d2d72d48b56f45d8" providerId="LiveId" clId="{D13DE75A-ED86-4B24-95DA-B9DEDE813A63}" dt="2020-11-16T10:36:39" v="32120" actId="478"/>
          <ac:spMkLst>
            <pc:docMk/>
            <pc:sldMk cId="3194372551" sldId="440"/>
            <ac:spMk id="45" creationId="{3F43AE7F-8428-4F12-8A3F-5A90D23AB4CF}"/>
          </ac:spMkLst>
        </pc:spChg>
        <pc:spChg chg="del mod topLvl">
          <ac:chgData name="Jonathan Loo" userId="d2d72d48b56f45d8" providerId="LiveId" clId="{D13DE75A-ED86-4B24-95DA-B9DEDE813A63}" dt="2020-11-16T10:36:39" v="32120" actId="478"/>
          <ac:spMkLst>
            <pc:docMk/>
            <pc:sldMk cId="3194372551" sldId="440"/>
            <ac:spMk id="46" creationId="{D758B59A-3F09-4CF5-BFDB-C9DF381D2972}"/>
          </ac:spMkLst>
        </pc:spChg>
        <pc:spChg chg="del mod topLvl">
          <ac:chgData name="Jonathan Loo" userId="d2d72d48b56f45d8" providerId="LiveId" clId="{D13DE75A-ED86-4B24-95DA-B9DEDE813A63}" dt="2020-11-16T10:36:39" v="32120" actId="478"/>
          <ac:spMkLst>
            <pc:docMk/>
            <pc:sldMk cId="3194372551" sldId="440"/>
            <ac:spMk id="47" creationId="{18A154E7-3295-4A61-BEF0-5A82F473252E}"/>
          </ac:spMkLst>
        </pc:spChg>
        <pc:spChg chg="del mod topLvl">
          <ac:chgData name="Jonathan Loo" userId="d2d72d48b56f45d8" providerId="LiveId" clId="{D13DE75A-ED86-4B24-95DA-B9DEDE813A63}" dt="2020-11-16T10:36:39" v="32120" actId="478"/>
          <ac:spMkLst>
            <pc:docMk/>
            <pc:sldMk cId="3194372551" sldId="440"/>
            <ac:spMk id="48" creationId="{E3E79033-AEFD-440C-9387-BEA367CDBB7F}"/>
          </ac:spMkLst>
        </pc:spChg>
        <pc:spChg chg="del mod topLvl">
          <ac:chgData name="Jonathan Loo" userId="d2d72d48b56f45d8" providerId="LiveId" clId="{D13DE75A-ED86-4B24-95DA-B9DEDE813A63}" dt="2020-11-16T10:36:39" v="32120" actId="478"/>
          <ac:spMkLst>
            <pc:docMk/>
            <pc:sldMk cId="3194372551" sldId="440"/>
            <ac:spMk id="49" creationId="{EE05422E-98BC-49DB-A33F-443992A33AF0}"/>
          </ac:spMkLst>
        </pc:spChg>
        <pc:spChg chg="del mod topLvl">
          <ac:chgData name="Jonathan Loo" userId="d2d72d48b56f45d8" providerId="LiveId" clId="{D13DE75A-ED86-4B24-95DA-B9DEDE813A63}" dt="2020-11-16T10:36:39" v="32120" actId="478"/>
          <ac:spMkLst>
            <pc:docMk/>
            <pc:sldMk cId="3194372551" sldId="440"/>
            <ac:spMk id="50" creationId="{965CD330-33C3-40CE-A0CB-52DC48E3F27C}"/>
          </ac:spMkLst>
        </pc:spChg>
        <pc:spChg chg="del mod topLvl">
          <ac:chgData name="Jonathan Loo" userId="d2d72d48b56f45d8" providerId="LiveId" clId="{D13DE75A-ED86-4B24-95DA-B9DEDE813A63}" dt="2020-11-16T10:36:39" v="32120" actId="478"/>
          <ac:spMkLst>
            <pc:docMk/>
            <pc:sldMk cId="3194372551" sldId="440"/>
            <ac:spMk id="51" creationId="{8B0DE096-A920-4F02-8114-FBADFD177FDF}"/>
          </ac:spMkLst>
        </pc:spChg>
        <pc:spChg chg="del mod topLvl">
          <ac:chgData name="Jonathan Loo" userId="d2d72d48b56f45d8" providerId="LiveId" clId="{D13DE75A-ED86-4B24-95DA-B9DEDE813A63}" dt="2020-11-16T10:36:39" v="32120" actId="478"/>
          <ac:spMkLst>
            <pc:docMk/>
            <pc:sldMk cId="3194372551" sldId="440"/>
            <ac:spMk id="52" creationId="{0B16897E-E3A9-4805-B8BD-CF7FF3856A99}"/>
          </ac:spMkLst>
        </pc:spChg>
        <pc:spChg chg="del mod topLvl">
          <ac:chgData name="Jonathan Loo" userId="d2d72d48b56f45d8" providerId="LiveId" clId="{D13DE75A-ED86-4B24-95DA-B9DEDE813A63}" dt="2020-11-16T10:36:39" v="32120" actId="478"/>
          <ac:spMkLst>
            <pc:docMk/>
            <pc:sldMk cId="3194372551" sldId="440"/>
            <ac:spMk id="53" creationId="{D16D8D28-5675-4EB4-A47E-EE8F9A5E907E}"/>
          </ac:spMkLst>
        </pc:spChg>
        <pc:spChg chg="del mod topLvl">
          <ac:chgData name="Jonathan Loo" userId="d2d72d48b56f45d8" providerId="LiveId" clId="{D13DE75A-ED86-4B24-95DA-B9DEDE813A63}" dt="2020-11-16T10:30:29.183" v="31918" actId="478"/>
          <ac:spMkLst>
            <pc:docMk/>
            <pc:sldMk cId="3194372551" sldId="440"/>
            <ac:spMk id="55" creationId="{E375F412-5EB1-4748-AB42-AFD905B3CCD6}"/>
          </ac:spMkLst>
        </pc:spChg>
        <pc:spChg chg="del mod topLvl">
          <ac:chgData name="Jonathan Loo" userId="d2d72d48b56f45d8" providerId="LiveId" clId="{D13DE75A-ED86-4B24-95DA-B9DEDE813A63}" dt="2020-11-16T10:26:46.587" v="31748" actId="478"/>
          <ac:spMkLst>
            <pc:docMk/>
            <pc:sldMk cId="3194372551" sldId="440"/>
            <ac:spMk id="56" creationId="{3073A31F-1209-495A-98A1-A76926F226B2}"/>
          </ac:spMkLst>
        </pc:spChg>
        <pc:spChg chg="del mod topLvl">
          <ac:chgData name="Jonathan Loo" userId="d2d72d48b56f45d8" providerId="LiveId" clId="{D13DE75A-ED86-4B24-95DA-B9DEDE813A63}" dt="2020-11-16T10:36:39" v="32120" actId="478"/>
          <ac:spMkLst>
            <pc:docMk/>
            <pc:sldMk cId="3194372551" sldId="440"/>
            <ac:spMk id="57" creationId="{625785F0-630F-406E-B3F1-83F6E50F2B70}"/>
          </ac:spMkLst>
        </pc:spChg>
        <pc:spChg chg="add del mod">
          <ac:chgData name="Jonathan Loo" userId="d2d72d48b56f45d8" providerId="LiveId" clId="{D13DE75A-ED86-4B24-95DA-B9DEDE813A63}" dt="2020-11-16T10:29:26.925" v="31810" actId="478"/>
          <ac:spMkLst>
            <pc:docMk/>
            <pc:sldMk cId="3194372551" sldId="440"/>
            <ac:spMk id="58" creationId="{6FFD1FCE-F501-4A29-A139-9741A06CAE87}"/>
          </ac:spMkLst>
        </pc:spChg>
        <pc:spChg chg="add del mod">
          <ac:chgData name="Jonathan Loo" userId="d2d72d48b56f45d8" providerId="LiveId" clId="{D13DE75A-ED86-4B24-95DA-B9DEDE813A63}" dt="2020-11-16T10:29:26.925" v="31810" actId="478"/>
          <ac:spMkLst>
            <pc:docMk/>
            <pc:sldMk cId="3194372551" sldId="440"/>
            <ac:spMk id="59" creationId="{2A0F6D51-9EC1-446D-B35A-D513D13E7FE6}"/>
          </ac:spMkLst>
        </pc:spChg>
        <pc:spChg chg="add del mod">
          <ac:chgData name="Jonathan Loo" userId="d2d72d48b56f45d8" providerId="LiveId" clId="{D13DE75A-ED86-4B24-95DA-B9DEDE813A63}" dt="2020-11-16T10:29:26.925" v="31810" actId="478"/>
          <ac:spMkLst>
            <pc:docMk/>
            <pc:sldMk cId="3194372551" sldId="440"/>
            <ac:spMk id="60" creationId="{3A28CD5D-44E6-4F6A-BB50-07DDC1830E43}"/>
          </ac:spMkLst>
        </pc:spChg>
        <pc:spChg chg="add del mod">
          <ac:chgData name="Jonathan Loo" userId="d2d72d48b56f45d8" providerId="LiveId" clId="{D13DE75A-ED86-4B24-95DA-B9DEDE813A63}" dt="2020-11-16T10:29:26.925" v="31810" actId="478"/>
          <ac:spMkLst>
            <pc:docMk/>
            <pc:sldMk cId="3194372551" sldId="440"/>
            <ac:spMk id="62" creationId="{FC9B8728-C9C1-42C6-BB30-A7BB8935291F}"/>
          </ac:spMkLst>
        </pc:spChg>
        <pc:spChg chg="add del mod">
          <ac:chgData name="Jonathan Loo" userId="d2d72d48b56f45d8" providerId="LiveId" clId="{D13DE75A-ED86-4B24-95DA-B9DEDE813A63}" dt="2020-11-16T10:29:26.925" v="31810" actId="478"/>
          <ac:spMkLst>
            <pc:docMk/>
            <pc:sldMk cId="3194372551" sldId="440"/>
            <ac:spMk id="64" creationId="{C3FFC99C-96B5-4A6B-ADC8-E5D3A18B27D4}"/>
          </ac:spMkLst>
        </pc:spChg>
        <pc:spChg chg="add mod ord">
          <ac:chgData name="Jonathan Loo" userId="d2d72d48b56f45d8" providerId="LiveId" clId="{D13DE75A-ED86-4B24-95DA-B9DEDE813A63}" dt="2020-11-16T10:56:18.376" v="32595" actId="1036"/>
          <ac:spMkLst>
            <pc:docMk/>
            <pc:sldMk cId="3194372551" sldId="440"/>
            <ac:spMk id="66" creationId="{03351EE7-A87A-42C8-975C-5489F42D3790}"/>
          </ac:spMkLst>
        </pc:spChg>
        <pc:spChg chg="add mod ord">
          <ac:chgData name="Jonathan Loo" userId="d2d72d48b56f45d8" providerId="LiveId" clId="{D13DE75A-ED86-4B24-95DA-B9DEDE813A63}" dt="2020-11-16T10:56:18.376" v="32595" actId="1036"/>
          <ac:spMkLst>
            <pc:docMk/>
            <pc:sldMk cId="3194372551" sldId="440"/>
            <ac:spMk id="68" creationId="{EAE0D27F-5826-47AC-94D5-CE06491211B7}"/>
          </ac:spMkLst>
        </pc:spChg>
        <pc:spChg chg="add mod ord">
          <ac:chgData name="Jonathan Loo" userId="d2d72d48b56f45d8" providerId="LiveId" clId="{D13DE75A-ED86-4B24-95DA-B9DEDE813A63}" dt="2020-11-16T10:56:18.376" v="32595" actId="1036"/>
          <ac:spMkLst>
            <pc:docMk/>
            <pc:sldMk cId="3194372551" sldId="440"/>
            <ac:spMk id="70" creationId="{9FF3A659-ADCD-4B92-8DA8-05B3BFA5B7AD}"/>
          </ac:spMkLst>
        </pc:spChg>
        <pc:spChg chg="add mod ord">
          <ac:chgData name="Jonathan Loo" userId="d2d72d48b56f45d8" providerId="LiveId" clId="{D13DE75A-ED86-4B24-95DA-B9DEDE813A63}" dt="2020-11-16T10:56:18.376" v="32595" actId="1036"/>
          <ac:spMkLst>
            <pc:docMk/>
            <pc:sldMk cId="3194372551" sldId="440"/>
            <ac:spMk id="72" creationId="{842AE53D-5FCE-4ED5-9A1C-23BBB153BC00}"/>
          </ac:spMkLst>
        </pc:spChg>
        <pc:spChg chg="add mod ord">
          <ac:chgData name="Jonathan Loo" userId="d2d72d48b56f45d8" providerId="LiveId" clId="{D13DE75A-ED86-4B24-95DA-B9DEDE813A63}" dt="2020-11-16T10:56:18.376" v="32595" actId="1036"/>
          <ac:spMkLst>
            <pc:docMk/>
            <pc:sldMk cId="3194372551" sldId="440"/>
            <ac:spMk id="74" creationId="{1EA43F69-9DEC-4712-9F7B-295CB34AEAA3}"/>
          </ac:spMkLst>
        </pc:spChg>
        <pc:spChg chg="add mod">
          <ac:chgData name="Jonathan Loo" userId="d2d72d48b56f45d8" providerId="LiveId" clId="{D13DE75A-ED86-4B24-95DA-B9DEDE813A63}" dt="2020-11-16T10:56:18.376" v="32595" actId="1036"/>
          <ac:spMkLst>
            <pc:docMk/>
            <pc:sldMk cId="3194372551" sldId="440"/>
            <ac:spMk id="88" creationId="{618F8E5A-2A12-4330-8DBA-23269A40D38F}"/>
          </ac:spMkLst>
        </pc:spChg>
        <pc:spChg chg="add mod">
          <ac:chgData name="Jonathan Loo" userId="d2d72d48b56f45d8" providerId="LiveId" clId="{D13DE75A-ED86-4B24-95DA-B9DEDE813A63}" dt="2020-11-16T10:56:18.376" v="32595" actId="1036"/>
          <ac:spMkLst>
            <pc:docMk/>
            <pc:sldMk cId="3194372551" sldId="440"/>
            <ac:spMk id="89" creationId="{DF66C996-00EC-4207-A2F4-124A9A894C82}"/>
          </ac:spMkLst>
        </pc:spChg>
        <pc:spChg chg="add mod">
          <ac:chgData name="Jonathan Loo" userId="d2d72d48b56f45d8" providerId="LiveId" clId="{D13DE75A-ED86-4B24-95DA-B9DEDE813A63}" dt="2020-11-16T10:56:18.376" v="32595" actId="1036"/>
          <ac:spMkLst>
            <pc:docMk/>
            <pc:sldMk cId="3194372551" sldId="440"/>
            <ac:spMk id="95" creationId="{5C8BB7CF-FEED-4746-8A8C-FF521D92E097}"/>
          </ac:spMkLst>
        </pc:spChg>
        <pc:spChg chg="add mod">
          <ac:chgData name="Jonathan Loo" userId="d2d72d48b56f45d8" providerId="LiveId" clId="{D13DE75A-ED86-4B24-95DA-B9DEDE813A63}" dt="2020-11-16T10:56:18.376" v="32595" actId="1036"/>
          <ac:spMkLst>
            <pc:docMk/>
            <pc:sldMk cId="3194372551" sldId="440"/>
            <ac:spMk id="108" creationId="{904F3DCB-6229-46C9-A87B-5803CBFBC61F}"/>
          </ac:spMkLst>
        </pc:spChg>
        <pc:spChg chg="add del mod">
          <ac:chgData name="Jonathan Loo" userId="d2d72d48b56f45d8" providerId="LiveId" clId="{D13DE75A-ED86-4B24-95DA-B9DEDE813A63}" dt="2020-11-16T10:39:29.536" v="32184" actId="478"/>
          <ac:spMkLst>
            <pc:docMk/>
            <pc:sldMk cId="3194372551" sldId="440"/>
            <ac:spMk id="116" creationId="{E01CABFD-565B-41FB-A313-1D51326327A3}"/>
          </ac:spMkLst>
        </pc:spChg>
        <pc:spChg chg="add mod">
          <ac:chgData name="Jonathan Loo" userId="d2d72d48b56f45d8" providerId="LiveId" clId="{D13DE75A-ED86-4B24-95DA-B9DEDE813A63}" dt="2020-11-16T10:56:18.376" v="32595" actId="1036"/>
          <ac:spMkLst>
            <pc:docMk/>
            <pc:sldMk cId="3194372551" sldId="440"/>
            <ac:spMk id="121" creationId="{E65A4B02-2E6A-4D53-B2CF-3CD63A053A5F}"/>
          </ac:spMkLst>
        </pc:spChg>
        <pc:spChg chg="add mod">
          <ac:chgData name="Jonathan Loo" userId="d2d72d48b56f45d8" providerId="LiveId" clId="{D13DE75A-ED86-4B24-95DA-B9DEDE813A63}" dt="2020-11-16T10:56:18.376" v="32595" actId="1036"/>
          <ac:spMkLst>
            <pc:docMk/>
            <pc:sldMk cId="3194372551" sldId="440"/>
            <ac:spMk id="122" creationId="{45905317-CB30-4E97-9240-3C87BC802072}"/>
          </ac:spMkLst>
        </pc:spChg>
        <pc:spChg chg="add del mod">
          <ac:chgData name="Jonathan Loo" userId="d2d72d48b56f45d8" providerId="LiveId" clId="{D13DE75A-ED86-4B24-95DA-B9DEDE813A63}" dt="2020-11-16T11:31:13.167" v="34140" actId="478"/>
          <ac:spMkLst>
            <pc:docMk/>
            <pc:sldMk cId="3194372551" sldId="440"/>
            <ac:spMk id="123" creationId="{1210FC84-1601-46E4-8D5C-079988D33B9B}"/>
          </ac:spMkLst>
        </pc:spChg>
        <pc:spChg chg="add mod">
          <ac:chgData name="Jonathan Loo" userId="d2d72d48b56f45d8" providerId="LiveId" clId="{D13DE75A-ED86-4B24-95DA-B9DEDE813A63}" dt="2020-11-16T10:56:18.376" v="32595" actId="1036"/>
          <ac:spMkLst>
            <pc:docMk/>
            <pc:sldMk cId="3194372551" sldId="440"/>
            <ac:spMk id="126" creationId="{F8A7A0AA-E712-4E9D-BC96-33B36F6D4DF2}"/>
          </ac:spMkLst>
        </pc:spChg>
        <pc:spChg chg="add mod">
          <ac:chgData name="Jonathan Loo" userId="d2d72d48b56f45d8" providerId="LiveId" clId="{D13DE75A-ED86-4B24-95DA-B9DEDE813A63}" dt="2020-11-16T10:56:18.376" v="32595" actId="1036"/>
          <ac:spMkLst>
            <pc:docMk/>
            <pc:sldMk cId="3194372551" sldId="440"/>
            <ac:spMk id="127" creationId="{B7A95154-FA14-4BEA-BA06-C4BE14FA39D3}"/>
          </ac:spMkLst>
        </pc:spChg>
        <pc:spChg chg="add mod">
          <ac:chgData name="Jonathan Loo" userId="d2d72d48b56f45d8" providerId="LiveId" clId="{D13DE75A-ED86-4B24-95DA-B9DEDE813A63}" dt="2020-11-16T10:56:18.376" v="32595" actId="1036"/>
          <ac:spMkLst>
            <pc:docMk/>
            <pc:sldMk cId="3194372551" sldId="440"/>
            <ac:spMk id="128" creationId="{9C3BB042-50F9-40F7-90A3-2B867DDAA074}"/>
          </ac:spMkLst>
        </pc:spChg>
        <pc:spChg chg="add mod">
          <ac:chgData name="Jonathan Loo" userId="d2d72d48b56f45d8" providerId="LiveId" clId="{D13DE75A-ED86-4B24-95DA-B9DEDE813A63}" dt="2020-11-16T10:56:18.376" v="32595" actId="1036"/>
          <ac:spMkLst>
            <pc:docMk/>
            <pc:sldMk cId="3194372551" sldId="440"/>
            <ac:spMk id="129" creationId="{73992F3C-FC87-459F-86FB-EB101D6E1F2F}"/>
          </ac:spMkLst>
        </pc:spChg>
        <pc:spChg chg="add mod">
          <ac:chgData name="Jonathan Loo" userId="d2d72d48b56f45d8" providerId="LiveId" clId="{D13DE75A-ED86-4B24-95DA-B9DEDE813A63}" dt="2020-11-16T10:56:18.376" v="32595" actId="1036"/>
          <ac:spMkLst>
            <pc:docMk/>
            <pc:sldMk cId="3194372551" sldId="440"/>
            <ac:spMk id="130" creationId="{EDF481C6-F4D4-4D5E-9B61-4706B70A5089}"/>
          </ac:spMkLst>
        </pc:spChg>
        <pc:spChg chg="add mod">
          <ac:chgData name="Jonathan Loo" userId="d2d72d48b56f45d8" providerId="LiveId" clId="{D13DE75A-ED86-4B24-95DA-B9DEDE813A63}" dt="2020-11-16T11:07:25.982" v="33229" actId="1037"/>
          <ac:spMkLst>
            <pc:docMk/>
            <pc:sldMk cId="3194372551" sldId="440"/>
            <ac:spMk id="131" creationId="{844A0937-8371-44CD-890B-7B7EA5D72731}"/>
          </ac:spMkLst>
        </pc:spChg>
        <pc:spChg chg="add mod">
          <ac:chgData name="Jonathan Loo" userId="d2d72d48b56f45d8" providerId="LiveId" clId="{D13DE75A-ED86-4B24-95DA-B9DEDE813A63}" dt="2020-11-16T10:56:18.376" v="32595" actId="1036"/>
          <ac:spMkLst>
            <pc:docMk/>
            <pc:sldMk cId="3194372551" sldId="440"/>
            <ac:spMk id="133" creationId="{E00B7C5D-4E71-4BF2-A9F1-6F4B3F68B968}"/>
          </ac:spMkLst>
        </pc:spChg>
        <pc:spChg chg="add mod">
          <ac:chgData name="Jonathan Loo" userId="d2d72d48b56f45d8" providerId="LiveId" clId="{D13DE75A-ED86-4B24-95DA-B9DEDE813A63}" dt="2020-11-16T10:59:33.969" v="32825" actId="1038"/>
          <ac:spMkLst>
            <pc:docMk/>
            <pc:sldMk cId="3194372551" sldId="440"/>
            <ac:spMk id="134" creationId="{00346BAA-4FCB-46BD-83DE-7E5E898B5995}"/>
          </ac:spMkLst>
        </pc:spChg>
        <pc:spChg chg="add mod">
          <ac:chgData name="Jonathan Loo" userId="d2d72d48b56f45d8" providerId="LiveId" clId="{D13DE75A-ED86-4B24-95DA-B9DEDE813A63}" dt="2020-11-16T10:59:30.920" v="32810" actId="1038"/>
          <ac:spMkLst>
            <pc:docMk/>
            <pc:sldMk cId="3194372551" sldId="440"/>
            <ac:spMk id="135" creationId="{C7FAB400-0343-441F-B1BF-53C2309F87A2}"/>
          </ac:spMkLst>
        </pc:spChg>
        <pc:spChg chg="add mod">
          <ac:chgData name="Jonathan Loo" userId="d2d72d48b56f45d8" providerId="LiveId" clId="{D13DE75A-ED86-4B24-95DA-B9DEDE813A63}" dt="2020-11-16T10:59:37.434" v="32838" actId="1038"/>
          <ac:spMkLst>
            <pc:docMk/>
            <pc:sldMk cId="3194372551" sldId="440"/>
            <ac:spMk id="136" creationId="{829E20D3-8F85-4C13-8E7E-BEBE4C3D5F9A}"/>
          </ac:spMkLst>
        </pc:spChg>
        <pc:spChg chg="add del mod">
          <ac:chgData name="Jonathan Loo" userId="d2d72d48b56f45d8" providerId="LiveId" clId="{D13DE75A-ED86-4B24-95DA-B9DEDE813A63}" dt="2020-11-16T10:59:24.941" v="32783" actId="478"/>
          <ac:spMkLst>
            <pc:docMk/>
            <pc:sldMk cId="3194372551" sldId="440"/>
            <ac:spMk id="137" creationId="{057878C0-DC35-40FD-909E-2F6F734E79EA}"/>
          </ac:spMkLst>
        </pc:spChg>
        <pc:spChg chg="add mod">
          <ac:chgData name="Jonathan Loo" userId="d2d72d48b56f45d8" providerId="LiveId" clId="{D13DE75A-ED86-4B24-95DA-B9DEDE813A63}" dt="2020-11-16T10:56:18.376" v="32595" actId="1036"/>
          <ac:spMkLst>
            <pc:docMk/>
            <pc:sldMk cId="3194372551" sldId="440"/>
            <ac:spMk id="29697" creationId="{364BB5E0-341C-4F80-8634-DA2297AC6895}"/>
          </ac:spMkLst>
        </pc:spChg>
        <pc:spChg chg="add mod">
          <ac:chgData name="Jonathan Loo" userId="d2d72d48b56f45d8" providerId="LiveId" clId="{D13DE75A-ED86-4B24-95DA-B9DEDE813A63}" dt="2020-11-16T10:56:18.376" v="32595" actId="1036"/>
          <ac:spMkLst>
            <pc:docMk/>
            <pc:sldMk cId="3194372551" sldId="440"/>
            <ac:spMk id="29704" creationId="{01F80D60-E2A6-446C-885D-AA75F2B90059}"/>
          </ac:spMkLst>
        </pc:spChg>
        <pc:spChg chg="add mod">
          <ac:chgData name="Jonathan Loo" userId="d2d72d48b56f45d8" providerId="LiveId" clId="{D13DE75A-ED86-4B24-95DA-B9DEDE813A63}" dt="2020-11-16T10:58:46.207" v="32769" actId="1035"/>
          <ac:spMkLst>
            <pc:docMk/>
            <pc:sldMk cId="3194372551" sldId="440"/>
            <ac:spMk id="29718" creationId="{8BF6058C-4A0D-4027-8A58-EDBC467B4EF0}"/>
          </ac:spMkLst>
        </pc:spChg>
        <pc:spChg chg="add mod">
          <ac:chgData name="Jonathan Loo" userId="d2d72d48b56f45d8" providerId="LiveId" clId="{D13DE75A-ED86-4B24-95DA-B9DEDE813A63}" dt="2020-11-16T10:58:36.055" v="32762" actId="1036"/>
          <ac:spMkLst>
            <pc:docMk/>
            <pc:sldMk cId="3194372551" sldId="440"/>
            <ac:spMk id="29719" creationId="{1FED4BB8-31EC-42C5-B654-A739DC7A2D11}"/>
          </ac:spMkLst>
        </pc:spChg>
        <pc:spChg chg="add mod">
          <ac:chgData name="Jonathan Loo" userId="d2d72d48b56f45d8" providerId="LiveId" clId="{D13DE75A-ED86-4B24-95DA-B9DEDE813A63}" dt="2020-11-16T10:58:33.159" v="32760" actId="1035"/>
          <ac:spMkLst>
            <pc:docMk/>
            <pc:sldMk cId="3194372551" sldId="440"/>
            <ac:spMk id="29720" creationId="{39B59140-2C4B-48D8-8B3C-9E29AB321AB1}"/>
          </ac:spMkLst>
        </pc:spChg>
        <pc:spChg chg="add mod">
          <ac:chgData name="Jonathan Loo" userId="d2d72d48b56f45d8" providerId="LiveId" clId="{D13DE75A-ED86-4B24-95DA-B9DEDE813A63}" dt="2020-11-16T10:57:23.887" v="32721" actId="1037"/>
          <ac:spMkLst>
            <pc:docMk/>
            <pc:sldMk cId="3194372551" sldId="440"/>
            <ac:spMk id="29721" creationId="{0D57663F-E887-47E2-8E86-047F5D39F835}"/>
          </ac:spMkLst>
        </pc:spChg>
        <pc:spChg chg="add mod">
          <ac:chgData name="Jonathan Loo" userId="d2d72d48b56f45d8" providerId="LiveId" clId="{D13DE75A-ED86-4B24-95DA-B9DEDE813A63}" dt="2020-11-16T10:58:41.357" v="32767" actId="1036"/>
          <ac:spMkLst>
            <pc:docMk/>
            <pc:sldMk cId="3194372551" sldId="440"/>
            <ac:spMk id="29722" creationId="{FFB37C48-609C-46E5-B9B0-37B46A5924F1}"/>
          </ac:spMkLst>
        </pc:spChg>
        <pc:grpChg chg="del mod">
          <ac:chgData name="Jonathan Loo" userId="d2d72d48b56f45d8" providerId="LiveId" clId="{D13DE75A-ED86-4B24-95DA-B9DEDE813A63}" dt="2020-11-16T10:26:12.552" v="31743" actId="165"/>
          <ac:grpSpMkLst>
            <pc:docMk/>
            <pc:sldMk cId="3194372551" sldId="440"/>
            <ac:grpSpMk id="11" creationId="{8E51DB83-98CE-42CC-BF41-8B346C113041}"/>
          </ac:grpSpMkLst>
        </pc:grpChg>
        <pc:grpChg chg="del mod ord topLvl">
          <ac:chgData name="Jonathan Loo" userId="d2d72d48b56f45d8" providerId="LiveId" clId="{D13DE75A-ED86-4B24-95DA-B9DEDE813A63}" dt="2020-11-16T10:26:33.680" v="31746" actId="165"/>
          <ac:grpSpMkLst>
            <pc:docMk/>
            <pc:sldMk cId="3194372551" sldId="440"/>
            <ac:grpSpMk id="13"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16"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27" creationId="{8E51DB83-98CE-42CC-BF41-8B346C113041}"/>
          </ac:grpSpMkLst>
        </pc:grpChg>
        <pc:grpChg chg="del mod topLvl">
          <ac:chgData name="Jonathan Loo" userId="d2d72d48b56f45d8" providerId="LiveId" clId="{D13DE75A-ED86-4B24-95DA-B9DEDE813A63}" dt="2020-11-16T10:26:46.587" v="31748" actId="478"/>
          <ac:grpSpMkLst>
            <pc:docMk/>
            <pc:sldMk cId="3194372551" sldId="440"/>
            <ac:grpSpMk id="30"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43"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54" creationId="{8E51DB83-98CE-42CC-BF41-8B346C113041}"/>
          </ac:grpSpMkLst>
        </pc:grpChg>
        <pc:picChg chg="add del mod">
          <ac:chgData name="Jonathan Loo" userId="d2d72d48b56f45d8" providerId="LiveId" clId="{D13DE75A-ED86-4B24-95DA-B9DEDE813A63}" dt="2020-11-16T10:25:11.211" v="31735" actId="478"/>
          <ac:picMkLst>
            <pc:docMk/>
            <pc:sldMk cId="3194372551" sldId="440"/>
            <ac:picMk id="5" creationId="{4542567A-1F86-4AFA-930F-DC525CB658B3}"/>
          </ac:picMkLst>
        </pc:picChg>
        <pc:picChg chg="add del mod">
          <ac:chgData name="Jonathan Loo" userId="d2d72d48b56f45d8" providerId="LiveId" clId="{D13DE75A-ED86-4B24-95DA-B9DEDE813A63}" dt="2020-11-16T10:26:05.742" v="31742" actId="27803"/>
          <ac:picMkLst>
            <pc:docMk/>
            <pc:sldMk cId="3194372551" sldId="440"/>
            <ac:picMk id="10" creationId="{8E51DB83-98CE-42CC-BF41-8B346C113041}"/>
          </ac:picMkLst>
        </pc:picChg>
        <pc:picChg chg="add del mod">
          <ac:chgData name="Jonathan Loo" userId="d2d72d48b56f45d8" providerId="LiveId" clId="{D13DE75A-ED86-4B24-95DA-B9DEDE813A63}" dt="2020-11-16T10:23:41.946" v="31714" actId="478"/>
          <ac:picMkLst>
            <pc:docMk/>
            <pc:sldMk cId="3194372551" sldId="440"/>
            <ac:picMk id="29699" creationId="{D14B65E2-B6E8-4C95-BC94-B9C4376D202E}"/>
          </ac:picMkLst>
        </pc:picChg>
        <pc:picChg chg="add del mod">
          <ac:chgData name="Jonathan Loo" userId="d2d72d48b56f45d8" providerId="LiveId" clId="{D13DE75A-ED86-4B24-95DA-B9DEDE813A63}" dt="2020-11-16T10:41:12.379" v="32413" actId="478"/>
          <ac:picMkLst>
            <pc:docMk/>
            <pc:sldMk cId="3194372551" sldId="440"/>
            <ac:picMk id="29701" creationId="{F1DC5828-EA8B-491B-BA83-8E646D23C37E}"/>
          </ac:picMkLst>
        </pc:picChg>
        <pc:picChg chg="add del mod">
          <ac:chgData name="Jonathan Loo" userId="d2d72d48b56f45d8" providerId="LiveId" clId="{D13DE75A-ED86-4B24-95DA-B9DEDE813A63}" dt="2020-11-16T10:24:18.522" v="31729" actId="478"/>
          <ac:picMkLst>
            <pc:docMk/>
            <pc:sldMk cId="3194372551" sldId="440"/>
            <ac:picMk id="29703" creationId="{A34F9D13-D07F-4F7D-BA04-979D8F9FE3EB}"/>
          </ac:picMkLst>
        </pc:picChg>
        <pc:picChg chg="del mod">
          <ac:chgData name="Jonathan Loo" userId="d2d72d48b56f45d8" providerId="LiveId" clId="{D13DE75A-ED86-4B24-95DA-B9DEDE813A63}" dt="2020-11-16T10:52:18.472" v="32472" actId="478"/>
          <ac:picMkLst>
            <pc:docMk/>
            <pc:sldMk cId="3194372551" sldId="440"/>
            <ac:picMk id="29710" creationId="{7C105164-FA1A-4183-B573-EB9761C80350}"/>
          </ac:picMkLst>
        </pc:picChg>
        <pc:picChg chg="mod ord">
          <ac:chgData name="Jonathan Loo" userId="d2d72d48b56f45d8" providerId="LiveId" clId="{D13DE75A-ED86-4B24-95DA-B9DEDE813A63}" dt="2020-11-16T10:56:18.376" v="32595" actId="1036"/>
          <ac:picMkLst>
            <pc:docMk/>
            <pc:sldMk cId="3194372551" sldId="440"/>
            <ac:picMk id="29712" creationId="{1A4E7EAA-A4F9-4166-BC92-27351A7D0164}"/>
          </ac:picMkLst>
        </pc:picChg>
        <pc:picChg chg="add mod">
          <ac:chgData name="Jonathan Loo" userId="d2d72d48b56f45d8" providerId="LiveId" clId="{D13DE75A-ED86-4B24-95DA-B9DEDE813A63}" dt="2020-11-16T11:29:29.299" v="34133" actId="1076"/>
          <ac:picMkLst>
            <pc:docMk/>
            <pc:sldMk cId="3194372551" sldId="440"/>
            <ac:picMk id="29713" creationId="{4E3AA9D4-3FC9-44E4-9C86-3585741E80F4}"/>
          </ac:picMkLst>
        </pc:picChg>
        <pc:picChg chg="add del mod">
          <ac:chgData name="Jonathan Loo" userId="d2d72d48b56f45d8" providerId="LiveId" clId="{D13DE75A-ED86-4B24-95DA-B9DEDE813A63}" dt="2020-11-16T10:52:53.512" v="32489" actId="478"/>
          <ac:picMkLst>
            <pc:docMk/>
            <pc:sldMk cId="3194372551" sldId="440"/>
            <ac:picMk id="29714" creationId="{9EAE15EA-E64B-41A3-9AF0-3F98F89021F6}"/>
          </ac:picMkLst>
        </pc:picChg>
        <pc:picChg chg="mod ord">
          <ac:chgData name="Jonathan Loo" userId="d2d72d48b56f45d8" providerId="LiveId" clId="{D13DE75A-ED86-4B24-95DA-B9DEDE813A63}" dt="2020-11-16T10:56:18.376" v="32595" actId="1036"/>
          <ac:picMkLst>
            <pc:docMk/>
            <pc:sldMk cId="3194372551" sldId="440"/>
            <ac:picMk id="29716" creationId="{BC6F5856-40FA-4401-BAFC-52D578E6819C}"/>
          </ac:picMkLst>
        </pc:picChg>
        <pc:picChg chg="add mod">
          <ac:chgData name="Jonathan Loo" userId="d2d72d48b56f45d8" providerId="LiveId" clId="{D13DE75A-ED86-4B24-95DA-B9DEDE813A63}" dt="2020-11-16T10:56:18.376" v="32595" actId="1036"/>
          <ac:picMkLst>
            <pc:docMk/>
            <pc:sldMk cId="3194372551" sldId="440"/>
            <ac:picMk id="29717" creationId="{723B7E07-2F20-43A2-84A5-CE8EBBB4F15D}"/>
          </ac:picMkLst>
        </pc:picChg>
        <pc:picChg chg="add del mod">
          <ac:chgData name="Jonathan Loo" userId="d2d72d48b56f45d8" providerId="LiveId" clId="{D13DE75A-ED86-4B24-95DA-B9DEDE813A63}" dt="2020-11-16T11:10:44.470" v="33270" actId="478"/>
          <ac:picMkLst>
            <pc:docMk/>
            <pc:sldMk cId="3194372551" sldId="440"/>
            <ac:picMk id="29729" creationId="{E6120AB4-B885-41DF-9475-864029F112D6}"/>
          </ac:picMkLst>
        </pc:picChg>
        <pc:picChg chg="del mod ord">
          <ac:chgData name="Jonathan Loo" userId="d2d72d48b56f45d8" providerId="LiveId" clId="{D13DE75A-ED86-4B24-95DA-B9DEDE813A63}" dt="2020-11-16T11:11:25.524" v="33291" actId="478"/>
          <ac:picMkLst>
            <pc:docMk/>
            <pc:sldMk cId="3194372551" sldId="440"/>
            <ac:picMk id="29731" creationId="{FBB7A041-6185-4F65-8801-3B6A97EEA562}"/>
          </ac:picMkLst>
        </pc:picChg>
        <pc:picChg chg="add del mod">
          <ac:chgData name="Jonathan Loo" userId="d2d72d48b56f45d8" providerId="LiveId" clId="{D13DE75A-ED86-4B24-95DA-B9DEDE813A63}" dt="2020-11-16T11:11:07.744" v="33286" actId="478"/>
          <ac:picMkLst>
            <pc:docMk/>
            <pc:sldMk cId="3194372551" sldId="440"/>
            <ac:picMk id="29732" creationId="{6325FB8C-B9AF-4495-885A-47A8508B03EA}"/>
          </ac:picMkLst>
        </pc:picChg>
        <pc:picChg chg="del mod ord">
          <ac:chgData name="Jonathan Loo" userId="d2d72d48b56f45d8" providerId="LiveId" clId="{D13DE75A-ED86-4B24-95DA-B9DEDE813A63}" dt="2020-11-16T11:11:23.103" v="33290" actId="478"/>
          <ac:picMkLst>
            <pc:docMk/>
            <pc:sldMk cId="3194372551" sldId="440"/>
            <ac:picMk id="29734" creationId="{405554E6-8608-44F2-88DE-01FFD08DE542}"/>
          </ac:picMkLst>
        </pc:picChg>
        <pc:cxnChg chg="add mod">
          <ac:chgData name="Jonathan Loo" userId="d2d72d48b56f45d8" providerId="LiveId" clId="{D13DE75A-ED86-4B24-95DA-B9DEDE813A63}" dt="2020-11-16T10:56:18.376" v="32595" actId="1036"/>
          <ac:cxnSpMkLst>
            <pc:docMk/>
            <pc:sldMk cId="3194372551" sldId="440"/>
            <ac:cxnSpMk id="78" creationId="{57A696BD-9DDE-4A93-B395-DF57EF228709}"/>
          </ac:cxnSpMkLst>
        </pc:cxnChg>
        <pc:cxnChg chg="add mod">
          <ac:chgData name="Jonathan Loo" userId="d2d72d48b56f45d8" providerId="LiveId" clId="{D13DE75A-ED86-4B24-95DA-B9DEDE813A63}" dt="2020-11-16T10:56:18.376" v="32595" actId="1036"/>
          <ac:cxnSpMkLst>
            <pc:docMk/>
            <pc:sldMk cId="3194372551" sldId="440"/>
            <ac:cxnSpMk id="82" creationId="{3E20CCFB-D3A1-4A5E-8EBA-A15018F2E947}"/>
          </ac:cxnSpMkLst>
        </pc:cxnChg>
        <pc:cxnChg chg="add mod">
          <ac:chgData name="Jonathan Loo" userId="d2d72d48b56f45d8" providerId="LiveId" clId="{D13DE75A-ED86-4B24-95DA-B9DEDE813A63}" dt="2020-11-16T10:56:18.376" v="32595" actId="1036"/>
          <ac:cxnSpMkLst>
            <pc:docMk/>
            <pc:sldMk cId="3194372551" sldId="440"/>
            <ac:cxnSpMk id="87" creationId="{7F1BA4A7-DFDD-47A6-852C-938EF51AD638}"/>
          </ac:cxnSpMkLst>
        </pc:cxnChg>
        <pc:cxnChg chg="add del mod">
          <ac:chgData name="Jonathan Loo" userId="d2d72d48b56f45d8" providerId="LiveId" clId="{D13DE75A-ED86-4B24-95DA-B9DEDE813A63}" dt="2020-11-16T10:34:26.777" v="32007" actId="478"/>
          <ac:cxnSpMkLst>
            <pc:docMk/>
            <pc:sldMk cId="3194372551" sldId="440"/>
            <ac:cxnSpMk id="97" creationId="{70829A08-648B-483D-91D5-420E5ABDEE30}"/>
          </ac:cxnSpMkLst>
        </pc:cxnChg>
        <pc:cxnChg chg="add mod">
          <ac:chgData name="Jonathan Loo" userId="d2d72d48b56f45d8" providerId="LiveId" clId="{D13DE75A-ED86-4B24-95DA-B9DEDE813A63}" dt="2020-11-16T10:56:18.376" v="32595" actId="1036"/>
          <ac:cxnSpMkLst>
            <pc:docMk/>
            <pc:sldMk cId="3194372551" sldId="440"/>
            <ac:cxnSpMk id="103" creationId="{85905791-33FD-439E-A12E-FA82F832620D}"/>
          </ac:cxnSpMkLst>
        </pc:cxnChg>
        <pc:cxnChg chg="add mod">
          <ac:chgData name="Jonathan Loo" userId="d2d72d48b56f45d8" providerId="LiveId" clId="{D13DE75A-ED86-4B24-95DA-B9DEDE813A63}" dt="2020-11-16T10:56:18.376" v="32595" actId="1036"/>
          <ac:cxnSpMkLst>
            <pc:docMk/>
            <pc:sldMk cId="3194372551" sldId="440"/>
            <ac:cxnSpMk id="109" creationId="{CF1068C1-0AD6-4CAC-BEB3-013A3D97D8F5}"/>
          </ac:cxnSpMkLst>
        </pc:cxnChg>
        <pc:cxnChg chg="add mod">
          <ac:chgData name="Jonathan Loo" userId="d2d72d48b56f45d8" providerId="LiveId" clId="{D13DE75A-ED86-4B24-95DA-B9DEDE813A63}" dt="2020-11-16T10:56:18.376" v="32595" actId="1036"/>
          <ac:cxnSpMkLst>
            <pc:docMk/>
            <pc:sldMk cId="3194372551" sldId="440"/>
            <ac:cxnSpMk id="117" creationId="{C1F3B168-83F8-4331-9069-E69281E16EF8}"/>
          </ac:cxnSpMkLst>
        </pc:cxnChg>
        <pc:cxnChg chg="add mod">
          <ac:chgData name="Jonathan Loo" userId="d2d72d48b56f45d8" providerId="LiveId" clId="{D13DE75A-ED86-4B24-95DA-B9DEDE813A63}" dt="2020-11-16T10:56:18.376" v="32595" actId="1036"/>
          <ac:cxnSpMkLst>
            <pc:docMk/>
            <pc:sldMk cId="3194372551" sldId="440"/>
            <ac:cxnSpMk id="118" creationId="{4B445020-D74E-46C5-9C5F-797C73C5A03C}"/>
          </ac:cxnSpMkLst>
        </pc:cxnChg>
        <pc:cxnChg chg="add mod">
          <ac:chgData name="Jonathan Loo" userId="d2d72d48b56f45d8" providerId="LiveId" clId="{D13DE75A-ED86-4B24-95DA-B9DEDE813A63}" dt="2020-11-16T10:56:18.376" v="32595" actId="1036"/>
          <ac:cxnSpMkLst>
            <pc:docMk/>
            <pc:sldMk cId="3194372551" sldId="440"/>
            <ac:cxnSpMk id="119" creationId="{30E434A3-0EC2-4A21-8F8D-A019897A3792}"/>
          </ac:cxnSpMkLst>
        </pc:cxnChg>
        <pc:cxnChg chg="add mod">
          <ac:chgData name="Jonathan Loo" userId="d2d72d48b56f45d8" providerId="LiveId" clId="{D13DE75A-ED86-4B24-95DA-B9DEDE813A63}" dt="2020-11-16T11:30:32.012" v="34137" actId="14100"/>
          <ac:cxnSpMkLst>
            <pc:docMk/>
            <pc:sldMk cId="3194372551" sldId="440"/>
            <ac:cxnSpMk id="120" creationId="{55F38057-DF15-4AC7-A1C3-C0DB70CF7603}"/>
          </ac:cxnSpMkLst>
        </pc:cxnChg>
        <pc:cxnChg chg="add del mod">
          <ac:chgData name="Jonathan Loo" userId="d2d72d48b56f45d8" providerId="LiveId" clId="{D13DE75A-ED86-4B24-95DA-B9DEDE813A63}" dt="2020-11-16T11:31:10.975" v="34138" actId="478"/>
          <ac:cxnSpMkLst>
            <pc:docMk/>
            <pc:sldMk cId="3194372551" sldId="440"/>
            <ac:cxnSpMk id="124" creationId="{17B6C61B-44FB-4F42-878F-8B95DA8D6238}"/>
          </ac:cxnSpMkLst>
        </pc:cxnChg>
        <pc:cxnChg chg="add del mod">
          <ac:chgData name="Jonathan Loo" userId="d2d72d48b56f45d8" providerId="LiveId" clId="{D13DE75A-ED86-4B24-95DA-B9DEDE813A63}" dt="2020-11-16T11:31:11.783" v="34139" actId="478"/>
          <ac:cxnSpMkLst>
            <pc:docMk/>
            <pc:sldMk cId="3194372551" sldId="440"/>
            <ac:cxnSpMk id="125" creationId="{29AD6E0B-4C9F-44B5-85EA-7E0D8C0B6A43}"/>
          </ac:cxnSpMkLst>
        </pc:cxnChg>
        <pc:cxnChg chg="add mod">
          <ac:chgData name="Jonathan Loo" userId="d2d72d48b56f45d8" providerId="LiveId" clId="{D13DE75A-ED86-4B24-95DA-B9DEDE813A63}" dt="2020-11-16T10:56:18.376" v="32595" actId="1036"/>
          <ac:cxnSpMkLst>
            <pc:docMk/>
            <pc:sldMk cId="3194372551" sldId="440"/>
            <ac:cxnSpMk id="132" creationId="{4EA3C5A5-BD26-426B-B85B-9DE26487B8FF}"/>
          </ac:cxnSpMkLst>
        </pc:cxnChg>
        <pc:cxnChg chg="add mod">
          <ac:chgData name="Jonathan Loo" userId="d2d72d48b56f45d8" providerId="LiveId" clId="{D13DE75A-ED86-4B24-95DA-B9DEDE813A63}" dt="2020-11-16T11:29:10.911" v="34131" actId="1038"/>
          <ac:cxnSpMkLst>
            <pc:docMk/>
            <pc:sldMk cId="3194372551" sldId="440"/>
            <ac:cxnSpMk id="188" creationId="{A6A476DF-3390-479B-B4A3-AA1E9BC03A96}"/>
          </ac:cxnSpMkLst>
        </pc:cxnChg>
        <pc:cxnChg chg="add mod">
          <ac:chgData name="Jonathan Loo" userId="d2d72d48b56f45d8" providerId="LiveId" clId="{D13DE75A-ED86-4B24-95DA-B9DEDE813A63}" dt="2020-11-16T11:31:26.354" v="34252" actId="1037"/>
          <ac:cxnSpMkLst>
            <pc:docMk/>
            <pc:sldMk cId="3194372551" sldId="440"/>
            <ac:cxnSpMk id="194" creationId="{E410CA1E-1922-4649-9407-219A312B9646}"/>
          </ac:cxnSpMkLst>
        </pc:cxnChg>
        <pc:cxnChg chg="add mod">
          <ac:chgData name="Jonathan Loo" userId="d2d72d48b56f45d8" providerId="LiveId" clId="{D13DE75A-ED86-4B24-95DA-B9DEDE813A63}" dt="2020-11-16T11:31:26.354" v="34252" actId="1037"/>
          <ac:cxnSpMkLst>
            <pc:docMk/>
            <pc:sldMk cId="3194372551" sldId="440"/>
            <ac:cxnSpMk id="195" creationId="{F40AE1DB-3CE5-468E-8ACD-0E30E6372114}"/>
          </ac:cxnSpMkLst>
        </pc:cxnChg>
      </pc:sldChg>
      <pc:sldChg chg="addSp delSp modSp add mod">
        <pc:chgData name="Jonathan Loo" userId="d2d72d48b56f45d8" providerId="LiveId" clId="{D13DE75A-ED86-4B24-95DA-B9DEDE813A63}" dt="2020-12-05T18:03:14.284" v="71939" actId="478"/>
        <pc:sldMkLst>
          <pc:docMk/>
          <pc:sldMk cId="1482827637" sldId="441"/>
        </pc:sldMkLst>
        <pc:spChg chg="mod">
          <ac:chgData name="Jonathan Loo" userId="d2d72d48b56f45d8" providerId="LiveId" clId="{D13DE75A-ED86-4B24-95DA-B9DEDE813A63}" dt="2020-11-18T16:21:28.638" v="60443" actId="403"/>
          <ac:spMkLst>
            <pc:docMk/>
            <pc:sldMk cId="1482827637" sldId="441"/>
            <ac:spMk id="3" creationId="{F957FD00-C637-4A14-831C-0720B9D5F196}"/>
          </ac:spMkLst>
        </pc:spChg>
        <pc:spChg chg="add del">
          <ac:chgData name="Jonathan Loo" userId="d2d72d48b56f45d8" providerId="LiveId" clId="{D13DE75A-ED86-4B24-95DA-B9DEDE813A63}" dt="2020-12-05T17:56:32.974" v="71908" actId="478"/>
          <ac:spMkLst>
            <pc:docMk/>
            <pc:sldMk cId="1482827637" sldId="441"/>
            <ac:spMk id="4" creationId="{204625A4-FF3B-49EC-8868-BFD97935DFA0}"/>
          </ac:spMkLst>
        </pc:spChg>
        <pc:spChg chg="add del mod">
          <ac:chgData name="Jonathan Loo" userId="d2d72d48b56f45d8" providerId="LiveId" clId="{D13DE75A-ED86-4B24-95DA-B9DEDE813A63}" dt="2020-12-05T17:57:36.995" v="71918" actId="478"/>
          <ac:spMkLst>
            <pc:docMk/>
            <pc:sldMk cId="1482827637" sldId="441"/>
            <ac:spMk id="11" creationId="{75A9A74D-D552-4C24-862A-1303CA628FB2}"/>
          </ac:spMkLst>
        </pc:spChg>
        <pc:spChg chg="add del">
          <ac:chgData name="Jonathan Loo" userId="d2d72d48b56f45d8" providerId="LiveId" clId="{D13DE75A-ED86-4B24-95DA-B9DEDE813A63}" dt="2020-12-05T17:57:44.563" v="71920" actId="478"/>
          <ac:spMkLst>
            <pc:docMk/>
            <pc:sldMk cId="1482827637" sldId="441"/>
            <ac:spMk id="12" creationId="{B95301A8-0C38-4BFB-BBD6-7BFB8285F3DC}"/>
          </ac:spMkLst>
        </pc:spChg>
        <pc:spChg chg="add del mod">
          <ac:chgData name="Jonathan Loo" userId="d2d72d48b56f45d8" providerId="LiveId" clId="{D13DE75A-ED86-4B24-95DA-B9DEDE813A63}" dt="2020-12-05T17:57:56.075" v="71923" actId="478"/>
          <ac:spMkLst>
            <pc:docMk/>
            <pc:sldMk cId="1482827637" sldId="441"/>
            <ac:spMk id="13" creationId="{51AE3036-5358-4ECE-98B9-A48FF528DFE4}"/>
          </ac:spMkLst>
        </pc:spChg>
        <pc:spChg chg="add del">
          <ac:chgData name="Jonathan Loo" userId="d2d72d48b56f45d8" providerId="LiveId" clId="{D13DE75A-ED86-4B24-95DA-B9DEDE813A63}" dt="2020-12-05T17:58:11.819" v="71925" actId="478"/>
          <ac:spMkLst>
            <pc:docMk/>
            <pc:sldMk cId="1482827637" sldId="441"/>
            <ac:spMk id="14" creationId="{1C7D7C60-D167-4224-99BE-CA61690DDCA5}"/>
          </ac:spMkLst>
        </pc:spChg>
        <pc:spChg chg="add del">
          <ac:chgData name="Jonathan Loo" userId="d2d72d48b56f45d8" providerId="LiveId" clId="{D13DE75A-ED86-4B24-95DA-B9DEDE813A63}" dt="2020-12-05T17:58:28.490" v="71927" actId="478"/>
          <ac:spMkLst>
            <pc:docMk/>
            <pc:sldMk cId="1482827637" sldId="441"/>
            <ac:spMk id="15" creationId="{3477634E-D424-480F-849B-43DB4879F6F0}"/>
          </ac:spMkLst>
        </pc:spChg>
        <pc:spChg chg="add del">
          <ac:chgData name="Jonathan Loo" userId="d2d72d48b56f45d8" providerId="LiveId" clId="{D13DE75A-ED86-4B24-95DA-B9DEDE813A63}" dt="2020-12-05T17:58:49.211" v="71929" actId="478"/>
          <ac:spMkLst>
            <pc:docMk/>
            <pc:sldMk cId="1482827637" sldId="441"/>
            <ac:spMk id="16" creationId="{3B710EEA-1485-4E0F-8898-0FA572EEA594}"/>
          </ac:spMkLst>
        </pc:spChg>
        <pc:spChg chg="add del">
          <ac:chgData name="Jonathan Loo" userId="d2d72d48b56f45d8" providerId="LiveId" clId="{D13DE75A-ED86-4B24-95DA-B9DEDE813A63}" dt="2020-12-05T17:59:12.211" v="71931" actId="478"/>
          <ac:spMkLst>
            <pc:docMk/>
            <pc:sldMk cId="1482827637" sldId="441"/>
            <ac:spMk id="17" creationId="{698E0B4A-54FC-4F8B-818A-A00EF8CD1ED7}"/>
          </ac:spMkLst>
        </pc:spChg>
        <pc:spChg chg="add del">
          <ac:chgData name="Jonathan Loo" userId="d2d72d48b56f45d8" providerId="LiveId" clId="{D13DE75A-ED86-4B24-95DA-B9DEDE813A63}" dt="2020-12-05T17:59:28.540" v="71933" actId="478"/>
          <ac:spMkLst>
            <pc:docMk/>
            <pc:sldMk cId="1482827637" sldId="441"/>
            <ac:spMk id="18" creationId="{2DD75629-0F79-4455-82CC-4025FC725DA1}"/>
          </ac:spMkLst>
        </pc:spChg>
        <pc:spChg chg="add del">
          <ac:chgData name="Jonathan Loo" userId="d2d72d48b56f45d8" providerId="LiveId" clId="{D13DE75A-ED86-4B24-95DA-B9DEDE813A63}" dt="2020-12-05T18:02:55.862" v="71937" actId="478"/>
          <ac:spMkLst>
            <pc:docMk/>
            <pc:sldMk cId="1482827637" sldId="441"/>
            <ac:spMk id="19" creationId="{5AE3DD7B-4D82-42F6-9B95-79BB4F2C6A2F}"/>
          </ac:spMkLst>
        </pc:spChg>
        <pc:spChg chg="add del">
          <ac:chgData name="Jonathan Loo" userId="d2d72d48b56f45d8" providerId="LiveId" clId="{D13DE75A-ED86-4B24-95DA-B9DEDE813A63}" dt="2020-12-05T18:03:14.284" v="71939" actId="478"/>
          <ac:spMkLst>
            <pc:docMk/>
            <pc:sldMk cId="1482827637" sldId="441"/>
            <ac:spMk id="20" creationId="{02670A13-1715-465C-B29A-D9F21AB49FAC}"/>
          </ac:spMkLst>
        </pc:spChg>
        <pc:spChg chg="add mod">
          <ac:chgData name="Jonathan Loo" userId="d2d72d48b56f45d8" providerId="LiveId" clId="{D13DE75A-ED86-4B24-95DA-B9DEDE813A63}" dt="2020-11-16T11:58:22.497" v="35692" actId="1038"/>
          <ac:spMkLst>
            <pc:docMk/>
            <pc:sldMk cId="1482827637" sldId="441"/>
            <ac:spMk id="52" creationId="{9C893DE7-85BC-4217-BD54-60BC5843D8CD}"/>
          </ac:spMkLst>
        </pc:spChg>
        <pc:spChg chg="add mod">
          <ac:chgData name="Jonathan Loo" userId="d2d72d48b56f45d8" providerId="LiveId" clId="{D13DE75A-ED86-4B24-95DA-B9DEDE813A63}" dt="2020-11-16T11:58:22.497" v="35692" actId="1038"/>
          <ac:spMkLst>
            <pc:docMk/>
            <pc:sldMk cId="1482827637" sldId="441"/>
            <ac:spMk id="53" creationId="{EE685300-A820-41E9-ACCA-E34994499C68}"/>
          </ac:spMkLst>
        </pc:spChg>
        <pc:spChg chg="add del mod">
          <ac:chgData name="Jonathan Loo" userId="d2d72d48b56f45d8" providerId="LiveId" clId="{D13DE75A-ED86-4B24-95DA-B9DEDE813A63}" dt="2020-11-16T11:37:09.511" v="34697" actId="478"/>
          <ac:spMkLst>
            <pc:docMk/>
            <pc:sldMk cId="1482827637" sldId="441"/>
            <ac:spMk id="54" creationId="{9EE1A6EB-A5A2-46DE-AA78-3D284122A3F4}"/>
          </ac:spMkLst>
        </pc:spChg>
        <pc:spChg chg="add mod">
          <ac:chgData name="Jonathan Loo" userId="d2d72d48b56f45d8" providerId="LiveId" clId="{D13DE75A-ED86-4B24-95DA-B9DEDE813A63}" dt="2020-11-16T11:58:22.497" v="35692" actId="1038"/>
          <ac:spMkLst>
            <pc:docMk/>
            <pc:sldMk cId="1482827637" sldId="441"/>
            <ac:spMk id="57" creationId="{D37CA630-B753-48D3-BC38-4A1646CBEDE7}"/>
          </ac:spMkLst>
        </pc:spChg>
        <pc:spChg chg="add mod">
          <ac:chgData name="Jonathan Loo" userId="d2d72d48b56f45d8" providerId="LiveId" clId="{D13DE75A-ED86-4B24-95DA-B9DEDE813A63}" dt="2020-12-05T17:55:57.352" v="71906" actId="1038"/>
          <ac:spMkLst>
            <pc:docMk/>
            <pc:sldMk cId="1482827637" sldId="441"/>
            <ac:spMk id="59" creationId="{CE85BBC5-4DC4-44BA-B37F-CE177D65633A}"/>
          </ac:spMkLst>
        </pc:spChg>
        <pc:spChg chg="add mod">
          <ac:chgData name="Jonathan Loo" userId="d2d72d48b56f45d8" providerId="LiveId" clId="{D13DE75A-ED86-4B24-95DA-B9DEDE813A63}" dt="2020-12-05T17:55:57.352" v="71906" actId="1038"/>
          <ac:spMkLst>
            <pc:docMk/>
            <pc:sldMk cId="1482827637" sldId="441"/>
            <ac:spMk id="60" creationId="{80C4ACC4-FAA0-4D35-B064-C138B0A19958}"/>
          </ac:spMkLst>
        </pc:spChg>
        <pc:spChg chg="add mod">
          <ac:chgData name="Jonathan Loo" userId="d2d72d48b56f45d8" providerId="LiveId" clId="{D13DE75A-ED86-4B24-95DA-B9DEDE813A63}" dt="2020-12-05T17:55:57.352" v="71906" actId="1038"/>
          <ac:spMkLst>
            <pc:docMk/>
            <pc:sldMk cId="1482827637" sldId="441"/>
            <ac:spMk id="61" creationId="{08188B5F-28E4-4DDE-A794-63EE54CB73D5}"/>
          </ac:spMkLst>
        </pc:spChg>
        <pc:spChg chg="add mod">
          <ac:chgData name="Jonathan Loo" userId="d2d72d48b56f45d8" providerId="LiveId" clId="{D13DE75A-ED86-4B24-95DA-B9DEDE813A63}" dt="2020-11-16T11:58:22.497" v="35692" actId="1038"/>
          <ac:spMkLst>
            <pc:docMk/>
            <pc:sldMk cId="1482827637" sldId="441"/>
            <ac:spMk id="62" creationId="{5C9FD2D9-06F3-4937-A33D-C9C3AE1317F6}"/>
          </ac:spMkLst>
        </pc:spChg>
        <pc:spChg chg="add mod">
          <ac:chgData name="Jonathan Loo" userId="d2d72d48b56f45d8" providerId="LiveId" clId="{D13DE75A-ED86-4B24-95DA-B9DEDE813A63}" dt="2020-11-16T11:58:22.497" v="35692" actId="1038"/>
          <ac:spMkLst>
            <pc:docMk/>
            <pc:sldMk cId="1482827637" sldId="441"/>
            <ac:spMk id="63" creationId="{94454C6B-C2F0-4898-B7E4-016A6BF61C7F}"/>
          </ac:spMkLst>
        </pc:spChg>
        <pc:spChg chg="add mod">
          <ac:chgData name="Jonathan Loo" userId="d2d72d48b56f45d8" providerId="LiveId" clId="{D13DE75A-ED86-4B24-95DA-B9DEDE813A63}" dt="2020-11-16T13:21:09.538" v="37553" actId="1076"/>
          <ac:spMkLst>
            <pc:docMk/>
            <pc:sldMk cId="1482827637" sldId="441"/>
            <ac:spMk id="64" creationId="{8AF03884-72F5-49F9-83B2-ED9958AE954F}"/>
          </ac:spMkLst>
        </pc:spChg>
        <pc:spChg chg="mod">
          <ac:chgData name="Jonathan Loo" userId="d2d72d48b56f45d8" providerId="LiveId" clId="{D13DE75A-ED86-4B24-95DA-B9DEDE813A63}" dt="2020-12-05T17:55:40.301" v="71886" actId="1038"/>
          <ac:spMkLst>
            <pc:docMk/>
            <pc:sldMk cId="1482827637" sldId="441"/>
            <ac:spMk id="66" creationId="{03351EE7-A87A-42C8-975C-5489F42D3790}"/>
          </ac:spMkLst>
        </pc:spChg>
        <pc:spChg chg="mod">
          <ac:chgData name="Jonathan Loo" userId="d2d72d48b56f45d8" providerId="LiveId" clId="{D13DE75A-ED86-4B24-95DA-B9DEDE813A63}" dt="2020-12-05T17:55:40.301" v="71886" actId="1038"/>
          <ac:spMkLst>
            <pc:docMk/>
            <pc:sldMk cId="1482827637" sldId="441"/>
            <ac:spMk id="68" creationId="{EAE0D27F-5826-47AC-94D5-CE06491211B7}"/>
          </ac:spMkLst>
        </pc:spChg>
        <pc:spChg chg="add mod">
          <ac:chgData name="Jonathan Loo" userId="d2d72d48b56f45d8" providerId="LiveId" clId="{D13DE75A-ED86-4B24-95DA-B9DEDE813A63}" dt="2020-11-16T11:58:22.497" v="35692" actId="1038"/>
          <ac:spMkLst>
            <pc:docMk/>
            <pc:sldMk cId="1482827637" sldId="441"/>
            <ac:spMk id="69" creationId="{10AC0085-2176-4093-9DAD-5705783D4A69}"/>
          </ac:spMkLst>
        </pc:spChg>
        <pc:spChg chg="mod">
          <ac:chgData name="Jonathan Loo" userId="d2d72d48b56f45d8" providerId="LiveId" clId="{D13DE75A-ED86-4B24-95DA-B9DEDE813A63}" dt="2020-12-05T17:55:40.301" v="71886" actId="1038"/>
          <ac:spMkLst>
            <pc:docMk/>
            <pc:sldMk cId="1482827637" sldId="441"/>
            <ac:spMk id="70" creationId="{9FF3A659-ADCD-4B92-8DA8-05B3BFA5B7AD}"/>
          </ac:spMkLst>
        </pc:spChg>
        <pc:spChg chg="add mod">
          <ac:chgData name="Jonathan Loo" userId="d2d72d48b56f45d8" providerId="LiveId" clId="{D13DE75A-ED86-4B24-95DA-B9DEDE813A63}" dt="2020-11-16T11:58:22.497" v="35692" actId="1038"/>
          <ac:spMkLst>
            <pc:docMk/>
            <pc:sldMk cId="1482827637" sldId="441"/>
            <ac:spMk id="71" creationId="{5F10562E-2D7C-48AA-80C2-189BA4CD51A0}"/>
          </ac:spMkLst>
        </pc:spChg>
        <pc:spChg chg="mod">
          <ac:chgData name="Jonathan Loo" userId="d2d72d48b56f45d8" providerId="LiveId" clId="{D13DE75A-ED86-4B24-95DA-B9DEDE813A63}" dt="2020-12-05T17:55:40.301" v="71886" actId="1038"/>
          <ac:spMkLst>
            <pc:docMk/>
            <pc:sldMk cId="1482827637" sldId="441"/>
            <ac:spMk id="72" creationId="{842AE53D-5FCE-4ED5-9A1C-23BBB153BC00}"/>
          </ac:spMkLst>
        </pc:spChg>
        <pc:spChg chg="add mod">
          <ac:chgData name="Jonathan Loo" userId="d2d72d48b56f45d8" providerId="LiveId" clId="{D13DE75A-ED86-4B24-95DA-B9DEDE813A63}" dt="2020-11-16T11:58:22.497" v="35692" actId="1038"/>
          <ac:spMkLst>
            <pc:docMk/>
            <pc:sldMk cId="1482827637" sldId="441"/>
            <ac:spMk id="73" creationId="{A90A9861-0000-4109-8BEE-282AD25DAB89}"/>
          </ac:spMkLst>
        </pc:spChg>
        <pc:spChg chg="mod">
          <ac:chgData name="Jonathan Loo" userId="d2d72d48b56f45d8" providerId="LiveId" clId="{D13DE75A-ED86-4B24-95DA-B9DEDE813A63}" dt="2020-11-16T11:58:22.497" v="35692" actId="1038"/>
          <ac:spMkLst>
            <pc:docMk/>
            <pc:sldMk cId="1482827637" sldId="441"/>
            <ac:spMk id="74" creationId="{1EA43F69-9DEC-4712-9F7B-295CB34AEAA3}"/>
          </ac:spMkLst>
        </pc:spChg>
        <pc:spChg chg="add mod">
          <ac:chgData name="Jonathan Loo" userId="d2d72d48b56f45d8" providerId="LiveId" clId="{D13DE75A-ED86-4B24-95DA-B9DEDE813A63}" dt="2020-11-16T11:58:22.497" v="35692" actId="1038"/>
          <ac:spMkLst>
            <pc:docMk/>
            <pc:sldMk cId="1482827637" sldId="441"/>
            <ac:spMk id="75" creationId="{C0BCDD1F-9AD4-47FF-B707-AF77AAEEB8E7}"/>
          </ac:spMkLst>
        </pc:spChg>
        <pc:spChg chg="add mod">
          <ac:chgData name="Jonathan Loo" userId="d2d72d48b56f45d8" providerId="LiveId" clId="{D13DE75A-ED86-4B24-95DA-B9DEDE813A63}" dt="2020-11-16T11:58:22.497" v="35692" actId="1038"/>
          <ac:spMkLst>
            <pc:docMk/>
            <pc:sldMk cId="1482827637" sldId="441"/>
            <ac:spMk id="76" creationId="{7E04CD4D-F352-4BFC-AD81-5F72F5F73E8E}"/>
          </ac:spMkLst>
        </pc:spChg>
        <pc:spChg chg="add mod">
          <ac:chgData name="Jonathan Loo" userId="d2d72d48b56f45d8" providerId="LiveId" clId="{D13DE75A-ED86-4B24-95DA-B9DEDE813A63}" dt="2020-12-05T17:59:40.402" v="71935" actId="1076"/>
          <ac:spMkLst>
            <pc:docMk/>
            <pc:sldMk cId="1482827637" sldId="441"/>
            <ac:spMk id="77" creationId="{9F565342-AA3D-4519-B2AC-C9CDBB44301F}"/>
          </ac:spMkLst>
        </pc:spChg>
        <pc:spChg chg="mod">
          <ac:chgData name="Jonathan Loo" userId="d2d72d48b56f45d8" providerId="LiveId" clId="{D13DE75A-ED86-4B24-95DA-B9DEDE813A63}" dt="2020-11-16T11:58:22.497" v="35692" actId="1038"/>
          <ac:spMkLst>
            <pc:docMk/>
            <pc:sldMk cId="1482827637" sldId="441"/>
            <ac:spMk id="88" creationId="{618F8E5A-2A12-4330-8DBA-23269A40D38F}"/>
          </ac:spMkLst>
        </pc:spChg>
        <pc:spChg chg="mod">
          <ac:chgData name="Jonathan Loo" userId="d2d72d48b56f45d8" providerId="LiveId" clId="{D13DE75A-ED86-4B24-95DA-B9DEDE813A63}" dt="2020-11-16T11:58:22.497" v="35692" actId="1038"/>
          <ac:spMkLst>
            <pc:docMk/>
            <pc:sldMk cId="1482827637" sldId="441"/>
            <ac:spMk id="89" creationId="{DF66C996-00EC-4207-A2F4-124A9A894C82}"/>
          </ac:spMkLst>
        </pc:spChg>
        <pc:spChg chg="mod">
          <ac:chgData name="Jonathan Loo" userId="d2d72d48b56f45d8" providerId="LiveId" clId="{D13DE75A-ED86-4B24-95DA-B9DEDE813A63}" dt="2020-11-16T11:58:22.497" v="35692" actId="1038"/>
          <ac:spMkLst>
            <pc:docMk/>
            <pc:sldMk cId="1482827637" sldId="441"/>
            <ac:spMk id="95" creationId="{5C8BB7CF-FEED-4746-8A8C-FF521D92E097}"/>
          </ac:spMkLst>
        </pc:spChg>
        <pc:spChg chg="mod">
          <ac:chgData name="Jonathan Loo" userId="d2d72d48b56f45d8" providerId="LiveId" clId="{D13DE75A-ED86-4B24-95DA-B9DEDE813A63}" dt="2020-11-16T11:58:22.497" v="35692" actId="1038"/>
          <ac:spMkLst>
            <pc:docMk/>
            <pc:sldMk cId="1482827637" sldId="441"/>
            <ac:spMk id="108" creationId="{904F3DCB-6229-46C9-A87B-5803CBFBC61F}"/>
          </ac:spMkLst>
        </pc:spChg>
        <pc:spChg chg="del">
          <ac:chgData name="Jonathan Loo" userId="d2d72d48b56f45d8" providerId="LiveId" clId="{D13DE75A-ED86-4B24-95DA-B9DEDE813A63}" dt="2020-11-16T11:31:43.269" v="34254" actId="478"/>
          <ac:spMkLst>
            <pc:docMk/>
            <pc:sldMk cId="1482827637" sldId="441"/>
            <ac:spMk id="121" creationId="{E65A4B02-2E6A-4D53-B2CF-3CD63A053A5F}"/>
          </ac:spMkLst>
        </pc:spChg>
        <pc:spChg chg="del">
          <ac:chgData name="Jonathan Loo" userId="d2d72d48b56f45d8" providerId="LiveId" clId="{D13DE75A-ED86-4B24-95DA-B9DEDE813A63}" dt="2020-11-16T11:31:43.269" v="34254" actId="478"/>
          <ac:spMkLst>
            <pc:docMk/>
            <pc:sldMk cId="1482827637" sldId="441"/>
            <ac:spMk id="122" creationId="{45905317-CB30-4E97-9240-3C87BC802072}"/>
          </ac:spMkLst>
        </pc:spChg>
        <pc:spChg chg="del">
          <ac:chgData name="Jonathan Loo" userId="d2d72d48b56f45d8" providerId="LiveId" clId="{D13DE75A-ED86-4B24-95DA-B9DEDE813A63}" dt="2020-11-16T11:31:43.269" v="34254" actId="478"/>
          <ac:spMkLst>
            <pc:docMk/>
            <pc:sldMk cId="1482827637" sldId="441"/>
            <ac:spMk id="126" creationId="{F8A7A0AA-E712-4E9D-BC96-33B36F6D4DF2}"/>
          </ac:spMkLst>
        </pc:spChg>
        <pc:spChg chg="del">
          <ac:chgData name="Jonathan Loo" userId="d2d72d48b56f45d8" providerId="LiveId" clId="{D13DE75A-ED86-4B24-95DA-B9DEDE813A63}" dt="2020-11-16T11:31:43.269" v="34254" actId="478"/>
          <ac:spMkLst>
            <pc:docMk/>
            <pc:sldMk cId="1482827637" sldId="441"/>
            <ac:spMk id="127" creationId="{B7A95154-FA14-4BEA-BA06-C4BE14FA39D3}"/>
          </ac:spMkLst>
        </pc:spChg>
        <pc:spChg chg="del">
          <ac:chgData name="Jonathan Loo" userId="d2d72d48b56f45d8" providerId="LiveId" clId="{D13DE75A-ED86-4B24-95DA-B9DEDE813A63}" dt="2020-11-16T11:31:43.269" v="34254" actId="478"/>
          <ac:spMkLst>
            <pc:docMk/>
            <pc:sldMk cId="1482827637" sldId="441"/>
            <ac:spMk id="128" creationId="{9C3BB042-50F9-40F7-90A3-2B867DDAA074}"/>
          </ac:spMkLst>
        </pc:spChg>
        <pc:spChg chg="del">
          <ac:chgData name="Jonathan Loo" userId="d2d72d48b56f45d8" providerId="LiveId" clId="{D13DE75A-ED86-4B24-95DA-B9DEDE813A63}" dt="2020-11-16T11:31:43.269" v="34254" actId="478"/>
          <ac:spMkLst>
            <pc:docMk/>
            <pc:sldMk cId="1482827637" sldId="441"/>
            <ac:spMk id="129" creationId="{73992F3C-FC87-459F-86FB-EB101D6E1F2F}"/>
          </ac:spMkLst>
        </pc:spChg>
        <pc:spChg chg="del">
          <ac:chgData name="Jonathan Loo" userId="d2d72d48b56f45d8" providerId="LiveId" clId="{D13DE75A-ED86-4B24-95DA-B9DEDE813A63}" dt="2020-11-16T11:31:43.269" v="34254" actId="478"/>
          <ac:spMkLst>
            <pc:docMk/>
            <pc:sldMk cId="1482827637" sldId="441"/>
            <ac:spMk id="130" creationId="{EDF481C6-F4D4-4D5E-9B61-4706B70A5089}"/>
          </ac:spMkLst>
        </pc:spChg>
        <pc:spChg chg="del">
          <ac:chgData name="Jonathan Loo" userId="d2d72d48b56f45d8" providerId="LiveId" clId="{D13DE75A-ED86-4B24-95DA-B9DEDE813A63}" dt="2020-11-16T11:31:43.269" v="34254" actId="478"/>
          <ac:spMkLst>
            <pc:docMk/>
            <pc:sldMk cId="1482827637" sldId="441"/>
            <ac:spMk id="131" creationId="{844A0937-8371-44CD-890B-7B7EA5D72731}"/>
          </ac:spMkLst>
        </pc:spChg>
        <pc:spChg chg="del">
          <ac:chgData name="Jonathan Loo" userId="d2d72d48b56f45d8" providerId="LiveId" clId="{D13DE75A-ED86-4B24-95DA-B9DEDE813A63}" dt="2020-11-16T11:31:43.269" v="34254" actId="478"/>
          <ac:spMkLst>
            <pc:docMk/>
            <pc:sldMk cId="1482827637" sldId="441"/>
            <ac:spMk id="133" creationId="{E00B7C5D-4E71-4BF2-A9F1-6F4B3F68B968}"/>
          </ac:spMkLst>
        </pc:spChg>
        <pc:spChg chg="del">
          <ac:chgData name="Jonathan Loo" userId="d2d72d48b56f45d8" providerId="LiveId" clId="{D13DE75A-ED86-4B24-95DA-B9DEDE813A63}" dt="2020-11-16T11:31:43.269" v="34254" actId="478"/>
          <ac:spMkLst>
            <pc:docMk/>
            <pc:sldMk cId="1482827637" sldId="441"/>
            <ac:spMk id="134" creationId="{00346BAA-4FCB-46BD-83DE-7E5E898B5995}"/>
          </ac:spMkLst>
        </pc:spChg>
        <pc:spChg chg="del">
          <ac:chgData name="Jonathan Loo" userId="d2d72d48b56f45d8" providerId="LiveId" clId="{D13DE75A-ED86-4B24-95DA-B9DEDE813A63}" dt="2020-11-16T11:31:43.269" v="34254" actId="478"/>
          <ac:spMkLst>
            <pc:docMk/>
            <pc:sldMk cId="1482827637" sldId="441"/>
            <ac:spMk id="135" creationId="{C7FAB400-0343-441F-B1BF-53C2309F87A2}"/>
          </ac:spMkLst>
        </pc:spChg>
        <pc:spChg chg="del">
          <ac:chgData name="Jonathan Loo" userId="d2d72d48b56f45d8" providerId="LiveId" clId="{D13DE75A-ED86-4B24-95DA-B9DEDE813A63}" dt="2020-11-16T11:31:43.269" v="34254" actId="478"/>
          <ac:spMkLst>
            <pc:docMk/>
            <pc:sldMk cId="1482827637" sldId="441"/>
            <ac:spMk id="136" creationId="{829E20D3-8F85-4C13-8E7E-BEBE4C3D5F9A}"/>
          </ac:spMkLst>
        </pc:spChg>
        <pc:spChg chg="del">
          <ac:chgData name="Jonathan Loo" userId="d2d72d48b56f45d8" providerId="LiveId" clId="{D13DE75A-ED86-4B24-95DA-B9DEDE813A63}" dt="2020-11-16T11:31:43.269" v="34254" actId="478"/>
          <ac:spMkLst>
            <pc:docMk/>
            <pc:sldMk cId="1482827637" sldId="441"/>
            <ac:spMk id="29697" creationId="{364BB5E0-341C-4F80-8634-DA2297AC6895}"/>
          </ac:spMkLst>
        </pc:spChg>
        <pc:spChg chg="mod">
          <ac:chgData name="Jonathan Loo" userId="d2d72d48b56f45d8" providerId="LiveId" clId="{D13DE75A-ED86-4B24-95DA-B9DEDE813A63}" dt="2020-11-16T11:58:22.497" v="35692" actId="1038"/>
          <ac:spMkLst>
            <pc:docMk/>
            <pc:sldMk cId="1482827637" sldId="441"/>
            <ac:spMk id="29704" creationId="{01F80D60-E2A6-446C-885D-AA75F2B90059}"/>
          </ac:spMkLst>
        </pc:spChg>
        <pc:spChg chg="mod">
          <ac:chgData name="Jonathan Loo" userId="d2d72d48b56f45d8" providerId="LiveId" clId="{D13DE75A-ED86-4B24-95DA-B9DEDE813A63}" dt="2020-11-16T11:58:22.497" v="35692" actId="1038"/>
          <ac:spMkLst>
            <pc:docMk/>
            <pc:sldMk cId="1482827637" sldId="441"/>
            <ac:spMk id="29718" creationId="{8BF6058C-4A0D-4027-8A58-EDBC467B4EF0}"/>
          </ac:spMkLst>
        </pc:spChg>
        <pc:spChg chg="mod">
          <ac:chgData name="Jonathan Loo" userId="d2d72d48b56f45d8" providerId="LiveId" clId="{D13DE75A-ED86-4B24-95DA-B9DEDE813A63}" dt="2020-11-16T11:58:22.497" v="35692" actId="1038"/>
          <ac:spMkLst>
            <pc:docMk/>
            <pc:sldMk cId="1482827637" sldId="441"/>
            <ac:spMk id="29719" creationId="{1FED4BB8-31EC-42C5-B654-A739DC7A2D11}"/>
          </ac:spMkLst>
        </pc:spChg>
        <pc:spChg chg="mod">
          <ac:chgData name="Jonathan Loo" userId="d2d72d48b56f45d8" providerId="LiveId" clId="{D13DE75A-ED86-4B24-95DA-B9DEDE813A63}" dt="2020-11-16T11:58:22.497" v="35692" actId="1038"/>
          <ac:spMkLst>
            <pc:docMk/>
            <pc:sldMk cId="1482827637" sldId="441"/>
            <ac:spMk id="29720" creationId="{39B59140-2C4B-48D8-8B3C-9E29AB321AB1}"/>
          </ac:spMkLst>
        </pc:spChg>
        <pc:spChg chg="mod">
          <ac:chgData name="Jonathan Loo" userId="d2d72d48b56f45d8" providerId="LiveId" clId="{D13DE75A-ED86-4B24-95DA-B9DEDE813A63}" dt="2020-11-16T11:58:22.497" v="35692" actId="1038"/>
          <ac:spMkLst>
            <pc:docMk/>
            <pc:sldMk cId="1482827637" sldId="441"/>
            <ac:spMk id="29721" creationId="{0D57663F-E887-47E2-8E86-047F5D39F835}"/>
          </ac:spMkLst>
        </pc:spChg>
        <pc:spChg chg="mod">
          <ac:chgData name="Jonathan Loo" userId="d2d72d48b56f45d8" providerId="LiveId" clId="{D13DE75A-ED86-4B24-95DA-B9DEDE813A63}" dt="2020-11-16T11:58:22.497" v="35692" actId="1038"/>
          <ac:spMkLst>
            <pc:docMk/>
            <pc:sldMk cId="1482827637" sldId="441"/>
            <ac:spMk id="29722" creationId="{FFB37C48-609C-46E5-B9B0-37B46A5924F1}"/>
          </ac:spMkLst>
        </pc:spChg>
        <pc:picChg chg="add mod">
          <ac:chgData name="Jonathan Loo" userId="d2d72d48b56f45d8" providerId="LiveId" clId="{D13DE75A-ED86-4B24-95DA-B9DEDE813A63}" dt="2020-11-16T13:21:26.058" v="37556" actId="1076"/>
          <ac:picMkLst>
            <pc:docMk/>
            <pc:sldMk cId="1482827637" sldId="441"/>
            <ac:picMk id="65" creationId="{2DEFE1CE-CE9A-4D1B-92C7-78BEC6E06EA9}"/>
          </ac:picMkLst>
        </pc:picChg>
        <pc:picChg chg="add mod">
          <ac:chgData name="Jonathan Loo" userId="d2d72d48b56f45d8" providerId="LiveId" clId="{D13DE75A-ED86-4B24-95DA-B9DEDE813A63}" dt="2020-11-16T11:58:22.497" v="35692" actId="1038"/>
          <ac:picMkLst>
            <pc:docMk/>
            <pc:sldMk cId="1482827637" sldId="441"/>
            <ac:picMk id="67" creationId="{19BC8660-7F52-446F-AF21-C7256B6679AD}"/>
          </ac:picMkLst>
        </pc:picChg>
        <pc:picChg chg="mod">
          <ac:chgData name="Jonathan Loo" userId="d2d72d48b56f45d8" providerId="LiveId" clId="{D13DE75A-ED86-4B24-95DA-B9DEDE813A63}" dt="2020-11-16T13:21:44.286" v="37561" actId="1076"/>
          <ac:picMkLst>
            <pc:docMk/>
            <pc:sldMk cId="1482827637" sldId="441"/>
            <ac:picMk id="29712" creationId="{1A4E7EAA-A4F9-4166-BC92-27351A7D0164}"/>
          </ac:picMkLst>
        </pc:picChg>
        <pc:picChg chg="del">
          <ac:chgData name="Jonathan Loo" userId="d2d72d48b56f45d8" providerId="LiveId" clId="{D13DE75A-ED86-4B24-95DA-B9DEDE813A63}" dt="2020-11-16T11:31:43.269" v="34254" actId="478"/>
          <ac:picMkLst>
            <pc:docMk/>
            <pc:sldMk cId="1482827637" sldId="441"/>
            <ac:picMk id="29713" creationId="{4E3AA9D4-3FC9-44E4-9C86-3585741E80F4}"/>
          </ac:picMkLst>
        </pc:picChg>
        <pc:picChg chg="mod">
          <ac:chgData name="Jonathan Loo" userId="d2d72d48b56f45d8" providerId="LiveId" clId="{D13DE75A-ED86-4B24-95DA-B9DEDE813A63}" dt="2020-11-16T11:58:22.497" v="35692" actId="1038"/>
          <ac:picMkLst>
            <pc:docMk/>
            <pc:sldMk cId="1482827637" sldId="441"/>
            <ac:picMk id="29716" creationId="{BC6F5856-40FA-4401-BAFC-52D578E6819C}"/>
          </ac:picMkLst>
        </pc:picChg>
        <pc:picChg chg="del">
          <ac:chgData name="Jonathan Loo" userId="d2d72d48b56f45d8" providerId="LiveId" clId="{D13DE75A-ED86-4B24-95DA-B9DEDE813A63}" dt="2020-11-16T11:31:43.269" v="34254" actId="478"/>
          <ac:picMkLst>
            <pc:docMk/>
            <pc:sldMk cId="1482827637" sldId="441"/>
            <ac:picMk id="29717" creationId="{723B7E07-2F20-43A2-84A5-CE8EBBB4F15D}"/>
          </ac:picMkLst>
        </pc:picChg>
        <pc:cxnChg chg="add del">
          <ac:chgData name="Jonathan Loo" userId="d2d72d48b56f45d8" providerId="LiveId" clId="{D13DE75A-ED86-4B24-95DA-B9DEDE813A63}" dt="2020-12-05T17:56:54.363" v="71910" actId="478"/>
          <ac:cxnSpMkLst>
            <pc:docMk/>
            <pc:sldMk cId="1482827637" sldId="441"/>
            <ac:cxnSpMk id="6" creationId="{90CA6C6A-0B57-4605-9446-07052C2E431A}"/>
          </ac:cxnSpMkLst>
        </pc:cxnChg>
        <pc:cxnChg chg="add del mod">
          <ac:chgData name="Jonathan Loo" userId="d2d72d48b56f45d8" providerId="LiveId" clId="{D13DE75A-ED86-4B24-95DA-B9DEDE813A63}" dt="2020-12-05T17:57:02.267" v="71914" actId="478"/>
          <ac:cxnSpMkLst>
            <pc:docMk/>
            <pc:sldMk cId="1482827637" sldId="441"/>
            <ac:cxnSpMk id="8" creationId="{34DD6EA1-B4F0-4307-A6A1-7A13EAAD00DA}"/>
          </ac:cxnSpMkLst>
        </pc:cxnChg>
        <pc:cxnChg chg="add mod">
          <ac:chgData name="Jonathan Loo" userId="d2d72d48b56f45d8" providerId="LiveId" clId="{D13DE75A-ED86-4B24-95DA-B9DEDE813A63}" dt="2020-11-16T11:58:22.497" v="35692" actId="1038"/>
          <ac:cxnSpMkLst>
            <pc:docMk/>
            <pc:sldMk cId="1482827637" sldId="441"/>
            <ac:cxnSpMk id="49" creationId="{2C740F88-E178-44C6-A1EB-6F31A88309DC}"/>
          </ac:cxnSpMkLst>
        </pc:cxnChg>
        <pc:cxnChg chg="add mod">
          <ac:chgData name="Jonathan Loo" userId="d2d72d48b56f45d8" providerId="LiveId" clId="{D13DE75A-ED86-4B24-95DA-B9DEDE813A63}" dt="2020-11-16T11:58:22.497" v="35692" actId="1038"/>
          <ac:cxnSpMkLst>
            <pc:docMk/>
            <pc:sldMk cId="1482827637" sldId="441"/>
            <ac:cxnSpMk id="50" creationId="{8F85BA24-A6DF-4043-94D3-DD1B6AC084B8}"/>
          </ac:cxnSpMkLst>
        </pc:cxnChg>
        <pc:cxnChg chg="add mod">
          <ac:chgData name="Jonathan Loo" userId="d2d72d48b56f45d8" providerId="LiveId" clId="{D13DE75A-ED86-4B24-95DA-B9DEDE813A63}" dt="2020-11-16T13:21:18.303" v="37555" actId="14100"/>
          <ac:cxnSpMkLst>
            <pc:docMk/>
            <pc:sldMk cId="1482827637" sldId="441"/>
            <ac:cxnSpMk id="51" creationId="{861066C9-80B2-4D2F-B761-F2A909826243}"/>
          </ac:cxnSpMkLst>
        </pc:cxnChg>
        <pc:cxnChg chg="add del mod">
          <ac:chgData name="Jonathan Loo" userId="d2d72d48b56f45d8" providerId="LiveId" clId="{D13DE75A-ED86-4B24-95DA-B9DEDE813A63}" dt="2020-11-16T11:37:10.590" v="34698" actId="478"/>
          <ac:cxnSpMkLst>
            <pc:docMk/>
            <pc:sldMk cId="1482827637" sldId="441"/>
            <ac:cxnSpMk id="55" creationId="{C3E492C0-D06D-4D35-A541-83B5D5FE0285}"/>
          </ac:cxnSpMkLst>
        </pc:cxnChg>
        <pc:cxnChg chg="add mod">
          <ac:chgData name="Jonathan Loo" userId="d2d72d48b56f45d8" providerId="LiveId" clId="{D13DE75A-ED86-4B24-95DA-B9DEDE813A63}" dt="2020-11-16T11:58:22.497" v="35692" actId="1038"/>
          <ac:cxnSpMkLst>
            <pc:docMk/>
            <pc:sldMk cId="1482827637" sldId="441"/>
            <ac:cxnSpMk id="56" creationId="{5CFB7FED-2276-4B8E-B912-3B99F5EB29B0}"/>
          </ac:cxnSpMkLst>
        </pc:cxnChg>
        <pc:cxnChg chg="add mod">
          <ac:chgData name="Jonathan Loo" userId="d2d72d48b56f45d8" providerId="LiveId" clId="{D13DE75A-ED86-4B24-95DA-B9DEDE813A63}" dt="2020-11-16T11:58:22.497" v="35692" actId="1038"/>
          <ac:cxnSpMkLst>
            <pc:docMk/>
            <pc:sldMk cId="1482827637" sldId="441"/>
            <ac:cxnSpMk id="58" creationId="{FE69016B-4F6C-4383-9011-6F84C4997DC7}"/>
          </ac:cxnSpMkLst>
        </pc:cxnChg>
        <pc:cxnChg chg="mod">
          <ac:chgData name="Jonathan Loo" userId="d2d72d48b56f45d8" providerId="LiveId" clId="{D13DE75A-ED86-4B24-95DA-B9DEDE813A63}" dt="2020-11-16T11:58:22.497" v="35692" actId="1038"/>
          <ac:cxnSpMkLst>
            <pc:docMk/>
            <pc:sldMk cId="1482827637" sldId="441"/>
            <ac:cxnSpMk id="78" creationId="{57A696BD-9DDE-4A93-B395-DF57EF228709}"/>
          </ac:cxnSpMkLst>
        </pc:cxnChg>
        <pc:cxnChg chg="mod">
          <ac:chgData name="Jonathan Loo" userId="d2d72d48b56f45d8" providerId="LiveId" clId="{D13DE75A-ED86-4B24-95DA-B9DEDE813A63}" dt="2020-11-16T11:58:22.497" v="35692" actId="1038"/>
          <ac:cxnSpMkLst>
            <pc:docMk/>
            <pc:sldMk cId="1482827637" sldId="441"/>
            <ac:cxnSpMk id="82" creationId="{3E20CCFB-D3A1-4A5E-8EBA-A15018F2E947}"/>
          </ac:cxnSpMkLst>
        </pc:cxnChg>
        <pc:cxnChg chg="mod">
          <ac:chgData name="Jonathan Loo" userId="d2d72d48b56f45d8" providerId="LiveId" clId="{D13DE75A-ED86-4B24-95DA-B9DEDE813A63}" dt="2020-11-16T13:21:40.091" v="37560" actId="14100"/>
          <ac:cxnSpMkLst>
            <pc:docMk/>
            <pc:sldMk cId="1482827637" sldId="441"/>
            <ac:cxnSpMk id="87" creationId="{7F1BA4A7-DFDD-47A6-852C-938EF51AD638}"/>
          </ac:cxnSpMkLst>
        </pc:cxnChg>
        <pc:cxnChg chg="mod">
          <ac:chgData name="Jonathan Loo" userId="d2d72d48b56f45d8" providerId="LiveId" clId="{D13DE75A-ED86-4B24-95DA-B9DEDE813A63}" dt="2020-11-16T11:58:22.497" v="35692" actId="1038"/>
          <ac:cxnSpMkLst>
            <pc:docMk/>
            <pc:sldMk cId="1482827637" sldId="441"/>
            <ac:cxnSpMk id="103" creationId="{85905791-33FD-439E-A12E-FA82F832620D}"/>
          </ac:cxnSpMkLst>
        </pc:cxnChg>
        <pc:cxnChg chg="mod">
          <ac:chgData name="Jonathan Loo" userId="d2d72d48b56f45d8" providerId="LiveId" clId="{D13DE75A-ED86-4B24-95DA-B9DEDE813A63}" dt="2020-11-16T11:58:22.497" v="35692" actId="1038"/>
          <ac:cxnSpMkLst>
            <pc:docMk/>
            <pc:sldMk cId="1482827637" sldId="441"/>
            <ac:cxnSpMk id="109" creationId="{CF1068C1-0AD6-4CAC-BEB3-013A3D97D8F5}"/>
          </ac:cxnSpMkLst>
        </pc:cxnChg>
        <pc:cxnChg chg="mod">
          <ac:chgData name="Jonathan Loo" userId="d2d72d48b56f45d8" providerId="LiveId" clId="{D13DE75A-ED86-4B24-95DA-B9DEDE813A63}" dt="2020-11-16T11:58:22.497" v="35692" actId="1038"/>
          <ac:cxnSpMkLst>
            <pc:docMk/>
            <pc:sldMk cId="1482827637" sldId="441"/>
            <ac:cxnSpMk id="117" creationId="{C1F3B168-83F8-4331-9069-E69281E16EF8}"/>
          </ac:cxnSpMkLst>
        </pc:cxnChg>
        <pc:cxnChg chg="del">
          <ac:chgData name="Jonathan Loo" userId="d2d72d48b56f45d8" providerId="LiveId" clId="{D13DE75A-ED86-4B24-95DA-B9DEDE813A63}" dt="2020-11-16T11:31:43.269" v="34254" actId="478"/>
          <ac:cxnSpMkLst>
            <pc:docMk/>
            <pc:sldMk cId="1482827637" sldId="441"/>
            <ac:cxnSpMk id="118" creationId="{4B445020-D74E-46C5-9C5F-797C73C5A03C}"/>
          </ac:cxnSpMkLst>
        </pc:cxnChg>
        <pc:cxnChg chg="del">
          <ac:chgData name="Jonathan Loo" userId="d2d72d48b56f45d8" providerId="LiveId" clId="{D13DE75A-ED86-4B24-95DA-B9DEDE813A63}" dt="2020-11-16T11:31:43.269" v="34254" actId="478"/>
          <ac:cxnSpMkLst>
            <pc:docMk/>
            <pc:sldMk cId="1482827637" sldId="441"/>
            <ac:cxnSpMk id="119" creationId="{30E434A3-0EC2-4A21-8F8D-A019897A3792}"/>
          </ac:cxnSpMkLst>
        </pc:cxnChg>
        <pc:cxnChg chg="del">
          <ac:chgData name="Jonathan Loo" userId="d2d72d48b56f45d8" providerId="LiveId" clId="{D13DE75A-ED86-4B24-95DA-B9DEDE813A63}" dt="2020-11-16T11:31:43.269" v="34254" actId="478"/>
          <ac:cxnSpMkLst>
            <pc:docMk/>
            <pc:sldMk cId="1482827637" sldId="441"/>
            <ac:cxnSpMk id="120" creationId="{55F38057-DF15-4AC7-A1C3-C0DB70CF7603}"/>
          </ac:cxnSpMkLst>
        </pc:cxnChg>
        <pc:cxnChg chg="del">
          <ac:chgData name="Jonathan Loo" userId="d2d72d48b56f45d8" providerId="LiveId" clId="{D13DE75A-ED86-4B24-95DA-B9DEDE813A63}" dt="2020-11-16T11:31:43.269" v="34254" actId="478"/>
          <ac:cxnSpMkLst>
            <pc:docMk/>
            <pc:sldMk cId="1482827637" sldId="441"/>
            <ac:cxnSpMk id="132" creationId="{4EA3C5A5-BD26-426B-B85B-9DE26487B8FF}"/>
          </ac:cxnSpMkLst>
        </pc:cxnChg>
        <pc:cxnChg chg="del">
          <ac:chgData name="Jonathan Loo" userId="d2d72d48b56f45d8" providerId="LiveId" clId="{D13DE75A-ED86-4B24-95DA-B9DEDE813A63}" dt="2020-11-16T11:31:43.269" v="34254" actId="478"/>
          <ac:cxnSpMkLst>
            <pc:docMk/>
            <pc:sldMk cId="1482827637" sldId="441"/>
            <ac:cxnSpMk id="188" creationId="{A6A476DF-3390-479B-B4A3-AA1E9BC03A96}"/>
          </ac:cxnSpMkLst>
        </pc:cxnChg>
        <pc:cxnChg chg="del">
          <ac:chgData name="Jonathan Loo" userId="d2d72d48b56f45d8" providerId="LiveId" clId="{D13DE75A-ED86-4B24-95DA-B9DEDE813A63}" dt="2020-11-16T11:31:43.269" v="34254" actId="478"/>
          <ac:cxnSpMkLst>
            <pc:docMk/>
            <pc:sldMk cId="1482827637" sldId="441"/>
            <ac:cxnSpMk id="194" creationId="{E410CA1E-1922-4649-9407-219A312B9646}"/>
          </ac:cxnSpMkLst>
        </pc:cxnChg>
        <pc:cxnChg chg="del">
          <ac:chgData name="Jonathan Loo" userId="d2d72d48b56f45d8" providerId="LiveId" clId="{D13DE75A-ED86-4B24-95DA-B9DEDE813A63}" dt="2020-11-16T11:31:43.269" v="34254" actId="478"/>
          <ac:cxnSpMkLst>
            <pc:docMk/>
            <pc:sldMk cId="1482827637" sldId="441"/>
            <ac:cxnSpMk id="195" creationId="{F40AE1DB-3CE5-468E-8ACD-0E30E6372114}"/>
          </ac:cxnSpMkLst>
        </pc:cxnChg>
      </pc:sldChg>
      <pc:sldChg chg="addSp delSp modSp new mod modClrScheme chgLayout">
        <pc:chgData name="Jonathan Loo" userId="d2d72d48b56f45d8" providerId="LiveId" clId="{D13DE75A-ED86-4B24-95DA-B9DEDE813A63}" dt="2020-12-05T17:54:45.009" v="71870" actId="962"/>
        <pc:sldMkLst>
          <pc:docMk/>
          <pc:sldMk cId="1188367864" sldId="442"/>
        </pc:sldMkLst>
        <pc:spChg chg="mod ord">
          <ac:chgData name="Jonathan Loo" userId="d2d72d48b56f45d8" providerId="LiveId" clId="{D13DE75A-ED86-4B24-95DA-B9DEDE813A63}" dt="2020-12-04T16:32:02.523" v="70465" actId="6264"/>
          <ac:spMkLst>
            <pc:docMk/>
            <pc:sldMk cId="1188367864" sldId="442"/>
            <ac:spMk id="2" creationId="{C9C867D3-93B5-40C9-8AB3-FA348C5B13BB}"/>
          </ac:spMkLst>
        </pc:spChg>
        <pc:spChg chg="mod ord">
          <ac:chgData name="Jonathan Loo" userId="d2d72d48b56f45d8" providerId="LiveId" clId="{D13DE75A-ED86-4B24-95DA-B9DEDE813A63}" dt="2020-12-04T17:04:56.277" v="71533" actId="6549"/>
          <ac:spMkLst>
            <pc:docMk/>
            <pc:sldMk cId="1188367864" sldId="442"/>
            <ac:spMk id="3" creationId="{3C3E511B-FD1C-4DFB-B4C4-7A2DA8C9F015}"/>
          </ac:spMkLst>
        </pc:spChg>
        <pc:spChg chg="add mod ord">
          <ac:chgData name="Jonathan Loo" userId="d2d72d48b56f45d8" providerId="LiveId" clId="{D13DE75A-ED86-4B24-95DA-B9DEDE813A63}" dt="2020-12-04T16:32:02.523" v="70465" actId="6264"/>
          <ac:spMkLst>
            <pc:docMk/>
            <pc:sldMk cId="1188367864" sldId="442"/>
            <ac:spMk id="6" creationId="{F1E9BFD5-B3FB-4C94-A8BF-C53FBC57199E}"/>
          </ac:spMkLst>
        </pc:spChg>
        <pc:spChg chg="add del">
          <ac:chgData name="Jonathan Loo" userId="d2d72d48b56f45d8" providerId="LiveId" clId="{D13DE75A-ED86-4B24-95DA-B9DEDE813A63}" dt="2020-12-04T16:31:41.168" v="70462"/>
          <ac:spMkLst>
            <pc:docMk/>
            <pc:sldMk cId="1188367864" sldId="442"/>
            <ac:spMk id="7" creationId="{DE48C229-7597-421C-BFF6-30DE4724599A}"/>
          </ac:spMkLst>
        </pc:spChg>
        <pc:spChg chg="add del">
          <ac:chgData name="Jonathan Loo" userId="d2d72d48b56f45d8" providerId="LiveId" clId="{D13DE75A-ED86-4B24-95DA-B9DEDE813A63}" dt="2020-12-04T16:31:41.168" v="70462"/>
          <ac:spMkLst>
            <pc:docMk/>
            <pc:sldMk cId="1188367864" sldId="442"/>
            <ac:spMk id="8" creationId="{2ED05D08-F7C8-47B1-B49B-95038262EE81}"/>
          </ac:spMkLst>
        </pc:spChg>
        <pc:spChg chg="add del mod">
          <ac:chgData name="Jonathan Loo" userId="d2d72d48b56f45d8" providerId="LiveId" clId="{D13DE75A-ED86-4B24-95DA-B9DEDE813A63}" dt="2020-12-04T16:32:02.523" v="70465" actId="6264"/>
          <ac:spMkLst>
            <pc:docMk/>
            <pc:sldMk cId="1188367864" sldId="442"/>
            <ac:spMk id="9" creationId="{B51CD9BB-BB49-4FDB-89AE-95C71165C282}"/>
          </ac:spMkLst>
        </pc:spChg>
        <pc:spChg chg="add del mod">
          <ac:chgData name="Jonathan Loo" userId="d2d72d48b56f45d8" providerId="LiveId" clId="{D13DE75A-ED86-4B24-95DA-B9DEDE813A63}" dt="2020-12-04T16:32:02.523" v="70465" actId="6264"/>
          <ac:spMkLst>
            <pc:docMk/>
            <pc:sldMk cId="1188367864" sldId="442"/>
            <ac:spMk id="10" creationId="{BA0BD188-7E7F-4050-8F22-C38D646852ED}"/>
          </ac:spMkLst>
        </pc:spChg>
        <pc:spChg chg="add del mod">
          <ac:chgData name="Jonathan Loo" userId="d2d72d48b56f45d8" providerId="LiveId" clId="{D13DE75A-ED86-4B24-95DA-B9DEDE813A63}" dt="2020-12-04T16:32:02.523" v="70465" actId="6264"/>
          <ac:spMkLst>
            <pc:docMk/>
            <pc:sldMk cId="1188367864" sldId="442"/>
            <ac:spMk id="11" creationId="{88019A2C-5A6A-4C98-A744-EE8FEDB9D63D}"/>
          </ac:spMkLst>
        </pc:spChg>
        <pc:spChg chg="add del">
          <ac:chgData name="Jonathan Loo" userId="d2d72d48b56f45d8" providerId="LiveId" clId="{D13DE75A-ED86-4B24-95DA-B9DEDE813A63}" dt="2020-11-16T12:18:12.676" v="36729"/>
          <ac:spMkLst>
            <pc:docMk/>
            <pc:sldMk cId="1188367864" sldId="442"/>
            <ac:spMk id="15" creationId="{31FC9058-EDB4-420D-BC63-37BF0683D33D}"/>
          </ac:spMkLst>
        </pc:spChg>
        <pc:spChg chg="add del">
          <ac:chgData name="Jonathan Loo" userId="d2d72d48b56f45d8" providerId="LiveId" clId="{D13DE75A-ED86-4B24-95DA-B9DEDE813A63}" dt="2020-11-16T12:44:01.200" v="36786"/>
          <ac:spMkLst>
            <pc:docMk/>
            <pc:sldMk cId="1188367864" sldId="442"/>
            <ac:spMk id="24" creationId="{BA64EDBA-FC93-4893-921B-83A36D6583FE}"/>
          </ac:spMkLst>
        </pc:spChg>
        <pc:spChg chg="add del mod">
          <ac:chgData name="Jonathan Loo" userId="d2d72d48b56f45d8" providerId="LiveId" clId="{D13DE75A-ED86-4B24-95DA-B9DEDE813A63}" dt="2020-11-16T12:44:59.247" v="36818"/>
          <ac:spMkLst>
            <pc:docMk/>
            <pc:sldMk cId="1188367864" sldId="442"/>
            <ac:spMk id="25" creationId="{9AC67197-F51A-43AA-9981-B61D3C7C09B3}"/>
          </ac:spMkLst>
        </pc:spChg>
        <pc:spChg chg="add del mod">
          <ac:chgData name="Jonathan Loo" userId="d2d72d48b56f45d8" providerId="LiveId" clId="{D13DE75A-ED86-4B24-95DA-B9DEDE813A63}" dt="2020-11-16T12:44:59.248" v="36820"/>
          <ac:spMkLst>
            <pc:docMk/>
            <pc:sldMk cId="1188367864" sldId="442"/>
            <ac:spMk id="26" creationId="{99739D01-50D0-4231-858E-A2637202BA44}"/>
          </ac:spMkLst>
        </pc:spChg>
        <pc:spChg chg="add mod">
          <ac:chgData name="Jonathan Loo" userId="d2d72d48b56f45d8" providerId="LiveId" clId="{D13DE75A-ED86-4B24-95DA-B9DEDE813A63}" dt="2020-12-04T17:07:01.949" v="71643" actId="20577"/>
          <ac:spMkLst>
            <pc:docMk/>
            <pc:sldMk cId="1188367864" sldId="442"/>
            <ac:spMk id="27" creationId="{D22EF2AD-7D07-4031-932C-CFBB4D4CAA74}"/>
          </ac:spMkLst>
        </pc:spChg>
        <pc:picChg chg="del mod ord">
          <ac:chgData name="Jonathan Loo" userId="d2d72d48b56f45d8" providerId="LiveId" clId="{D13DE75A-ED86-4B24-95DA-B9DEDE813A63}" dt="2020-11-22T10:56:48.671" v="63821" actId="478"/>
          <ac:picMkLst>
            <pc:docMk/>
            <pc:sldMk cId="1188367864" sldId="442"/>
            <ac:picMk id="5" creationId="{25F1F318-B6AE-4287-A029-3C82ED261324}"/>
          </ac:picMkLst>
        </pc:picChg>
        <pc:picChg chg="del mod">
          <ac:chgData name="Jonathan Loo" userId="d2d72d48b56f45d8" providerId="LiveId" clId="{D13DE75A-ED86-4B24-95DA-B9DEDE813A63}" dt="2020-11-18T16:10:06.814" v="60177" actId="478"/>
          <ac:picMkLst>
            <pc:docMk/>
            <pc:sldMk cId="1188367864" sldId="442"/>
            <ac:picMk id="5" creationId="{615BBAB0-943F-4CF3-AC7C-0224455F0481}"/>
          </ac:picMkLst>
        </pc:picChg>
        <pc:picChg chg="del mod ord">
          <ac:chgData name="Jonathan Loo" userId="d2d72d48b56f45d8" providerId="LiveId" clId="{D13DE75A-ED86-4B24-95DA-B9DEDE813A63}" dt="2020-12-05T17:53:14.816" v="71821" actId="478"/>
          <ac:picMkLst>
            <pc:docMk/>
            <pc:sldMk cId="1188367864" sldId="442"/>
            <ac:picMk id="5" creationId="{66063120-B6B4-4849-A203-CB61553499B5}"/>
          </ac:picMkLst>
        </pc:picChg>
        <pc:picChg chg="del mod ord">
          <ac:chgData name="Jonathan Loo" userId="d2d72d48b56f45d8" providerId="LiveId" clId="{D13DE75A-ED86-4B24-95DA-B9DEDE813A63}" dt="2020-12-04T17:01:50.780" v="71162" actId="478"/>
          <ac:picMkLst>
            <pc:docMk/>
            <pc:sldMk cId="1188367864" sldId="442"/>
            <ac:picMk id="5" creationId="{E88EA917-D7BC-4B39-8867-5061FD2711E1}"/>
          </ac:picMkLst>
        </pc:picChg>
        <pc:picChg chg="del mod ord">
          <ac:chgData name="Jonathan Loo" userId="d2d72d48b56f45d8" providerId="LiveId" clId="{D13DE75A-ED86-4B24-95DA-B9DEDE813A63}" dt="2020-11-18T16:13:18.356" v="60268" actId="478"/>
          <ac:picMkLst>
            <pc:docMk/>
            <pc:sldMk cId="1188367864" sldId="442"/>
            <ac:picMk id="7" creationId="{C3F9A613-0D95-4C56-B858-365D40ED9994}"/>
          </ac:picMkLst>
        </pc:picChg>
        <pc:picChg chg="del mod ord">
          <ac:chgData name="Jonathan Loo" userId="d2d72d48b56f45d8" providerId="LiveId" clId="{D13DE75A-ED86-4B24-95DA-B9DEDE813A63}" dt="2020-11-22T10:57:09.316" v="63836" actId="478"/>
          <ac:picMkLst>
            <pc:docMk/>
            <pc:sldMk cId="1188367864" sldId="442"/>
            <ac:picMk id="8" creationId="{9B61355F-4F93-412E-9309-AC094FC632CA}"/>
          </ac:picMkLst>
        </pc:picChg>
        <pc:picChg chg="mod ord">
          <ac:chgData name="Jonathan Loo" userId="d2d72d48b56f45d8" providerId="LiveId" clId="{D13DE75A-ED86-4B24-95DA-B9DEDE813A63}" dt="2020-12-05T17:53:14.817" v="71823" actId="962"/>
          <ac:picMkLst>
            <pc:docMk/>
            <pc:sldMk cId="1188367864" sldId="442"/>
            <ac:picMk id="8" creationId="{BA7064C0-F6D7-49E3-B712-A04E415A922A}"/>
          </ac:picMkLst>
        </pc:picChg>
        <pc:picChg chg="del mod">
          <ac:chgData name="Jonathan Loo" userId="d2d72d48b56f45d8" providerId="LiveId" clId="{D13DE75A-ED86-4B24-95DA-B9DEDE813A63}" dt="2020-11-18T16:13:12.056" v="60251" actId="478"/>
          <ac:picMkLst>
            <pc:docMk/>
            <pc:sldMk cId="1188367864" sldId="442"/>
            <ac:picMk id="8" creationId="{E497A5A4-F3A8-4A3A-8941-2F245A759B49}"/>
          </ac:picMkLst>
        </pc:picChg>
        <pc:picChg chg="mod ord">
          <ac:chgData name="Jonathan Loo" userId="d2d72d48b56f45d8" providerId="LiveId" clId="{D13DE75A-ED86-4B24-95DA-B9DEDE813A63}" dt="2020-12-05T17:53:28.936" v="71838" actId="962"/>
          <ac:picMkLst>
            <pc:docMk/>
            <pc:sldMk cId="1188367864" sldId="442"/>
            <ac:picMk id="10" creationId="{610B7C2F-DDEE-44A7-8975-186AB7E3A9E3}"/>
          </ac:picMkLst>
        </pc:picChg>
        <pc:picChg chg="del mod">
          <ac:chgData name="Jonathan Loo" userId="d2d72d48b56f45d8" providerId="LiveId" clId="{D13DE75A-ED86-4B24-95DA-B9DEDE813A63}" dt="2020-11-18T16:10:17.650" v="60194" actId="478"/>
          <ac:picMkLst>
            <pc:docMk/>
            <pc:sldMk cId="1188367864" sldId="442"/>
            <ac:picMk id="10" creationId="{74E0A827-45A2-472B-98F3-004664C9CDE8}"/>
          </ac:picMkLst>
        </pc:picChg>
        <pc:picChg chg="del mod ord">
          <ac:chgData name="Jonathan Loo" userId="d2d72d48b56f45d8" providerId="LiveId" clId="{D13DE75A-ED86-4B24-95DA-B9DEDE813A63}" dt="2020-11-22T10:57:18.447" v="63850" actId="478"/>
          <ac:picMkLst>
            <pc:docMk/>
            <pc:sldMk cId="1188367864" sldId="442"/>
            <ac:picMk id="10" creationId="{AB6B98BD-0826-4EA4-A735-250C7B18355B}"/>
          </ac:picMkLst>
        </pc:picChg>
        <pc:picChg chg="del mod ord">
          <ac:chgData name="Jonathan Loo" userId="d2d72d48b56f45d8" providerId="LiveId" clId="{D13DE75A-ED86-4B24-95DA-B9DEDE813A63}" dt="2020-11-18T16:13:24.786" v="60283" actId="478"/>
          <ac:picMkLst>
            <pc:docMk/>
            <pc:sldMk cId="1188367864" sldId="442"/>
            <ac:picMk id="11" creationId="{2ACFB773-C08F-41FA-B3DA-1403FFEC03E7}"/>
          </ac:picMkLst>
        </pc:picChg>
        <pc:picChg chg="del mod">
          <ac:chgData name="Jonathan Loo" userId="d2d72d48b56f45d8" providerId="LiveId" clId="{D13DE75A-ED86-4B24-95DA-B9DEDE813A63}" dt="2020-11-16T12:15:24.155" v="36724" actId="478"/>
          <ac:picMkLst>
            <pc:docMk/>
            <pc:sldMk cId="1188367864" sldId="442"/>
            <ac:picMk id="12" creationId="{610F308E-6BDA-4E4B-B9A6-60F3E46995D1}"/>
          </ac:picMkLst>
        </pc:picChg>
        <pc:picChg chg="del mod ord">
          <ac:chgData name="Jonathan Loo" userId="d2d72d48b56f45d8" providerId="LiveId" clId="{D13DE75A-ED86-4B24-95DA-B9DEDE813A63}" dt="2020-11-22T10:57:41.584" v="63867" actId="478"/>
          <ac:picMkLst>
            <pc:docMk/>
            <pc:sldMk cId="1188367864" sldId="442"/>
            <ac:picMk id="12" creationId="{9FF52636-CB9A-4B6D-9B1B-5F7D64DA6A4F}"/>
          </ac:picMkLst>
        </pc:picChg>
        <pc:picChg chg="del mod ord">
          <ac:chgData name="Jonathan Loo" userId="d2d72d48b56f45d8" providerId="LiveId" clId="{D13DE75A-ED86-4B24-95DA-B9DEDE813A63}" dt="2020-12-05T17:54:45.007" v="71868" actId="478"/>
          <ac:picMkLst>
            <pc:docMk/>
            <pc:sldMk cId="1188367864" sldId="442"/>
            <ac:picMk id="12" creationId="{EA76DCCB-7A80-4BB0-B387-41DDE3030174}"/>
          </ac:picMkLst>
        </pc:picChg>
        <pc:picChg chg="del mod ord">
          <ac:chgData name="Jonathan Loo" userId="d2d72d48b56f45d8" providerId="LiveId" clId="{D13DE75A-ED86-4B24-95DA-B9DEDE813A63}" dt="2020-12-04T16:51:56.411" v="70818" actId="478"/>
          <ac:picMkLst>
            <pc:docMk/>
            <pc:sldMk cId="1188367864" sldId="442"/>
            <ac:picMk id="13" creationId="{6BB751CF-007D-45DB-8E00-6B16E8F3B936}"/>
          </ac:picMkLst>
        </pc:picChg>
        <pc:picChg chg="del mod ord">
          <ac:chgData name="Jonathan Loo" userId="d2d72d48b56f45d8" providerId="LiveId" clId="{D13DE75A-ED86-4B24-95DA-B9DEDE813A63}" dt="2020-11-18T16:12:18.750" v="60222" actId="478"/>
          <ac:picMkLst>
            <pc:docMk/>
            <pc:sldMk cId="1188367864" sldId="442"/>
            <ac:picMk id="13" creationId="{B75E5C6B-3238-4A60-AEE1-D7F5EEFA4A40}"/>
          </ac:picMkLst>
        </pc:picChg>
        <pc:picChg chg="del mod ord">
          <ac:chgData name="Jonathan Loo" userId="d2d72d48b56f45d8" providerId="LiveId" clId="{D13DE75A-ED86-4B24-95DA-B9DEDE813A63}" dt="2020-11-16T12:38:02.776" v="36741" actId="478"/>
          <ac:picMkLst>
            <pc:docMk/>
            <pc:sldMk cId="1188367864" sldId="442"/>
            <ac:picMk id="14" creationId="{14D5DD66-86A5-43AD-A5E6-6C6BB3843284}"/>
          </ac:picMkLst>
        </pc:picChg>
        <pc:picChg chg="del mod ord">
          <ac:chgData name="Jonathan Loo" userId="d2d72d48b56f45d8" providerId="LiveId" clId="{D13DE75A-ED86-4B24-95DA-B9DEDE813A63}" dt="2020-12-04T15:26:30.252" v="69023" actId="478"/>
          <ac:picMkLst>
            <pc:docMk/>
            <pc:sldMk cId="1188367864" sldId="442"/>
            <ac:picMk id="14" creationId="{84213EA1-8244-49B7-A496-E6CE45EAF622}"/>
          </ac:picMkLst>
        </pc:picChg>
        <pc:picChg chg="mod ord">
          <ac:chgData name="Jonathan Loo" userId="d2d72d48b56f45d8" providerId="LiveId" clId="{D13DE75A-ED86-4B24-95DA-B9DEDE813A63}" dt="2020-12-05T17:54:45.009" v="71870" actId="962"/>
          <ac:picMkLst>
            <pc:docMk/>
            <pc:sldMk cId="1188367864" sldId="442"/>
            <ac:picMk id="14" creationId="{DBE4DF20-6E0B-451A-9769-ECB0527A06E8}"/>
          </ac:picMkLst>
        </pc:picChg>
        <pc:picChg chg="del mod ord">
          <ac:chgData name="Jonathan Loo" userId="d2d72d48b56f45d8" providerId="LiveId" clId="{D13DE75A-ED86-4B24-95DA-B9DEDE813A63}" dt="2020-11-18T16:13:04.674" v="60235" actId="478"/>
          <ac:picMkLst>
            <pc:docMk/>
            <pc:sldMk cId="1188367864" sldId="442"/>
            <ac:picMk id="15" creationId="{9CE45658-FA75-4052-892D-DD2948694A5D}"/>
          </ac:picMkLst>
        </pc:picChg>
        <pc:picChg chg="add del mod ord">
          <ac:chgData name="Jonathan Loo" userId="d2d72d48b56f45d8" providerId="LiveId" clId="{D13DE75A-ED86-4B24-95DA-B9DEDE813A63}" dt="2020-12-04T17:03:58.691" v="71509" actId="478"/>
          <ac:picMkLst>
            <pc:docMk/>
            <pc:sldMk cId="1188367864" sldId="442"/>
            <ac:picMk id="16" creationId="{66EDE1A0-0194-43F3-B641-4F7621F3E28C}"/>
          </ac:picMkLst>
        </pc:picChg>
        <pc:picChg chg="del mod ord">
          <ac:chgData name="Jonathan Loo" userId="d2d72d48b56f45d8" providerId="LiveId" clId="{D13DE75A-ED86-4B24-95DA-B9DEDE813A63}" dt="2020-11-16T12:38:16.822" v="36755" actId="478"/>
          <ac:picMkLst>
            <pc:docMk/>
            <pc:sldMk cId="1188367864" sldId="442"/>
            <ac:picMk id="17" creationId="{00DE178F-004E-48E3-A641-CA8B86F316EB}"/>
          </ac:picMkLst>
        </pc:picChg>
        <pc:picChg chg="del mod ord">
          <ac:chgData name="Jonathan Loo" userId="d2d72d48b56f45d8" providerId="LiveId" clId="{D13DE75A-ED86-4B24-95DA-B9DEDE813A63}" dt="2020-11-18T16:13:59.503" v="60304" actId="478"/>
          <ac:picMkLst>
            <pc:docMk/>
            <pc:sldMk cId="1188367864" sldId="442"/>
            <ac:picMk id="17" creationId="{F0F19D79-6C06-4628-B660-0D499F285802}"/>
          </ac:picMkLst>
        </pc:picChg>
        <pc:picChg chg="add del mod">
          <ac:chgData name="Jonathan Loo" userId="d2d72d48b56f45d8" providerId="LiveId" clId="{D13DE75A-ED86-4B24-95DA-B9DEDE813A63}" dt="2020-12-04T16:51:49.030" v="70804" actId="478"/>
          <ac:picMkLst>
            <pc:docMk/>
            <pc:sldMk cId="1188367864" sldId="442"/>
            <ac:picMk id="18" creationId="{5EDA7394-4170-42C0-9AED-85018A725067}"/>
          </ac:picMkLst>
        </pc:picChg>
        <pc:picChg chg="del mod ord">
          <ac:chgData name="Jonathan Loo" userId="d2d72d48b56f45d8" providerId="LiveId" clId="{D13DE75A-ED86-4B24-95DA-B9DEDE813A63}" dt="2020-11-16T12:43:39.080" v="36784" actId="478"/>
          <ac:picMkLst>
            <pc:docMk/>
            <pc:sldMk cId="1188367864" sldId="442"/>
            <ac:picMk id="19" creationId="{1D0A37F6-951E-4FF4-842B-75B438330CF9}"/>
          </ac:picMkLst>
        </pc:picChg>
        <pc:picChg chg="add del mod ord">
          <ac:chgData name="Jonathan Loo" userId="d2d72d48b56f45d8" providerId="LiveId" clId="{D13DE75A-ED86-4B24-95DA-B9DEDE813A63}" dt="2020-12-04T16:52:20.244" v="70842" actId="478"/>
          <ac:picMkLst>
            <pc:docMk/>
            <pc:sldMk cId="1188367864" sldId="442"/>
            <ac:picMk id="19" creationId="{EEF9C2B8-B975-4989-9914-63CDA5AD6868}"/>
          </ac:picMkLst>
        </pc:picChg>
        <pc:picChg chg="add del mod ord">
          <ac:chgData name="Jonathan Loo" userId="d2d72d48b56f45d8" providerId="LiveId" clId="{D13DE75A-ED86-4B24-95DA-B9DEDE813A63}" dt="2020-12-05T17:53:04.834" v="71802" actId="478"/>
          <ac:picMkLst>
            <pc:docMk/>
            <pc:sldMk cId="1188367864" sldId="442"/>
            <ac:picMk id="20" creationId="{CDAEC137-9735-4BFC-95EB-3A5F26ED2050}"/>
          </ac:picMkLst>
        </pc:picChg>
        <pc:picChg chg="del mod ord">
          <ac:chgData name="Jonathan Loo" userId="d2d72d48b56f45d8" providerId="LiveId" clId="{D13DE75A-ED86-4B24-95DA-B9DEDE813A63}" dt="2020-12-04T16:42:53.325" v="70591" actId="478"/>
          <ac:picMkLst>
            <pc:docMk/>
            <pc:sldMk cId="1188367864" sldId="442"/>
            <ac:picMk id="21" creationId="{2C3CDA8C-E793-4308-8CF6-3AB9F6B63062}"/>
          </ac:picMkLst>
        </pc:picChg>
        <pc:picChg chg="del mod">
          <ac:chgData name="Jonathan Loo" userId="d2d72d48b56f45d8" providerId="LiveId" clId="{D13DE75A-ED86-4B24-95DA-B9DEDE813A63}" dt="2020-11-16T12:42:40.592" v="36778" actId="478"/>
          <ac:picMkLst>
            <pc:docMk/>
            <pc:sldMk cId="1188367864" sldId="442"/>
            <ac:picMk id="21" creationId="{93073462-7EE1-4582-B4A5-40B527C225A2}"/>
          </ac:picMkLst>
        </pc:picChg>
        <pc:picChg chg="del mod ord">
          <ac:chgData name="Jonathan Loo" userId="d2d72d48b56f45d8" providerId="LiveId" clId="{D13DE75A-ED86-4B24-95DA-B9DEDE813A63}" dt="2020-12-04T16:50:31.238" v="70753" actId="478"/>
          <ac:picMkLst>
            <pc:docMk/>
            <pc:sldMk cId="1188367864" sldId="442"/>
            <ac:picMk id="23" creationId="{0A8523E7-DBF1-484B-8A90-835BDC6F8BA1}"/>
          </ac:picMkLst>
        </pc:picChg>
        <pc:picChg chg="del mod ord">
          <ac:chgData name="Jonathan Loo" userId="d2d72d48b56f45d8" providerId="LiveId" clId="{D13DE75A-ED86-4B24-95DA-B9DEDE813A63}" dt="2020-11-16T12:43:36.437" v="36782" actId="478"/>
          <ac:picMkLst>
            <pc:docMk/>
            <pc:sldMk cId="1188367864" sldId="442"/>
            <ac:picMk id="23" creationId="{7CF2D52F-75DA-4ED5-94D8-361F03536178}"/>
          </ac:picMkLst>
        </pc:picChg>
        <pc:picChg chg="del mod ord">
          <ac:chgData name="Jonathan Loo" userId="d2d72d48b56f45d8" providerId="LiveId" clId="{D13DE75A-ED86-4B24-95DA-B9DEDE813A63}" dt="2020-12-04T17:00:00.323" v="71091" actId="478"/>
          <ac:picMkLst>
            <pc:docMk/>
            <pc:sldMk cId="1188367864" sldId="442"/>
            <ac:picMk id="24" creationId="{591EA0FA-06C7-4E05-8EAE-4F1281E8D057}"/>
          </ac:picMkLst>
        </pc:picChg>
        <pc:picChg chg="del mod ord">
          <ac:chgData name="Jonathan Loo" userId="d2d72d48b56f45d8" providerId="LiveId" clId="{D13DE75A-ED86-4B24-95DA-B9DEDE813A63}" dt="2020-11-18T16:18:19.481" v="60375" actId="478"/>
          <ac:picMkLst>
            <pc:docMk/>
            <pc:sldMk cId="1188367864" sldId="442"/>
            <ac:picMk id="25" creationId="{90404152-3FF4-4F7C-9411-6F2602833FFF}"/>
          </ac:picMkLst>
        </pc:picChg>
        <pc:picChg chg="add del mod">
          <ac:chgData name="Jonathan Loo" userId="d2d72d48b56f45d8" providerId="LiveId" clId="{D13DE75A-ED86-4B24-95DA-B9DEDE813A63}" dt="2020-12-04T16:59:46.241" v="71075" actId="478"/>
          <ac:picMkLst>
            <pc:docMk/>
            <pc:sldMk cId="1188367864" sldId="442"/>
            <ac:picMk id="25" creationId="{D642147E-16B8-48C6-B096-52DA6F50D1C0}"/>
          </ac:picMkLst>
        </pc:picChg>
        <pc:picChg chg="del mod ord">
          <ac:chgData name="Jonathan Loo" userId="d2d72d48b56f45d8" providerId="LiveId" clId="{D13DE75A-ED86-4B24-95DA-B9DEDE813A63}" dt="2020-12-04T17:00:42.364" v="71107" actId="478"/>
          <ac:picMkLst>
            <pc:docMk/>
            <pc:sldMk cId="1188367864" sldId="442"/>
            <ac:picMk id="28" creationId="{925AA470-7084-48B4-A00E-6E70ECDC9C2F}"/>
          </ac:picMkLst>
        </pc:picChg>
        <pc:picChg chg="del mod">
          <ac:chgData name="Jonathan Loo" userId="d2d72d48b56f45d8" providerId="LiveId" clId="{D13DE75A-ED86-4B24-95DA-B9DEDE813A63}" dt="2020-11-18T16:16:48.522" v="60327" actId="478"/>
          <ac:picMkLst>
            <pc:docMk/>
            <pc:sldMk cId="1188367864" sldId="442"/>
            <ac:picMk id="28" creationId="{95791DC4-B51B-4C1E-8C0F-C5A611C8BE0C}"/>
          </ac:picMkLst>
        </pc:picChg>
        <pc:picChg chg="del mod">
          <ac:chgData name="Jonathan Loo" userId="d2d72d48b56f45d8" providerId="LiveId" clId="{D13DE75A-ED86-4B24-95DA-B9DEDE813A63}" dt="2020-11-18T16:12:09.517" v="60208" actId="478"/>
          <ac:picMkLst>
            <pc:docMk/>
            <pc:sldMk cId="1188367864" sldId="442"/>
            <ac:picMk id="29" creationId="{652456AC-A79E-4197-BB3F-98AE40E4D465}"/>
          </ac:picMkLst>
        </pc:picChg>
        <pc:picChg chg="del mod ord">
          <ac:chgData name="Jonathan Loo" userId="d2d72d48b56f45d8" providerId="LiveId" clId="{D13DE75A-ED86-4B24-95DA-B9DEDE813A63}" dt="2020-12-04T17:00:51.908" v="71124" actId="478"/>
          <ac:picMkLst>
            <pc:docMk/>
            <pc:sldMk cId="1188367864" sldId="442"/>
            <ac:picMk id="30" creationId="{3CA740E3-14C7-4E80-984C-961E95CA0724}"/>
          </ac:picMkLst>
        </pc:picChg>
        <pc:picChg chg="del mod ord">
          <ac:chgData name="Jonathan Loo" userId="d2d72d48b56f45d8" providerId="LiveId" clId="{D13DE75A-ED86-4B24-95DA-B9DEDE813A63}" dt="2020-11-18T16:17:00.965" v="60342" actId="478"/>
          <ac:picMkLst>
            <pc:docMk/>
            <pc:sldMk cId="1188367864" sldId="442"/>
            <ac:picMk id="31" creationId="{9D050260-C381-4981-9FFB-73E59E4AD97D}"/>
          </ac:picMkLst>
        </pc:picChg>
        <pc:picChg chg="del mod ord">
          <ac:chgData name="Jonathan Loo" userId="d2d72d48b56f45d8" providerId="LiveId" clId="{D13DE75A-ED86-4B24-95DA-B9DEDE813A63}" dt="2020-12-04T17:01:12.104" v="71141" actId="478"/>
          <ac:picMkLst>
            <pc:docMk/>
            <pc:sldMk cId="1188367864" sldId="442"/>
            <ac:picMk id="32" creationId="{19ABBFD2-985F-4659-BFC9-A04C5396E299}"/>
          </ac:picMkLst>
        </pc:picChg>
        <pc:picChg chg="del mod ord">
          <ac:chgData name="Jonathan Loo" userId="d2d72d48b56f45d8" providerId="LiveId" clId="{D13DE75A-ED86-4B24-95DA-B9DEDE813A63}" dt="2020-11-18T16:17:11.828" v="60357" actId="478"/>
          <ac:picMkLst>
            <pc:docMk/>
            <pc:sldMk cId="1188367864" sldId="442"/>
            <ac:picMk id="33" creationId="{2A0248DA-AD12-49F3-BA74-95EF7FAFEE0F}"/>
          </ac:picMkLst>
        </pc:picChg>
        <pc:picChg chg="mod ord">
          <ac:chgData name="Jonathan Loo" userId="d2d72d48b56f45d8" providerId="LiveId" clId="{D13DE75A-ED86-4B24-95DA-B9DEDE813A63}" dt="2020-12-04T17:04:23.027" v="71532" actId="1076"/>
          <ac:picMkLst>
            <pc:docMk/>
            <pc:sldMk cId="1188367864" sldId="442"/>
            <ac:picMk id="34" creationId="{C0E1053B-42A4-478B-BDFC-CD52B258A003}"/>
          </ac:picMkLst>
        </pc:picChg>
        <pc:picChg chg="del mod ord">
          <ac:chgData name="Jonathan Loo" userId="d2d72d48b56f45d8" providerId="LiveId" clId="{D13DE75A-ED86-4B24-95DA-B9DEDE813A63}" dt="2020-11-18T16:18:17.274" v="60372" actId="478"/>
          <ac:picMkLst>
            <pc:docMk/>
            <pc:sldMk cId="1188367864" sldId="442"/>
            <ac:picMk id="35" creationId="{04E4E23A-354F-4D47-8C54-DAC5457F611B}"/>
          </ac:picMkLst>
        </pc:picChg>
        <pc:picChg chg="del mod ord">
          <ac:chgData name="Jonathan Loo" userId="d2d72d48b56f45d8" providerId="LiveId" clId="{D13DE75A-ED86-4B24-95DA-B9DEDE813A63}" dt="2020-12-05T17:53:47.558" v="71852" actId="478"/>
          <ac:picMkLst>
            <pc:docMk/>
            <pc:sldMk cId="1188367864" sldId="442"/>
            <ac:picMk id="36" creationId="{7AD72762-D793-419E-8FA7-38B937BD3151}"/>
          </ac:picMkLst>
        </pc:picChg>
        <pc:picChg chg="del mod ord">
          <ac:chgData name="Jonathan Loo" userId="d2d72d48b56f45d8" providerId="LiveId" clId="{D13DE75A-ED86-4B24-95DA-B9DEDE813A63}" dt="2020-11-18T16:20:16.945" v="60409" actId="478"/>
          <ac:picMkLst>
            <pc:docMk/>
            <pc:sldMk cId="1188367864" sldId="442"/>
            <ac:picMk id="37" creationId="{EFCEEAA3-949F-4A07-A182-CCB2596F4EDC}"/>
          </ac:picMkLst>
        </pc:picChg>
        <pc:picChg chg="add del mod ord">
          <ac:chgData name="Jonathan Loo" userId="d2d72d48b56f45d8" providerId="LiveId" clId="{D13DE75A-ED86-4B24-95DA-B9DEDE813A63}" dt="2020-12-04T17:03:36.768" v="71488"/>
          <ac:picMkLst>
            <pc:docMk/>
            <pc:sldMk cId="1188367864" sldId="442"/>
            <ac:picMk id="38" creationId="{CA188EFB-911D-4186-9691-EB2F111ECB91}"/>
          </ac:picMkLst>
        </pc:picChg>
        <pc:picChg chg="del mod ord">
          <ac:chgData name="Jonathan Loo" userId="d2d72d48b56f45d8" providerId="LiveId" clId="{D13DE75A-ED86-4B24-95DA-B9DEDE813A63}" dt="2020-11-18T16:20:27.278" v="60423" actId="478"/>
          <ac:picMkLst>
            <pc:docMk/>
            <pc:sldMk cId="1188367864" sldId="442"/>
            <ac:picMk id="39" creationId="{175B37BF-D4C4-4E1A-AB67-64DE0AB29A32}"/>
          </ac:picMkLst>
        </pc:picChg>
        <pc:picChg chg="add del mod ord">
          <ac:chgData name="Jonathan Loo" userId="d2d72d48b56f45d8" providerId="LiveId" clId="{D13DE75A-ED86-4B24-95DA-B9DEDE813A63}" dt="2020-12-04T17:03:30.379" v="71415"/>
          <ac:picMkLst>
            <pc:docMk/>
            <pc:sldMk cId="1188367864" sldId="442"/>
            <ac:picMk id="40" creationId="{129B0A36-D874-43E2-B5D4-822C9875CF20}"/>
          </ac:picMkLst>
        </pc:picChg>
        <pc:picChg chg="del mod ord">
          <ac:chgData name="Jonathan Loo" userId="d2d72d48b56f45d8" providerId="LiveId" clId="{D13DE75A-ED86-4B24-95DA-B9DEDE813A63}" dt="2020-11-18T16:20:43.801" v="60438" actId="478"/>
          <ac:picMkLst>
            <pc:docMk/>
            <pc:sldMk cId="1188367864" sldId="442"/>
            <ac:picMk id="41" creationId="{F51F3CAF-53C2-4164-A7D4-AE8CAFC4C56A}"/>
          </ac:picMkLst>
        </pc:picChg>
        <pc:picChg chg="add del mod ord">
          <ac:chgData name="Jonathan Loo" userId="d2d72d48b56f45d8" providerId="LiveId" clId="{D13DE75A-ED86-4B24-95DA-B9DEDE813A63}" dt="2020-12-04T17:03:29.963" v="71394"/>
          <ac:picMkLst>
            <pc:docMk/>
            <pc:sldMk cId="1188367864" sldId="442"/>
            <ac:picMk id="42" creationId="{4FDA54D1-8F42-4B65-9D66-100EEC7EFCB0}"/>
          </ac:picMkLst>
        </pc:picChg>
        <pc:picChg chg="del mod ord">
          <ac:chgData name="Jonathan Loo" userId="d2d72d48b56f45d8" providerId="LiveId" clId="{D13DE75A-ED86-4B24-95DA-B9DEDE813A63}" dt="2020-11-21T17:24:16.357" v="63435" actId="478"/>
          <ac:picMkLst>
            <pc:docMk/>
            <pc:sldMk cId="1188367864" sldId="442"/>
            <ac:picMk id="43" creationId="{F84C52BC-9F12-4C69-AD3B-576115A1339D}"/>
          </ac:picMkLst>
        </pc:picChg>
        <pc:picChg chg="add del mod ord">
          <ac:chgData name="Jonathan Loo" userId="d2d72d48b56f45d8" providerId="LiveId" clId="{D13DE75A-ED86-4B24-95DA-B9DEDE813A63}" dt="2020-12-04T17:03:25.116" v="71346"/>
          <ac:picMkLst>
            <pc:docMk/>
            <pc:sldMk cId="1188367864" sldId="442"/>
            <ac:picMk id="44" creationId="{98071CE9-EC36-4A26-8340-B956942B2E02}"/>
          </ac:picMkLst>
        </pc:picChg>
        <pc:picChg chg="del mod ord">
          <ac:chgData name="Jonathan Loo" userId="d2d72d48b56f45d8" providerId="LiveId" clId="{D13DE75A-ED86-4B24-95DA-B9DEDE813A63}" dt="2020-12-04T17:03:21.922" v="71302"/>
          <ac:picMkLst>
            <pc:docMk/>
            <pc:sldMk cId="1188367864" sldId="442"/>
            <ac:picMk id="46" creationId="{AE6A60E2-E8A4-4F2B-9BAE-7CC2D20A5A2D}"/>
          </ac:picMkLst>
        </pc:picChg>
        <pc:picChg chg="del mod ord">
          <ac:chgData name="Jonathan Loo" userId="d2d72d48b56f45d8" providerId="LiveId" clId="{D13DE75A-ED86-4B24-95DA-B9DEDE813A63}" dt="2020-12-04T17:04:11.469" v="71526" actId="478"/>
          <ac:picMkLst>
            <pc:docMk/>
            <pc:sldMk cId="1188367864" sldId="442"/>
            <ac:picMk id="48" creationId="{B8258CD0-73D4-4CD6-9D8D-53FB2434B7B5}"/>
          </ac:picMkLst>
        </pc:picChg>
        <pc:picChg chg="del mod ord">
          <ac:chgData name="Jonathan Loo" userId="d2d72d48b56f45d8" providerId="LiveId" clId="{D13DE75A-ED86-4B24-95DA-B9DEDE813A63}" dt="2020-12-05T17:53:28.934" v="71836" actId="478"/>
          <ac:picMkLst>
            <pc:docMk/>
            <pc:sldMk cId="1188367864" sldId="442"/>
            <ac:picMk id="50" creationId="{AC86F354-B81B-4668-B16D-EBC686C71120}"/>
          </ac:picMkLst>
        </pc:picChg>
        <pc:picChg chg="add del mod">
          <ac:chgData name="Jonathan Loo" userId="d2d72d48b56f45d8" providerId="LiveId" clId="{D13DE75A-ED86-4B24-95DA-B9DEDE813A63}" dt="2020-11-16T12:09:47.873" v="36500" actId="478"/>
          <ac:picMkLst>
            <pc:docMk/>
            <pc:sldMk cId="1188367864" sldId="442"/>
            <ac:picMk id="30722" creationId="{078C95AE-0C02-4861-85AF-562F643ACF77}"/>
          </ac:picMkLst>
        </pc:picChg>
        <pc:picChg chg="add mod">
          <ac:chgData name="Jonathan Loo" userId="d2d72d48b56f45d8" providerId="LiveId" clId="{D13DE75A-ED86-4B24-95DA-B9DEDE813A63}" dt="2020-11-22T11:00:43.395" v="64080" actId="1076"/>
          <ac:picMkLst>
            <pc:docMk/>
            <pc:sldMk cId="1188367864" sldId="442"/>
            <ac:picMk id="30724" creationId="{228141B2-1F6A-458E-98D9-CA9CBB7D32CB}"/>
          </ac:picMkLst>
        </pc:picChg>
      </pc:sldChg>
      <pc:sldChg chg="new del">
        <pc:chgData name="Jonathan Loo" userId="d2d72d48b56f45d8" providerId="LiveId" clId="{D13DE75A-ED86-4B24-95DA-B9DEDE813A63}" dt="2020-11-16T17:00:04.433" v="42996" actId="47"/>
        <pc:sldMkLst>
          <pc:docMk/>
          <pc:sldMk cId="1231461175" sldId="443"/>
        </pc:sldMkLst>
      </pc:sldChg>
      <pc:sldChg chg="delSp modSp add del mod">
        <pc:chgData name="Jonathan Loo" userId="d2d72d48b56f45d8" providerId="LiveId" clId="{D13DE75A-ED86-4B24-95DA-B9DEDE813A63}" dt="2020-11-16T17:00:03.724" v="42995" actId="47"/>
        <pc:sldMkLst>
          <pc:docMk/>
          <pc:sldMk cId="199988012" sldId="444"/>
        </pc:sldMkLst>
        <pc:spChg chg="mod">
          <ac:chgData name="Jonathan Loo" userId="d2d72d48b56f45d8" providerId="LiveId" clId="{D13DE75A-ED86-4B24-95DA-B9DEDE813A63}" dt="2020-11-16T12:53:14.280" v="36999" actId="20577"/>
          <ac:spMkLst>
            <pc:docMk/>
            <pc:sldMk cId="199988012" sldId="444"/>
            <ac:spMk id="2" creationId="{C9C867D3-93B5-40C9-8AB3-FA348C5B13BB}"/>
          </ac:spMkLst>
        </pc:spChg>
        <pc:spChg chg="mod">
          <ac:chgData name="Jonathan Loo" userId="d2d72d48b56f45d8" providerId="LiveId" clId="{D13DE75A-ED86-4B24-95DA-B9DEDE813A63}" dt="2020-11-16T12:54:38.924" v="37196" actId="20577"/>
          <ac:spMkLst>
            <pc:docMk/>
            <pc:sldMk cId="199988012" sldId="444"/>
            <ac:spMk id="3" creationId="{3C3E511B-FD1C-4DFB-B4C4-7A2DA8C9F015}"/>
          </ac:spMkLst>
        </pc:spChg>
        <pc:picChg chg="del">
          <ac:chgData name="Jonathan Loo" userId="d2d72d48b56f45d8" providerId="LiveId" clId="{D13DE75A-ED86-4B24-95DA-B9DEDE813A63}" dt="2020-11-16T12:53:22.168" v="37002" actId="478"/>
          <ac:picMkLst>
            <pc:docMk/>
            <pc:sldMk cId="199988012" sldId="444"/>
            <ac:picMk id="5" creationId="{615BBAB0-943F-4CF3-AC7C-0224455F0481}"/>
          </ac:picMkLst>
        </pc:picChg>
        <pc:picChg chg="del">
          <ac:chgData name="Jonathan Loo" userId="d2d72d48b56f45d8" providerId="LiveId" clId="{D13DE75A-ED86-4B24-95DA-B9DEDE813A63}" dt="2020-11-16T12:53:21.703" v="37001" actId="478"/>
          <ac:picMkLst>
            <pc:docMk/>
            <pc:sldMk cId="199988012" sldId="444"/>
            <ac:picMk id="8" creationId="{E497A5A4-F3A8-4A3A-8941-2F245A759B49}"/>
          </ac:picMkLst>
        </pc:picChg>
      </pc:sldChg>
      <pc:sldChg chg="addSp delSp modSp add del mod">
        <pc:chgData name="Jonathan Loo" userId="d2d72d48b56f45d8" providerId="LiveId" clId="{D13DE75A-ED86-4B24-95DA-B9DEDE813A63}" dt="2020-11-16T17:00:03.021" v="42994" actId="47"/>
        <pc:sldMkLst>
          <pc:docMk/>
          <pc:sldMk cId="2945859953" sldId="445"/>
        </pc:sldMkLst>
        <pc:spChg chg="mod">
          <ac:chgData name="Jonathan Loo" userId="d2d72d48b56f45d8" providerId="LiveId" clId="{D13DE75A-ED86-4B24-95DA-B9DEDE813A63}" dt="2020-11-16T12:56:35.029" v="37203"/>
          <ac:spMkLst>
            <pc:docMk/>
            <pc:sldMk cId="2945859953" sldId="445"/>
            <ac:spMk id="2" creationId="{C9C867D3-93B5-40C9-8AB3-FA348C5B13BB}"/>
          </ac:spMkLst>
        </pc:spChg>
        <pc:spChg chg="mod">
          <ac:chgData name="Jonathan Loo" userId="d2d72d48b56f45d8" providerId="LiveId" clId="{D13DE75A-ED86-4B24-95DA-B9DEDE813A63}" dt="2020-11-16T13:49:32.497" v="38065" actId="20577"/>
          <ac:spMkLst>
            <pc:docMk/>
            <pc:sldMk cId="2945859953" sldId="445"/>
            <ac:spMk id="3" creationId="{3C3E511B-FD1C-4DFB-B4C4-7A2DA8C9F015}"/>
          </ac:spMkLst>
        </pc:spChg>
        <pc:spChg chg="add del mod">
          <ac:chgData name="Jonathan Loo" userId="d2d72d48b56f45d8" providerId="LiveId" clId="{D13DE75A-ED86-4B24-95DA-B9DEDE813A63}" dt="2020-11-16T12:56:35.029" v="37203"/>
          <ac:spMkLst>
            <pc:docMk/>
            <pc:sldMk cId="2945859953" sldId="445"/>
            <ac:spMk id="4" creationId="{A299E882-6168-4B05-A9A9-60523BED717A}"/>
          </ac:spMkLst>
        </pc:spChg>
        <pc:spChg chg="mod">
          <ac:chgData name="Jonathan Loo" userId="d2d72d48b56f45d8" providerId="LiveId" clId="{D13DE75A-ED86-4B24-95DA-B9DEDE813A63}" dt="2020-11-16T13:52:41.728" v="38184" actId="20577"/>
          <ac:spMkLst>
            <pc:docMk/>
            <pc:sldMk cId="2945859953" sldId="445"/>
            <ac:spMk id="6" creationId="{F1E9BFD5-B3FB-4C94-A8BF-C53FBC57199E}"/>
          </ac:spMkLst>
        </pc:spChg>
        <pc:spChg chg="add del mod">
          <ac:chgData name="Jonathan Loo" userId="d2d72d48b56f45d8" providerId="LiveId" clId="{D13DE75A-ED86-4B24-95DA-B9DEDE813A63}" dt="2020-11-16T12:56:35.029" v="37203"/>
          <ac:spMkLst>
            <pc:docMk/>
            <pc:sldMk cId="2945859953" sldId="445"/>
            <ac:spMk id="7" creationId="{F459A2DE-320E-4216-8A4A-FE555E3E5B7C}"/>
          </ac:spMkLst>
        </pc:spChg>
        <pc:spChg chg="add del mod">
          <ac:chgData name="Jonathan Loo" userId="d2d72d48b56f45d8" providerId="LiveId" clId="{D13DE75A-ED86-4B24-95DA-B9DEDE813A63}" dt="2020-11-16T12:56:35.029" v="37203"/>
          <ac:spMkLst>
            <pc:docMk/>
            <pc:sldMk cId="2945859953" sldId="445"/>
            <ac:spMk id="9" creationId="{6BDABA72-45C4-4B7A-9505-E4C32812EA51}"/>
          </ac:spMkLst>
        </pc:spChg>
        <pc:spChg chg="del">
          <ac:chgData name="Jonathan Loo" userId="d2d72d48b56f45d8" providerId="LiveId" clId="{D13DE75A-ED86-4B24-95DA-B9DEDE813A63}" dt="2020-11-16T13:02:46.733" v="37212" actId="478"/>
          <ac:spMkLst>
            <pc:docMk/>
            <pc:sldMk cId="2945859953" sldId="445"/>
            <ac:spMk id="27" creationId="{D22EF2AD-7D07-4031-932C-CFBB4D4CAA74}"/>
          </ac:spMkLst>
        </pc:spChg>
        <pc:spChg chg="add del">
          <ac:chgData name="Jonathan Loo" userId="d2d72d48b56f45d8" providerId="LiveId" clId="{D13DE75A-ED86-4B24-95DA-B9DEDE813A63}" dt="2020-11-16T13:41:35.844" v="37566"/>
          <ac:spMkLst>
            <pc:docMk/>
            <pc:sldMk cId="2945859953" sldId="445"/>
            <ac:spMk id="33" creationId="{58145D72-7C57-4E7F-9E03-FD457B6C912F}"/>
          </ac:spMkLst>
        </pc:spChg>
        <pc:graphicFrameChg chg="add del mod">
          <ac:chgData name="Jonathan Loo" userId="d2d72d48b56f45d8" providerId="LiveId" clId="{D13DE75A-ED86-4B24-95DA-B9DEDE813A63}" dt="2020-11-16T13:42:32.729" v="37591" actId="478"/>
          <ac:graphicFrameMkLst>
            <pc:docMk/>
            <pc:sldMk cId="2945859953" sldId="445"/>
            <ac:graphicFrameMk id="34" creationId="{30669CC1-C489-4E22-B3E0-C88C5A7544C3}"/>
          </ac:graphicFrameMkLst>
        </pc:graphicFrameChg>
        <pc:picChg chg="del mod">
          <ac:chgData name="Jonathan Loo" userId="d2d72d48b56f45d8" providerId="LiveId" clId="{D13DE75A-ED86-4B24-95DA-B9DEDE813A63}" dt="2020-11-16T13:42:51.223" v="37606" actId="478"/>
          <ac:picMkLst>
            <pc:docMk/>
            <pc:sldMk cId="2945859953" sldId="445"/>
            <ac:picMk id="5" creationId="{615BBAB0-943F-4CF3-AC7C-0224455F0481}"/>
          </ac:picMkLst>
        </pc:picChg>
        <pc:picChg chg="del mod">
          <ac:chgData name="Jonathan Loo" userId="d2d72d48b56f45d8" providerId="LiveId" clId="{D13DE75A-ED86-4B24-95DA-B9DEDE813A63}" dt="2020-11-16T13:03:01.351" v="37228" actId="478"/>
          <ac:picMkLst>
            <pc:docMk/>
            <pc:sldMk cId="2945859953" sldId="445"/>
            <ac:picMk id="8" creationId="{E497A5A4-F3A8-4A3A-8941-2F245A759B49}"/>
          </ac:picMkLst>
        </pc:picChg>
        <pc:picChg chg="del mod">
          <ac:chgData name="Jonathan Loo" userId="d2d72d48b56f45d8" providerId="LiveId" clId="{D13DE75A-ED86-4B24-95DA-B9DEDE813A63}" dt="2020-11-16T13:08:43.658" v="37294" actId="478"/>
          <ac:picMkLst>
            <pc:docMk/>
            <pc:sldMk cId="2945859953" sldId="445"/>
            <ac:picMk id="10" creationId="{74E0A827-45A2-472B-98F3-004664C9CDE8}"/>
          </ac:picMkLst>
        </pc:picChg>
        <pc:picChg chg="del mod ord">
          <ac:chgData name="Jonathan Loo" userId="d2d72d48b56f45d8" providerId="LiveId" clId="{D13DE75A-ED86-4B24-95DA-B9DEDE813A63}" dt="2020-11-16T13:04:54.562" v="37244" actId="478"/>
          <ac:picMkLst>
            <pc:docMk/>
            <pc:sldMk cId="2945859953" sldId="445"/>
            <ac:picMk id="12" creationId="{7CD41E93-EA3B-40A7-8723-93043B68E97D}"/>
          </ac:picMkLst>
        </pc:picChg>
        <pc:picChg chg="del mod ord">
          <ac:chgData name="Jonathan Loo" userId="d2d72d48b56f45d8" providerId="LiveId" clId="{D13DE75A-ED86-4B24-95DA-B9DEDE813A63}" dt="2020-11-16T13:05:22.944" v="37259" actId="478"/>
          <ac:picMkLst>
            <pc:docMk/>
            <pc:sldMk cId="2945859953" sldId="445"/>
            <ac:picMk id="14" creationId="{F2AEC41D-E252-48AE-A5F5-FB554361260A}"/>
          </ac:picMkLst>
        </pc:picChg>
        <pc:picChg chg="del mod ord">
          <ac:chgData name="Jonathan Loo" userId="d2d72d48b56f45d8" providerId="LiveId" clId="{D13DE75A-ED86-4B24-95DA-B9DEDE813A63}" dt="2020-11-16T13:07:28.266" v="37274" actId="478"/>
          <ac:picMkLst>
            <pc:docMk/>
            <pc:sldMk cId="2945859953" sldId="445"/>
            <ac:picMk id="16" creationId="{91239F5D-9D3A-4379-8390-78B37A5EED8A}"/>
          </ac:picMkLst>
        </pc:picChg>
        <pc:picChg chg="del mod ord">
          <ac:chgData name="Jonathan Loo" userId="d2d72d48b56f45d8" providerId="LiveId" clId="{D13DE75A-ED86-4B24-95DA-B9DEDE813A63}" dt="2020-11-16T13:14:06.780" v="37436" actId="478"/>
          <ac:picMkLst>
            <pc:docMk/>
            <pc:sldMk cId="2945859953" sldId="445"/>
            <ac:picMk id="18" creationId="{4AF3D053-3E47-4C31-AB99-788757E520D1}"/>
          </ac:picMkLst>
        </pc:picChg>
        <pc:picChg chg="del mod ord">
          <ac:chgData name="Jonathan Loo" userId="d2d72d48b56f45d8" providerId="LiveId" clId="{D13DE75A-ED86-4B24-95DA-B9DEDE813A63}" dt="2020-11-16T13:09:07.665" v="37310" actId="478"/>
          <ac:picMkLst>
            <pc:docMk/>
            <pc:sldMk cId="2945859953" sldId="445"/>
            <ac:picMk id="20" creationId="{15DA2532-66D7-4665-9DCA-1CB3B9EFD0F4}"/>
          </ac:picMkLst>
        </pc:picChg>
        <pc:picChg chg="del mod ord">
          <ac:chgData name="Jonathan Loo" userId="d2d72d48b56f45d8" providerId="LiveId" clId="{D13DE75A-ED86-4B24-95DA-B9DEDE813A63}" dt="2020-11-16T13:09:35.851" v="37325" actId="478"/>
          <ac:picMkLst>
            <pc:docMk/>
            <pc:sldMk cId="2945859953" sldId="445"/>
            <ac:picMk id="22" creationId="{583DC89F-6683-4EBF-BEC7-322BECDFC02A}"/>
          </ac:picMkLst>
        </pc:picChg>
        <pc:picChg chg="del mod ord">
          <ac:chgData name="Jonathan Loo" userId="d2d72d48b56f45d8" providerId="LiveId" clId="{D13DE75A-ED86-4B24-95DA-B9DEDE813A63}" dt="2020-11-16T13:09:57.607" v="37339" actId="478"/>
          <ac:picMkLst>
            <pc:docMk/>
            <pc:sldMk cId="2945859953" sldId="445"/>
            <ac:picMk id="24" creationId="{792E4EB3-4B18-4A2B-803D-CD1036F1AC64}"/>
          </ac:picMkLst>
        </pc:picChg>
        <pc:picChg chg="del mod ord">
          <ac:chgData name="Jonathan Loo" userId="d2d72d48b56f45d8" providerId="LiveId" clId="{D13DE75A-ED86-4B24-95DA-B9DEDE813A63}" dt="2020-11-16T13:50:56.756" v="38077" actId="478"/>
          <ac:picMkLst>
            <pc:docMk/>
            <pc:sldMk cId="2945859953" sldId="445"/>
            <ac:picMk id="26" creationId="{5F920DBA-1D32-40DE-9AE5-AD019ADF25D3}"/>
          </ac:picMkLst>
        </pc:picChg>
        <pc:picChg chg="del">
          <ac:chgData name="Jonathan Loo" userId="d2d72d48b56f45d8" providerId="LiveId" clId="{D13DE75A-ED86-4B24-95DA-B9DEDE813A63}" dt="2020-11-16T13:02:46.733" v="37212" actId="478"/>
          <ac:picMkLst>
            <pc:docMk/>
            <pc:sldMk cId="2945859953" sldId="445"/>
            <ac:picMk id="29" creationId="{652456AC-A79E-4197-BB3F-98AE40E4D465}"/>
          </ac:picMkLst>
        </pc:picChg>
        <pc:picChg chg="del mod ord">
          <ac:chgData name="Jonathan Loo" userId="d2d72d48b56f45d8" providerId="LiveId" clId="{D13DE75A-ED86-4B24-95DA-B9DEDE813A63}" dt="2020-11-16T13:50:55.931" v="38076" actId="478"/>
          <ac:picMkLst>
            <pc:docMk/>
            <pc:sldMk cId="2945859953" sldId="445"/>
            <ac:picMk id="30" creationId="{C1D8DA38-E4A0-467A-A8F2-4E5B0BF1DDB9}"/>
          </ac:picMkLst>
        </pc:picChg>
        <pc:picChg chg="add del mod">
          <ac:chgData name="Jonathan Loo" userId="d2d72d48b56f45d8" providerId="LiveId" clId="{D13DE75A-ED86-4B24-95DA-B9DEDE813A63}" dt="2020-11-16T13:50:57.760" v="38078" actId="478"/>
          <ac:picMkLst>
            <pc:docMk/>
            <pc:sldMk cId="2945859953" sldId="445"/>
            <ac:picMk id="31" creationId="{6983A03C-B16C-4146-BC62-DBAEC796D481}"/>
          </ac:picMkLst>
        </pc:picChg>
        <pc:picChg chg="mod ord">
          <ac:chgData name="Jonathan Loo" userId="d2d72d48b56f45d8" providerId="LiveId" clId="{D13DE75A-ED86-4B24-95DA-B9DEDE813A63}" dt="2020-11-16T13:48:24.138" v="37899" actId="1076"/>
          <ac:picMkLst>
            <pc:docMk/>
            <pc:sldMk cId="2945859953" sldId="445"/>
            <ac:picMk id="36" creationId="{08E5A92D-E178-467B-99C4-B20D224DC225}"/>
          </ac:picMkLst>
        </pc:picChg>
        <pc:picChg chg="mod">
          <ac:chgData name="Jonathan Loo" userId="d2d72d48b56f45d8" providerId="LiveId" clId="{D13DE75A-ED86-4B24-95DA-B9DEDE813A63}" dt="2020-11-16T13:50:31.368" v="38075" actId="1076"/>
          <ac:picMkLst>
            <pc:docMk/>
            <pc:sldMk cId="2945859953" sldId="445"/>
            <ac:picMk id="38" creationId="{6406CA92-94B1-4D21-AD7A-06009743725C}"/>
          </ac:picMkLst>
        </pc:picChg>
        <pc:picChg chg="del mod">
          <ac:chgData name="Jonathan Loo" userId="d2d72d48b56f45d8" providerId="LiveId" clId="{D13DE75A-ED86-4B24-95DA-B9DEDE813A63}" dt="2020-11-16T13:56:20.764" v="38205" actId="478"/>
          <ac:picMkLst>
            <pc:docMk/>
            <pc:sldMk cId="2945859953" sldId="445"/>
            <ac:picMk id="40" creationId="{C7CCAF7A-F905-4E91-8159-A14BA261BDF0}"/>
          </ac:picMkLst>
        </pc:picChg>
        <pc:picChg chg="del mod ord">
          <ac:chgData name="Jonathan Loo" userId="d2d72d48b56f45d8" providerId="LiveId" clId="{D13DE75A-ED86-4B24-95DA-B9DEDE813A63}" dt="2020-11-16T13:56:51.522" v="38220" actId="478"/>
          <ac:picMkLst>
            <pc:docMk/>
            <pc:sldMk cId="2945859953" sldId="445"/>
            <ac:picMk id="42" creationId="{00F17A43-6BA0-4A30-84D0-B225DDBBCC45}"/>
          </ac:picMkLst>
        </pc:picChg>
        <pc:picChg chg="mod ord">
          <ac:chgData name="Jonathan Loo" userId="d2d72d48b56f45d8" providerId="LiveId" clId="{D13DE75A-ED86-4B24-95DA-B9DEDE813A63}" dt="2020-11-16T13:57:52.771" v="38223" actId="1076"/>
          <ac:picMkLst>
            <pc:docMk/>
            <pc:sldMk cId="2945859953" sldId="445"/>
            <ac:picMk id="44" creationId="{DF4DF6E1-3BB6-43E0-BD6B-00CF1CBB712B}"/>
          </ac:picMkLst>
        </pc:picChg>
        <pc:picChg chg="del">
          <ac:chgData name="Jonathan Loo" userId="d2d72d48b56f45d8" providerId="LiveId" clId="{D13DE75A-ED86-4B24-95DA-B9DEDE813A63}" dt="2020-11-16T13:02:45.118" v="37211" actId="478"/>
          <ac:picMkLst>
            <pc:docMk/>
            <pc:sldMk cId="2945859953" sldId="445"/>
            <ac:picMk id="30724" creationId="{228141B2-1F6A-458E-98D9-CA9CBB7D32CB}"/>
          </ac:picMkLst>
        </pc:picChg>
      </pc:sldChg>
      <pc:sldChg chg="addSp delSp modSp add del mod ord">
        <pc:chgData name="Jonathan Loo" userId="d2d72d48b56f45d8" providerId="LiveId" clId="{D13DE75A-ED86-4B24-95DA-B9DEDE813A63}" dt="2020-11-22T15:14:58.102" v="67554" actId="47"/>
        <pc:sldMkLst>
          <pc:docMk/>
          <pc:sldMk cId="945993387" sldId="446"/>
        </pc:sldMkLst>
        <pc:spChg chg="mod">
          <ac:chgData name="Jonathan Loo" userId="d2d72d48b56f45d8" providerId="LiveId" clId="{D13DE75A-ED86-4B24-95DA-B9DEDE813A63}" dt="2020-11-16T14:34:06.878" v="38992"/>
          <ac:spMkLst>
            <pc:docMk/>
            <pc:sldMk cId="945993387" sldId="446"/>
            <ac:spMk id="2" creationId="{C9C867D3-93B5-40C9-8AB3-FA348C5B13BB}"/>
          </ac:spMkLst>
        </pc:spChg>
        <pc:spChg chg="mod">
          <ac:chgData name="Jonathan Loo" userId="d2d72d48b56f45d8" providerId="LiveId" clId="{D13DE75A-ED86-4B24-95DA-B9DEDE813A63}" dt="2020-11-17T15:59:58.613" v="55840" actId="404"/>
          <ac:spMkLst>
            <pc:docMk/>
            <pc:sldMk cId="945993387" sldId="446"/>
            <ac:spMk id="3" creationId="{3C3E511B-FD1C-4DFB-B4C4-7A2DA8C9F015}"/>
          </ac:spMkLst>
        </pc:spChg>
        <pc:spChg chg="mod">
          <ac:chgData name="Jonathan Loo" userId="d2d72d48b56f45d8" providerId="LiveId" clId="{D13DE75A-ED86-4B24-95DA-B9DEDE813A63}" dt="2020-11-22T11:05:27.492" v="64147"/>
          <ac:spMkLst>
            <pc:docMk/>
            <pc:sldMk cId="945993387" sldId="446"/>
            <ac:spMk id="6" creationId="{F1E9BFD5-B3FB-4C94-A8BF-C53FBC57199E}"/>
          </ac:spMkLst>
        </pc:spChg>
        <pc:spChg chg="add del mod">
          <ac:chgData name="Jonathan Loo" userId="d2d72d48b56f45d8" providerId="LiveId" clId="{D13DE75A-ED86-4B24-95DA-B9DEDE813A63}" dt="2020-11-16T14:34:06.878" v="38992"/>
          <ac:spMkLst>
            <pc:docMk/>
            <pc:sldMk cId="945993387" sldId="446"/>
            <ac:spMk id="56" creationId="{3E49EFCE-3BE3-4E54-A50A-197113C15766}"/>
          </ac:spMkLst>
        </pc:spChg>
        <pc:spChg chg="add del mod">
          <ac:chgData name="Jonathan Loo" userId="d2d72d48b56f45d8" providerId="LiveId" clId="{D13DE75A-ED86-4B24-95DA-B9DEDE813A63}" dt="2020-11-16T14:34:06.878" v="38992"/>
          <ac:spMkLst>
            <pc:docMk/>
            <pc:sldMk cId="945993387" sldId="446"/>
            <ac:spMk id="57" creationId="{AD322BA1-4169-4746-B591-2C84574FF29D}"/>
          </ac:spMkLst>
        </pc:spChg>
        <pc:spChg chg="add del mod">
          <ac:chgData name="Jonathan Loo" userId="d2d72d48b56f45d8" providerId="LiveId" clId="{D13DE75A-ED86-4B24-95DA-B9DEDE813A63}" dt="2020-11-16T14:34:06.878" v="38992"/>
          <ac:spMkLst>
            <pc:docMk/>
            <pc:sldMk cId="945993387" sldId="446"/>
            <ac:spMk id="58" creationId="{9E1B9A1F-EA7E-44A6-940B-EC1A2B3585DF}"/>
          </ac:spMkLst>
        </pc:spChg>
        <pc:spChg chg="add del mod">
          <ac:chgData name="Jonathan Loo" userId="d2d72d48b56f45d8" providerId="LiveId" clId="{D13DE75A-ED86-4B24-95DA-B9DEDE813A63}" dt="2020-11-17T16:01:20.160" v="55920"/>
          <ac:spMkLst>
            <pc:docMk/>
            <pc:sldMk cId="945993387" sldId="446"/>
            <ac:spMk id="69" creationId="{48D34E08-FECD-48B1-999A-1C4C89D7DAF9}"/>
          </ac:spMkLst>
        </pc:spChg>
        <pc:spChg chg="add del mod">
          <ac:chgData name="Jonathan Loo" userId="d2d72d48b56f45d8" providerId="LiveId" clId="{D13DE75A-ED86-4B24-95DA-B9DEDE813A63}" dt="2020-11-17T16:01:20.160" v="55920"/>
          <ac:spMkLst>
            <pc:docMk/>
            <pc:sldMk cId="945993387" sldId="446"/>
            <ac:spMk id="70" creationId="{2460412E-48A2-43DC-8DB7-8EB401F1988D}"/>
          </ac:spMkLst>
        </pc:spChg>
        <pc:spChg chg="add del mod">
          <ac:chgData name="Jonathan Loo" userId="d2d72d48b56f45d8" providerId="LiveId" clId="{D13DE75A-ED86-4B24-95DA-B9DEDE813A63}" dt="2020-11-17T16:01:20.160" v="55920"/>
          <ac:spMkLst>
            <pc:docMk/>
            <pc:sldMk cId="945993387" sldId="446"/>
            <ac:spMk id="71" creationId="{4122EC02-9D86-4C88-B4D8-5DEFA703B315}"/>
          </ac:spMkLst>
        </pc:spChg>
        <pc:spChg chg="add del mod">
          <ac:chgData name="Jonathan Loo" userId="d2d72d48b56f45d8" providerId="LiveId" clId="{D13DE75A-ED86-4B24-95DA-B9DEDE813A63}" dt="2020-11-17T16:01:20.160" v="55920"/>
          <ac:spMkLst>
            <pc:docMk/>
            <pc:sldMk cId="945993387" sldId="446"/>
            <ac:spMk id="72" creationId="{60F4F6F9-4009-4BD0-A55F-7BDB21EA51DC}"/>
          </ac:spMkLst>
        </pc:spChg>
        <pc:spChg chg="add del mod">
          <ac:chgData name="Jonathan Loo" userId="d2d72d48b56f45d8" providerId="LiveId" clId="{D13DE75A-ED86-4B24-95DA-B9DEDE813A63}" dt="2020-11-17T16:01:20.160" v="55920"/>
          <ac:spMkLst>
            <pc:docMk/>
            <pc:sldMk cId="945993387" sldId="446"/>
            <ac:spMk id="73" creationId="{AA82AE3D-988D-42A2-8EC1-B5C7DC5E0875}"/>
          </ac:spMkLst>
        </pc:spChg>
        <pc:spChg chg="add del mod">
          <ac:chgData name="Jonathan Loo" userId="d2d72d48b56f45d8" providerId="LiveId" clId="{D13DE75A-ED86-4B24-95DA-B9DEDE813A63}" dt="2020-11-17T16:01:20.160" v="55920"/>
          <ac:spMkLst>
            <pc:docMk/>
            <pc:sldMk cId="945993387" sldId="446"/>
            <ac:spMk id="74" creationId="{DBB41B14-7752-4C30-B91C-D7CFC2A24ABD}"/>
          </ac:spMkLst>
        </pc:spChg>
        <pc:spChg chg="add del mod">
          <ac:chgData name="Jonathan Loo" userId="d2d72d48b56f45d8" providerId="LiveId" clId="{D13DE75A-ED86-4B24-95DA-B9DEDE813A63}" dt="2020-11-17T16:01:20.160" v="55920"/>
          <ac:spMkLst>
            <pc:docMk/>
            <pc:sldMk cId="945993387" sldId="446"/>
            <ac:spMk id="75" creationId="{779BDEE5-9AE1-47A2-834D-078079E61B1C}"/>
          </ac:spMkLst>
        </pc:spChg>
        <pc:spChg chg="add del mod">
          <ac:chgData name="Jonathan Loo" userId="d2d72d48b56f45d8" providerId="LiveId" clId="{D13DE75A-ED86-4B24-95DA-B9DEDE813A63}" dt="2020-11-17T16:01:20.160" v="55920"/>
          <ac:spMkLst>
            <pc:docMk/>
            <pc:sldMk cId="945993387" sldId="446"/>
            <ac:spMk id="76" creationId="{3DC1570C-371B-48EB-B711-E3626C69C75C}"/>
          </ac:spMkLst>
        </pc:spChg>
        <pc:spChg chg="add del mod">
          <ac:chgData name="Jonathan Loo" userId="d2d72d48b56f45d8" providerId="LiveId" clId="{D13DE75A-ED86-4B24-95DA-B9DEDE813A63}" dt="2020-11-17T16:01:20.160" v="55920"/>
          <ac:spMkLst>
            <pc:docMk/>
            <pc:sldMk cId="945993387" sldId="446"/>
            <ac:spMk id="77" creationId="{BDC8D1DB-CC53-4F4E-99F8-456DBE3FF235}"/>
          </ac:spMkLst>
        </pc:spChg>
        <pc:spChg chg="add del mod">
          <ac:chgData name="Jonathan Loo" userId="d2d72d48b56f45d8" providerId="LiveId" clId="{D13DE75A-ED86-4B24-95DA-B9DEDE813A63}" dt="2020-11-17T16:01:20.160" v="55920"/>
          <ac:spMkLst>
            <pc:docMk/>
            <pc:sldMk cId="945993387" sldId="446"/>
            <ac:spMk id="78" creationId="{5C17FAAA-732F-47A8-89F2-DFB3F5F2E655}"/>
          </ac:spMkLst>
        </pc:spChg>
        <pc:spChg chg="add del mod">
          <ac:chgData name="Jonathan Loo" userId="d2d72d48b56f45d8" providerId="LiveId" clId="{D13DE75A-ED86-4B24-95DA-B9DEDE813A63}" dt="2020-11-17T16:01:20.160" v="55920"/>
          <ac:spMkLst>
            <pc:docMk/>
            <pc:sldMk cId="945993387" sldId="446"/>
            <ac:spMk id="79" creationId="{7DA9575E-B09F-4ABA-AAAB-F2826248817C}"/>
          </ac:spMkLst>
        </pc:spChg>
        <pc:spChg chg="add del mod">
          <ac:chgData name="Jonathan Loo" userId="d2d72d48b56f45d8" providerId="LiveId" clId="{D13DE75A-ED86-4B24-95DA-B9DEDE813A63}" dt="2020-11-17T16:01:20.160" v="55920"/>
          <ac:spMkLst>
            <pc:docMk/>
            <pc:sldMk cId="945993387" sldId="446"/>
            <ac:spMk id="80" creationId="{3A12A19B-9F35-4AC2-8404-91B1D77E4291}"/>
          </ac:spMkLst>
        </pc:spChg>
        <pc:spChg chg="add del mod">
          <ac:chgData name="Jonathan Loo" userId="d2d72d48b56f45d8" providerId="LiveId" clId="{D13DE75A-ED86-4B24-95DA-B9DEDE813A63}" dt="2020-11-17T16:01:20.160" v="55920"/>
          <ac:spMkLst>
            <pc:docMk/>
            <pc:sldMk cId="945993387" sldId="446"/>
            <ac:spMk id="81" creationId="{28FBA045-9924-4B40-AA12-CCBE55BE7A4E}"/>
          </ac:spMkLst>
        </pc:spChg>
        <pc:spChg chg="add del mod">
          <ac:chgData name="Jonathan Loo" userId="d2d72d48b56f45d8" providerId="LiveId" clId="{D13DE75A-ED86-4B24-95DA-B9DEDE813A63}" dt="2020-11-17T16:01:20.160" v="55920"/>
          <ac:spMkLst>
            <pc:docMk/>
            <pc:sldMk cId="945993387" sldId="446"/>
            <ac:spMk id="82" creationId="{B6773681-7EF9-40BC-A7D5-7462A03DEF7E}"/>
          </ac:spMkLst>
        </pc:spChg>
        <pc:spChg chg="add del mod">
          <ac:chgData name="Jonathan Loo" userId="d2d72d48b56f45d8" providerId="LiveId" clId="{D13DE75A-ED86-4B24-95DA-B9DEDE813A63}" dt="2020-11-17T16:01:20.160" v="55920"/>
          <ac:spMkLst>
            <pc:docMk/>
            <pc:sldMk cId="945993387" sldId="446"/>
            <ac:spMk id="84" creationId="{390E8024-1BB3-4215-8230-36A2F4FD1C3E}"/>
          </ac:spMkLst>
        </pc:spChg>
        <pc:spChg chg="add del mod">
          <ac:chgData name="Jonathan Loo" userId="d2d72d48b56f45d8" providerId="LiveId" clId="{D13DE75A-ED86-4B24-95DA-B9DEDE813A63}" dt="2020-11-17T16:01:20.160" v="55920"/>
          <ac:spMkLst>
            <pc:docMk/>
            <pc:sldMk cId="945993387" sldId="446"/>
            <ac:spMk id="85" creationId="{B69A9C54-A059-4C00-BECE-F7EE71029429}"/>
          </ac:spMkLst>
        </pc:spChg>
        <pc:spChg chg="add del mod">
          <ac:chgData name="Jonathan Loo" userId="d2d72d48b56f45d8" providerId="LiveId" clId="{D13DE75A-ED86-4B24-95DA-B9DEDE813A63}" dt="2020-11-17T16:01:20.160" v="55920"/>
          <ac:spMkLst>
            <pc:docMk/>
            <pc:sldMk cId="945993387" sldId="446"/>
            <ac:spMk id="86" creationId="{C8B1B073-7B74-46CA-BE6E-533581F5F4D7}"/>
          </ac:spMkLst>
        </pc:spChg>
        <pc:spChg chg="add del mod">
          <ac:chgData name="Jonathan Loo" userId="d2d72d48b56f45d8" providerId="LiveId" clId="{D13DE75A-ED86-4B24-95DA-B9DEDE813A63}" dt="2020-11-17T16:01:20.160" v="55920"/>
          <ac:spMkLst>
            <pc:docMk/>
            <pc:sldMk cId="945993387" sldId="446"/>
            <ac:spMk id="87" creationId="{EE22F8C3-F277-4ACD-8A84-503158EEE223}"/>
          </ac:spMkLst>
        </pc:spChg>
        <pc:spChg chg="add del mod">
          <ac:chgData name="Jonathan Loo" userId="d2d72d48b56f45d8" providerId="LiveId" clId="{D13DE75A-ED86-4B24-95DA-B9DEDE813A63}" dt="2020-11-17T16:01:20.160" v="55920"/>
          <ac:spMkLst>
            <pc:docMk/>
            <pc:sldMk cId="945993387" sldId="446"/>
            <ac:spMk id="88" creationId="{9CC5FE00-0854-4040-93A8-6B53F312EDC9}"/>
          </ac:spMkLst>
        </pc:spChg>
        <pc:spChg chg="add del mod">
          <ac:chgData name="Jonathan Loo" userId="d2d72d48b56f45d8" providerId="LiveId" clId="{D13DE75A-ED86-4B24-95DA-B9DEDE813A63}" dt="2020-11-17T16:01:20.160" v="55920"/>
          <ac:spMkLst>
            <pc:docMk/>
            <pc:sldMk cId="945993387" sldId="446"/>
            <ac:spMk id="89" creationId="{1839F105-0176-4F4E-AE61-9E780CDA9F4F}"/>
          </ac:spMkLst>
        </pc:spChg>
        <pc:spChg chg="add del mod">
          <ac:chgData name="Jonathan Loo" userId="d2d72d48b56f45d8" providerId="LiveId" clId="{D13DE75A-ED86-4B24-95DA-B9DEDE813A63}" dt="2020-11-17T16:01:20.160" v="55920"/>
          <ac:spMkLst>
            <pc:docMk/>
            <pc:sldMk cId="945993387" sldId="446"/>
            <ac:spMk id="90" creationId="{0DA2CC11-CFBB-4075-ABD7-08984C7E08B8}"/>
          </ac:spMkLst>
        </pc:spChg>
        <pc:spChg chg="add del mod">
          <ac:chgData name="Jonathan Loo" userId="d2d72d48b56f45d8" providerId="LiveId" clId="{D13DE75A-ED86-4B24-95DA-B9DEDE813A63}" dt="2020-11-17T16:01:20.160" v="55920"/>
          <ac:spMkLst>
            <pc:docMk/>
            <pc:sldMk cId="945993387" sldId="446"/>
            <ac:spMk id="91" creationId="{2638972B-39C3-445B-8458-F84016D2077F}"/>
          </ac:spMkLst>
        </pc:spChg>
        <pc:spChg chg="add del mod">
          <ac:chgData name="Jonathan Loo" userId="d2d72d48b56f45d8" providerId="LiveId" clId="{D13DE75A-ED86-4B24-95DA-B9DEDE813A63}" dt="2020-11-17T16:01:20.160" v="55920"/>
          <ac:spMkLst>
            <pc:docMk/>
            <pc:sldMk cId="945993387" sldId="446"/>
            <ac:spMk id="92" creationId="{5C2A60D7-DAD3-4F23-9393-3FC0D91373EC}"/>
          </ac:spMkLst>
        </pc:spChg>
        <pc:spChg chg="add del mod">
          <ac:chgData name="Jonathan Loo" userId="d2d72d48b56f45d8" providerId="LiveId" clId="{D13DE75A-ED86-4B24-95DA-B9DEDE813A63}" dt="2020-11-17T16:01:20.160" v="55920"/>
          <ac:spMkLst>
            <pc:docMk/>
            <pc:sldMk cId="945993387" sldId="446"/>
            <ac:spMk id="101" creationId="{7C90CEBE-1864-4AFB-A63A-B671D2DF3F0F}"/>
          </ac:spMkLst>
        </pc:spChg>
        <pc:spChg chg="add del mod">
          <ac:chgData name="Jonathan Loo" userId="d2d72d48b56f45d8" providerId="LiveId" clId="{D13DE75A-ED86-4B24-95DA-B9DEDE813A63}" dt="2020-11-17T16:01:20.160" v="55920"/>
          <ac:spMkLst>
            <pc:docMk/>
            <pc:sldMk cId="945993387" sldId="446"/>
            <ac:spMk id="103" creationId="{CB5962BB-CC71-4B9C-8137-1FFCA782425C}"/>
          </ac:spMkLst>
        </pc:spChg>
        <pc:spChg chg="add del mod">
          <ac:chgData name="Jonathan Loo" userId="d2d72d48b56f45d8" providerId="LiveId" clId="{D13DE75A-ED86-4B24-95DA-B9DEDE813A63}" dt="2020-11-17T16:01:20.160" v="55920"/>
          <ac:spMkLst>
            <pc:docMk/>
            <pc:sldMk cId="945993387" sldId="446"/>
            <ac:spMk id="108" creationId="{488FB09E-D570-494F-8714-641F5C69B7DC}"/>
          </ac:spMkLst>
        </pc:spChg>
        <pc:spChg chg="add del mod">
          <ac:chgData name="Jonathan Loo" userId="d2d72d48b56f45d8" providerId="LiveId" clId="{D13DE75A-ED86-4B24-95DA-B9DEDE813A63}" dt="2020-11-17T16:01:20.160" v="55920"/>
          <ac:spMkLst>
            <pc:docMk/>
            <pc:sldMk cId="945993387" sldId="446"/>
            <ac:spMk id="109" creationId="{603C2BF7-F3FB-49D9-93C8-C0071F1F855B}"/>
          </ac:spMkLst>
        </pc:spChg>
        <pc:spChg chg="add del mod">
          <ac:chgData name="Jonathan Loo" userId="d2d72d48b56f45d8" providerId="LiveId" clId="{D13DE75A-ED86-4B24-95DA-B9DEDE813A63}" dt="2020-11-17T16:01:20.160" v="55920"/>
          <ac:spMkLst>
            <pc:docMk/>
            <pc:sldMk cId="945993387" sldId="446"/>
            <ac:spMk id="113" creationId="{F19EE01C-1B89-444B-99C8-FD7254CBA146}"/>
          </ac:spMkLst>
        </pc:spChg>
        <pc:spChg chg="add del mod">
          <ac:chgData name="Jonathan Loo" userId="d2d72d48b56f45d8" providerId="LiveId" clId="{D13DE75A-ED86-4B24-95DA-B9DEDE813A63}" dt="2020-11-17T16:01:20.160" v="55920"/>
          <ac:spMkLst>
            <pc:docMk/>
            <pc:sldMk cId="945993387" sldId="446"/>
            <ac:spMk id="116" creationId="{4A28DBA7-75E8-42DF-BEC0-2DFE2E5700D9}"/>
          </ac:spMkLst>
        </pc:spChg>
        <pc:spChg chg="add del">
          <ac:chgData name="Jonathan Loo" userId="d2d72d48b56f45d8" providerId="LiveId" clId="{D13DE75A-ED86-4B24-95DA-B9DEDE813A63}" dt="2020-11-17T16:01:53.651" v="55926" actId="478"/>
          <ac:spMkLst>
            <pc:docMk/>
            <pc:sldMk cId="945993387" sldId="446"/>
            <ac:spMk id="119" creationId="{7BF4008D-65C8-42A5-940D-3A986CBBC185}"/>
          </ac:spMkLst>
        </pc:spChg>
        <pc:picChg chg="del mod ord">
          <ac:chgData name="Jonathan Loo" userId="d2d72d48b56f45d8" providerId="LiveId" clId="{D13DE75A-ED86-4B24-95DA-B9DEDE813A63}" dt="2020-11-16T14:25:19.785" v="38734" actId="478"/>
          <ac:picMkLst>
            <pc:docMk/>
            <pc:sldMk cId="945993387" sldId="446"/>
            <ac:picMk id="5" creationId="{23DDCFC3-8417-4A16-8B59-9C3A80EA3BC8}"/>
          </ac:picMkLst>
        </pc:picChg>
        <pc:picChg chg="mod ord">
          <ac:chgData name="Jonathan Loo" userId="d2d72d48b56f45d8" providerId="LiveId" clId="{D13DE75A-ED86-4B24-95DA-B9DEDE813A63}" dt="2020-11-22T11:01:34.549" v="64112" actId="1076"/>
          <ac:picMkLst>
            <pc:docMk/>
            <pc:sldMk cId="945993387" sldId="446"/>
            <ac:picMk id="5" creationId="{69F012B3-3BB6-4D56-A5EA-BBB0DF625187}"/>
          </ac:picMkLst>
        </pc:picChg>
        <pc:picChg chg="add del mod">
          <ac:chgData name="Jonathan Loo" userId="d2d72d48b56f45d8" providerId="LiveId" clId="{D13DE75A-ED86-4B24-95DA-B9DEDE813A63}" dt="2020-11-16T14:16:06.699" v="38382" actId="478"/>
          <ac:picMkLst>
            <pc:docMk/>
            <pc:sldMk cId="945993387" sldId="446"/>
            <ac:picMk id="7" creationId="{0ADE21B2-9014-4072-9326-FD05628996A8}"/>
          </ac:picMkLst>
        </pc:picChg>
        <pc:picChg chg="add del mod ord">
          <ac:chgData name="Jonathan Loo" userId="d2d72d48b56f45d8" providerId="LiveId" clId="{D13DE75A-ED86-4B24-95DA-B9DEDE813A63}" dt="2020-11-16T14:17:23.799" v="38425" actId="478"/>
          <ac:picMkLst>
            <pc:docMk/>
            <pc:sldMk cId="945993387" sldId="446"/>
            <ac:picMk id="9" creationId="{196E8300-D356-4407-95F8-A959D6D1F9FC}"/>
          </ac:picMkLst>
        </pc:picChg>
        <pc:picChg chg="del mod ord">
          <ac:chgData name="Jonathan Loo" userId="d2d72d48b56f45d8" providerId="LiveId" clId="{D13DE75A-ED86-4B24-95DA-B9DEDE813A63}" dt="2020-11-16T14:16:59.106" v="38413"/>
          <ac:picMkLst>
            <pc:docMk/>
            <pc:sldMk cId="945993387" sldId="446"/>
            <ac:picMk id="12" creationId="{55BE9175-CA8C-4CE8-8D27-3CE1A748D727}"/>
          </ac:picMkLst>
        </pc:picChg>
        <pc:picChg chg="del mod ord">
          <ac:chgData name="Jonathan Loo" userId="d2d72d48b56f45d8" providerId="LiveId" clId="{D13DE75A-ED86-4B24-95DA-B9DEDE813A63}" dt="2020-11-16T14:18:00.038" v="38439" actId="478"/>
          <ac:picMkLst>
            <pc:docMk/>
            <pc:sldMk cId="945993387" sldId="446"/>
            <ac:picMk id="14" creationId="{6561474F-773D-4D3C-880D-5D1ECF3E42C5}"/>
          </ac:picMkLst>
        </pc:picChg>
        <pc:picChg chg="del mod ord">
          <ac:chgData name="Jonathan Loo" userId="d2d72d48b56f45d8" providerId="LiveId" clId="{D13DE75A-ED86-4B24-95DA-B9DEDE813A63}" dt="2020-11-16T14:18:13.164" v="38453" actId="478"/>
          <ac:picMkLst>
            <pc:docMk/>
            <pc:sldMk cId="945993387" sldId="446"/>
            <ac:picMk id="16" creationId="{7945FEE8-BC83-4788-9704-E8B9F1FC6C3F}"/>
          </ac:picMkLst>
        </pc:picChg>
        <pc:picChg chg="del mod ord">
          <ac:chgData name="Jonathan Loo" userId="d2d72d48b56f45d8" providerId="LiveId" clId="{D13DE75A-ED86-4B24-95DA-B9DEDE813A63}" dt="2020-11-16T14:20:09.145" v="38469" actId="478"/>
          <ac:picMkLst>
            <pc:docMk/>
            <pc:sldMk cId="945993387" sldId="446"/>
            <ac:picMk id="18" creationId="{BB4A7497-202C-499D-9D1C-1EBD008A0602}"/>
          </ac:picMkLst>
        </pc:picChg>
        <pc:picChg chg="del mod ord">
          <ac:chgData name="Jonathan Loo" userId="d2d72d48b56f45d8" providerId="LiveId" clId="{D13DE75A-ED86-4B24-95DA-B9DEDE813A63}" dt="2020-11-17T16:00:20.753" v="55858" actId="478"/>
          <ac:picMkLst>
            <pc:docMk/>
            <pc:sldMk cId="945993387" sldId="446"/>
            <ac:picMk id="20" creationId="{EAB59D71-19CB-4A11-A267-51AD0D57C35D}"/>
          </ac:picMkLst>
        </pc:picChg>
        <pc:picChg chg="add del mod">
          <ac:chgData name="Jonathan Loo" userId="d2d72d48b56f45d8" providerId="LiveId" clId="{D13DE75A-ED86-4B24-95DA-B9DEDE813A63}" dt="2020-11-16T14:24:36.376" v="38718" actId="478"/>
          <ac:picMkLst>
            <pc:docMk/>
            <pc:sldMk cId="945993387" sldId="446"/>
            <ac:picMk id="21" creationId="{70D9B524-817D-4A8A-8B66-0BB7F63DF7C0}"/>
          </ac:picMkLst>
        </pc:picChg>
        <pc:picChg chg="del mod ord">
          <ac:chgData name="Jonathan Loo" userId="d2d72d48b56f45d8" providerId="LiveId" clId="{D13DE75A-ED86-4B24-95DA-B9DEDE813A63}" dt="2020-11-17T16:00:28.787" v="55871" actId="478"/>
          <ac:picMkLst>
            <pc:docMk/>
            <pc:sldMk cId="945993387" sldId="446"/>
            <ac:picMk id="23" creationId="{1577856F-B7DD-4487-A4AD-2675170B5068}"/>
          </ac:picMkLst>
        </pc:picChg>
        <pc:picChg chg="del mod ord">
          <ac:chgData name="Jonathan Loo" userId="d2d72d48b56f45d8" providerId="LiveId" clId="{D13DE75A-ED86-4B24-95DA-B9DEDE813A63}" dt="2020-11-17T16:00:56.435" v="55901" actId="478"/>
          <ac:picMkLst>
            <pc:docMk/>
            <pc:sldMk cId="945993387" sldId="446"/>
            <ac:picMk id="26" creationId="{661AC9CB-B152-4C03-B6BC-A319176B1A3A}"/>
          </ac:picMkLst>
        </pc:picChg>
        <pc:picChg chg="add del mod">
          <ac:chgData name="Jonathan Loo" userId="d2d72d48b56f45d8" providerId="LiveId" clId="{D13DE75A-ED86-4B24-95DA-B9DEDE813A63}" dt="2020-11-16T14:26:51.163" v="38750" actId="478"/>
          <ac:picMkLst>
            <pc:docMk/>
            <pc:sldMk cId="945993387" sldId="446"/>
            <ac:picMk id="27" creationId="{5ADD6E8C-308B-48DE-8E69-96844E72183C}"/>
          </ac:picMkLst>
        </pc:picChg>
        <pc:picChg chg="del mod ord">
          <ac:chgData name="Jonathan Loo" userId="d2d72d48b56f45d8" providerId="LiveId" clId="{D13DE75A-ED86-4B24-95DA-B9DEDE813A63}" dt="2020-11-16T14:27:20.012" v="38765" actId="478"/>
          <ac:picMkLst>
            <pc:docMk/>
            <pc:sldMk cId="945993387" sldId="446"/>
            <ac:picMk id="29" creationId="{54B2B18C-E1AD-40DA-8067-D95DD4D81700}"/>
          </ac:picMkLst>
        </pc:picChg>
        <pc:picChg chg="del mod ord">
          <ac:chgData name="Jonathan Loo" userId="d2d72d48b56f45d8" providerId="LiveId" clId="{D13DE75A-ED86-4B24-95DA-B9DEDE813A63}" dt="2020-11-16T14:27:48.392" v="38780" actId="478"/>
          <ac:picMkLst>
            <pc:docMk/>
            <pc:sldMk cId="945993387" sldId="446"/>
            <ac:picMk id="32" creationId="{ABBFB00A-3B8E-4999-AE01-F33C3C5E83E7}"/>
          </ac:picMkLst>
        </pc:picChg>
        <pc:picChg chg="del mod ord">
          <ac:chgData name="Jonathan Loo" userId="d2d72d48b56f45d8" providerId="LiveId" clId="{D13DE75A-ED86-4B24-95DA-B9DEDE813A63}" dt="2020-11-16T14:30:19.156" v="38794" actId="478"/>
          <ac:picMkLst>
            <pc:docMk/>
            <pc:sldMk cId="945993387" sldId="446"/>
            <ac:picMk id="34" creationId="{5C6DC659-414B-47AD-A5EE-0E63945C8CE7}"/>
          </ac:picMkLst>
        </pc:picChg>
        <pc:picChg chg="del mod">
          <ac:chgData name="Jonathan Loo" userId="d2d72d48b56f45d8" providerId="LiveId" clId="{D13DE75A-ED86-4B24-95DA-B9DEDE813A63}" dt="2020-11-16T14:20:14.903" v="38473" actId="478"/>
          <ac:picMkLst>
            <pc:docMk/>
            <pc:sldMk cId="945993387" sldId="446"/>
            <ac:picMk id="36" creationId="{08E5A92D-E178-467B-99C4-B20D224DC225}"/>
          </ac:picMkLst>
        </pc:picChg>
        <pc:picChg chg="del mod ord">
          <ac:chgData name="Jonathan Loo" userId="d2d72d48b56f45d8" providerId="LiveId" clId="{D13DE75A-ED86-4B24-95DA-B9DEDE813A63}" dt="2020-11-16T14:30:31.045" v="38808" actId="478"/>
          <ac:picMkLst>
            <pc:docMk/>
            <pc:sldMk cId="945993387" sldId="446"/>
            <ac:picMk id="37" creationId="{99BFEF83-30F3-4F09-A418-E36BE7028D3B}"/>
          </ac:picMkLst>
        </pc:picChg>
        <pc:picChg chg="del mod">
          <ac:chgData name="Jonathan Loo" userId="d2d72d48b56f45d8" providerId="LiveId" clId="{D13DE75A-ED86-4B24-95DA-B9DEDE813A63}" dt="2020-11-16T14:20:17.705" v="38474" actId="478"/>
          <ac:picMkLst>
            <pc:docMk/>
            <pc:sldMk cId="945993387" sldId="446"/>
            <ac:picMk id="38" creationId="{6406CA92-94B1-4D21-AD7A-06009743725C}"/>
          </ac:picMkLst>
        </pc:picChg>
        <pc:picChg chg="del mod ord">
          <ac:chgData name="Jonathan Loo" userId="d2d72d48b56f45d8" providerId="LiveId" clId="{D13DE75A-ED86-4B24-95DA-B9DEDE813A63}" dt="2020-11-16T14:30:58.849" v="38822" actId="478"/>
          <ac:picMkLst>
            <pc:docMk/>
            <pc:sldMk cId="945993387" sldId="446"/>
            <ac:picMk id="40" creationId="{3CAFE0F4-869B-4B17-B507-31700A07FD18}"/>
          </ac:picMkLst>
        </pc:picChg>
        <pc:picChg chg="del mod ord">
          <ac:chgData name="Jonathan Loo" userId="d2d72d48b56f45d8" providerId="LiveId" clId="{D13DE75A-ED86-4B24-95DA-B9DEDE813A63}" dt="2020-11-16T14:31:08.572" v="38835" actId="478"/>
          <ac:picMkLst>
            <pc:docMk/>
            <pc:sldMk cId="945993387" sldId="446"/>
            <ac:picMk id="42" creationId="{CC42970A-5531-44E6-847A-36E5391C1617}"/>
          </ac:picMkLst>
        </pc:picChg>
        <pc:picChg chg="del mod">
          <ac:chgData name="Jonathan Loo" userId="d2d72d48b56f45d8" providerId="LiveId" clId="{D13DE75A-ED86-4B24-95DA-B9DEDE813A63}" dt="2020-11-16T14:14:44.148" v="38361" actId="478"/>
          <ac:picMkLst>
            <pc:docMk/>
            <pc:sldMk cId="945993387" sldId="446"/>
            <ac:picMk id="44" creationId="{DF4DF6E1-3BB6-43E0-BD6B-00CF1CBB712B}"/>
          </ac:picMkLst>
        </pc:picChg>
        <pc:picChg chg="del mod ord">
          <ac:chgData name="Jonathan Loo" userId="d2d72d48b56f45d8" providerId="LiveId" clId="{D13DE75A-ED86-4B24-95DA-B9DEDE813A63}" dt="2020-11-16T14:31:26.201" v="38851" actId="478"/>
          <ac:picMkLst>
            <pc:docMk/>
            <pc:sldMk cId="945993387" sldId="446"/>
            <ac:picMk id="45" creationId="{6D3EC2E8-1E8E-4179-895D-7937148AF070}"/>
          </ac:picMkLst>
        </pc:picChg>
        <pc:picChg chg="del mod ord">
          <ac:chgData name="Jonathan Loo" userId="d2d72d48b56f45d8" providerId="LiveId" clId="{D13DE75A-ED86-4B24-95DA-B9DEDE813A63}" dt="2020-11-16T14:31:44.497" v="38865" actId="478"/>
          <ac:picMkLst>
            <pc:docMk/>
            <pc:sldMk cId="945993387" sldId="446"/>
            <ac:picMk id="47" creationId="{22601D22-0CF6-4680-AA28-B4911CFC1652}"/>
          </ac:picMkLst>
        </pc:picChg>
        <pc:picChg chg="del mod ord">
          <ac:chgData name="Jonathan Loo" userId="d2d72d48b56f45d8" providerId="LiveId" clId="{D13DE75A-ED86-4B24-95DA-B9DEDE813A63}" dt="2020-11-16T14:31:51.575" v="38880" actId="478"/>
          <ac:picMkLst>
            <pc:docMk/>
            <pc:sldMk cId="945993387" sldId="446"/>
            <ac:picMk id="49" creationId="{0B5C6450-A716-419E-BD52-9A4C8CE092B5}"/>
          </ac:picMkLst>
        </pc:picChg>
        <pc:picChg chg="del mod ord">
          <ac:chgData name="Jonathan Loo" userId="d2d72d48b56f45d8" providerId="LiveId" clId="{D13DE75A-ED86-4B24-95DA-B9DEDE813A63}" dt="2020-11-16T14:32:00.548" v="38893" actId="478"/>
          <ac:picMkLst>
            <pc:docMk/>
            <pc:sldMk cId="945993387" sldId="446"/>
            <ac:picMk id="51" creationId="{3F8B6A50-7D58-4755-83B2-D4EACA101FEC}"/>
          </ac:picMkLst>
        </pc:picChg>
        <pc:picChg chg="del mod ord">
          <ac:chgData name="Jonathan Loo" userId="d2d72d48b56f45d8" providerId="LiveId" clId="{D13DE75A-ED86-4B24-95DA-B9DEDE813A63}" dt="2020-11-16T14:32:21.456" v="38909" actId="478"/>
          <ac:picMkLst>
            <pc:docMk/>
            <pc:sldMk cId="945993387" sldId="446"/>
            <ac:picMk id="53" creationId="{7E0E725D-B4FC-4FEA-8E3E-5D37565F1D3B}"/>
          </ac:picMkLst>
        </pc:picChg>
        <pc:picChg chg="del mod ord">
          <ac:chgData name="Jonathan Loo" userId="d2d72d48b56f45d8" providerId="LiveId" clId="{D13DE75A-ED86-4B24-95DA-B9DEDE813A63}" dt="2020-11-17T16:00:43.652" v="55884" actId="478"/>
          <ac:picMkLst>
            <pc:docMk/>
            <pc:sldMk cId="945993387" sldId="446"/>
            <ac:picMk id="55" creationId="{8156E3EE-E82E-4324-A8AE-DC5EAF33DD6F}"/>
          </ac:picMkLst>
        </pc:picChg>
        <pc:picChg chg="mod ord">
          <ac:chgData name="Jonathan Loo" userId="d2d72d48b56f45d8" providerId="LiveId" clId="{D13DE75A-ED86-4B24-95DA-B9DEDE813A63}" dt="2020-11-17T16:03:06.030" v="55931" actId="1076"/>
          <ac:picMkLst>
            <pc:docMk/>
            <pc:sldMk cId="945993387" sldId="446"/>
            <ac:picMk id="60" creationId="{88A13FD8-0EF4-4FE5-A5F8-7069425DC7C4}"/>
          </ac:picMkLst>
        </pc:picChg>
        <pc:picChg chg="mod ord">
          <ac:chgData name="Jonathan Loo" userId="d2d72d48b56f45d8" providerId="LiveId" clId="{D13DE75A-ED86-4B24-95DA-B9DEDE813A63}" dt="2020-11-17T16:03:09.399" v="55932" actId="1076"/>
          <ac:picMkLst>
            <pc:docMk/>
            <pc:sldMk cId="945993387" sldId="446"/>
            <ac:picMk id="62" creationId="{EE443C26-39BF-4979-9EEC-45CCF8F3EBD6}"/>
          </ac:picMkLst>
        </pc:picChg>
        <pc:picChg chg="mod ord">
          <ac:chgData name="Jonathan Loo" userId="d2d72d48b56f45d8" providerId="LiveId" clId="{D13DE75A-ED86-4B24-95DA-B9DEDE813A63}" dt="2020-11-17T16:00:47.695" v="55887" actId="1076"/>
          <ac:picMkLst>
            <pc:docMk/>
            <pc:sldMk cId="945993387" sldId="446"/>
            <ac:picMk id="64" creationId="{AB1648E0-AFDC-4FEA-8648-D2A18D45E62D}"/>
          </ac:picMkLst>
        </pc:picChg>
        <pc:picChg chg="del mod ord">
          <ac:chgData name="Jonathan Loo" userId="d2d72d48b56f45d8" providerId="LiveId" clId="{D13DE75A-ED86-4B24-95DA-B9DEDE813A63}" dt="2020-11-17T16:01:05.658" v="55916" actId="478"/>
          <ac:picMkLst>
            <pc:docMk/>
            <pc:sldMk cId="945993387" sldId="446"/>
            <ac:picMk id="66" creationId="{341A5A07-E3A5-4E98-90DF-D076C8573A5D}"/>
          </ac:picMkLst>
        </pc:picChg>
        <pc:picChg chg="del mod ord">
          <ac:chgData name="Jonathan Loo" userId="d2d72d48b56f45d8" providerId="LiveId" clId="{D13DE75A-ED86-4B24-95DA-B9DEDE813A63}" dt="2020-11-18T16:19:01.728" v="60393" actId="478"/>
          <ac:picMkLst>
            <pc:docMk/>
            <pc:sldMk cId="945993387" sldId="446"/>
            <ac:picMk id="68" creationId="{7439979D-4B44-4565-9BB2-F71A5EF52B54}"/>
          </ac:picMkLst>
        </pc:picChg>
        <pc:picChg chg="add del mod">
          <ac:chgData name="Jonathan Loo" userId="d2d72d48b56f45d8" providerId="LiveId" clId="{D13DE75A-ED86-4B24-95DA-B9DEDE813A63}" dt="2020-11-17T16:01:20.160" v="55920"/>
          <ac:picMkLst>
            <pc:docMk/>
            <pc:sldMk cId="945993387" sldId="446"/>
            <ac:picMk id="83" creationId="{5ADFF9B0-62E9-4084-9BEB-AE9BE8D4B9D8}"/>
          </ac:picMkLst>
        </pc:picChg>
        <pc:picChg chg="add del mod">
          <ac:chgData name="Jonathan Loo" userId="d2d72d48b56f45d8" providerId="LiveId" clId="{D13DE75A-ED86-4B24-95DA-B9DEDE813A63}" dt="2020-11-17T16:01:20.160" v="55920"/>
          <ac:picMkLst>
            <pc:docMk/>
            <pc:sldMk cId="945993387" sldId="446"/>
            <ac:picMk id="93" creationId="{EA5AF2F0-77D4-4B64-BCE2-761EB06D7A26}"/>
          </ac:picMkLst>
        </pc:picChg>
        <pc:picChg chg="add del mod">
          <ac:chgData name="Jonathan Loo" userId="d2d72d48b56f45d8" providerId="LiveId" clId="{D13DE75A-ED86-4B24-95DA-B9DEDE813A63}" dt="2020-11-17T16:01:20.160" v="55920"/>
          <ac:picMkLst>
            <pc:docMk/>
            <pc:sldMk cId="945993387" sldId="446"/>
            <ac:picMk id="94" creationId="{D5E35D11-9E82-4D19-BB95-3377C6329910}"/>
          </ac:picMkLst>
        </pc:picChg>
        <pc:picChg chg="add del mod">
          <ac:chgData name="Jonathan Loo" userId="d2d72d48b56f45d8" providerId="LiveId" clId="{D13DE75A-ED86-4B24-95DA-B9DEDE813A63}" dt="2020-11-17T16:01:20.160" v="55920"/>
          <ac:picMkLst>
            <pc:docMk/>
            <pc:sldMk cId="945993387" sldId="446"/>
            <ac:picMk id="95" creationId="{4189308B-29AF-40F8-9531-B2909D40E7BB}"/>
          </ac:picMkLst>
        </pc:picChg>
        <pc:picChg chg="add del mod">
          <ac:chgData name="Jonathan Loo" userId="d2d72d48b56f45d8" providerId="LiveId" clId="{D13DE75A-ED86-4B24-95DA-B9DEDE813A63}" dt="2020-11-17T16:01:20.160" v="55920"/>
          <ac:picMkLst>
            <pc:docMk/>
            <pc:sldMk cId="945993387" sldId="446"/>
            <ac:picMk id="96" creationId="{23C4D71E-AA50-4A8A-844C-5F0110AF0E70}"/>
          </ac:picMkLst>
        </pc:picChg>
        <pc:picChg chg="add del mod">
          <ac:chgData name="Jonathan Loo" userId="d2d72d48b56f45d8" providerId="LiveId" clId="{D13DE75A-ED86-4B24-95DA-B9DEDE813A63}" dt="2020-11-17T16:01:20.160" v="55920"/>
          <ac:picMkLst>
            <pc:docMk/>
            <pc:sldMk cId="945993387" sldId="446"/>
            <ac:picMk id="97" creationId="{3B133B0D-0C7F-47DF-83AA-7FCE81BD57CC}"/>
          </ac:picMkLst>
        </pc:picChg>
        <pc:picChg chg="add del mod">
          <ac:chgData name="Jonathan Loo" userId="d2d72d48b56f45d8" providerId="LiveId" clId="{D13DE75A-ED86-4B24-95DA-B9DEDE813A63}" dt="2020-11-17T16:01:20.160" v="55920"/>
          <ac:picMkLst>
            <pc:docMk/>
            <pc:sldMk cId="945993387" sldId="446"/>
            <ac:picMk id="98" creationId="{A604AD06-A44B-4AAE-8080-C1D41D6B4FDB}"/>
          </ac:picMkLst>
        </pc:picChg>
        <pc:picChg chg="add del mod">
          <ac:chgData name="Jonathan Loo" userId="d2d72d48b56f45d8" providerId="LiveId" clId="{D13DE75A-ED86-4B24-95DA-B9DEDE813A63}" dt="2020-11-17T16:01:20.160" v="55920"/>
          <ac:picMkLst>
            <pc:docMk/>
            <pc:sldMk cId="945993387" sldId="446"/>
            <ac:picMk id="99" creationId="{B0B0DC33-B3BD-493B-8C9C-FBD37227D59B}"/>
          </ac:picMkLst>
        </pc:picChg>
        <pc:picChg chg="add del mod">
          <ac:chgData name="Jonathan Loo" userId="d2d72d48b56f45d8" providerId="LiveId" clId="{D13DE75A-ED86-4B24-95DA-B9DEDE813A63}" dt="2020-11-17T16:01:20.160" v="55920"/>
          <ac:picMkLst>
            <pc:docMk/>
            <pc:sldMk cId="945993387" sldId="446"/>
            <ac:picMk id="100" creationId="{690B32CF-F853-4024-B5EE-B07D6605455A}"/>
          </ac:picMkLst>
        </pc:picChg>
        <pc:picChg chg="add mod">
          <ac:chgData name="Jonathan Loo" userId="d2d72d48b56f45d8" providerId="LiveId" clId="{D13DE75A-ED86-4B24-95DA-B9DEDE813A63}" dt="2020-11-17T16:01:36.292" v="55924" actId="1076"/>
          <ac:picMkLst>
            <pc:docMk/>
            <pc:sldMk cId="945993387" sldId="446"/>
            <ac:picMk id="118" creationId="{B1D8FADA-58AE-472B-AA9A-08BFB7AE5E04}"/>
          </ac:picMkLst>
        </pc:picChg>
        <pc:cxnChg chg="add del mod">
          <ac:chgData name="Jonathan Loo" userId="d2d72d48b56f45d8" providerId="LiveId" clId="{D13DE75A-ED86-4B24-95DA-B9DEDE813A63}" dt="2020-11-17T16:01:20.160" v="55920"/>
          <ac:cxnSpMkLst>
            <pc:docMk/>
            <pc:sldMk cId="945993387" sldId="446"/>
            <ac:cxnSpMk id="102" creationId="{5CFD0E38-EB1F-44C1-9C9F-F7429C68F6F9}"/>
          </ac:cxnSpMkLst>
        </pc:cxnChg>
        <pc:cxnChg chg="add del mod">
          <ac:chgData name="Jonathan Loo" userId="d2d72d48b56f45d8" providerId="LiveId" clId="{D13DE75A-ED86-4B24-95DA-B9DEDE813A63}" dt="2020-11-17T16:01:20.160" v="55920"/>
          <ac:cxnSpMkLst>
            <pc:docMk/>
            <pc:sldMk cId="945993387" sldId="446"/>
            <ac:cxnSpMk id="104" creationId="{B70869C2-D478-40B5-83D6-95216BF50E8E}"/>
          </ac:cxnSpMkLst>
        </pc:cxnChg>
        <pc:cxnChg chg="add del mod">
          <ac:chgData name="Jonathan Loo" userId="d2d72d48b56f45d8" providerId="LiveId" clId="{D13DE75A-ED86-4B24-95DA-B9DEDE813A63}" dt="2020-11-17T16:01:20.160" v="55920"/>
          <ac:cxnSpMkLst>
            <pc:docMk/>
            <pc:sldMk cId="945993387" sldId="446"/>
            <ac:cxnSpMk id="105" creationId="{1512340C-8C91-461F-8A4B-5D24E64E0C26}"/>
          </ac:cxnSpMkLst>
        </pc:cxnChg>
        <pc:cxnChg chg="add del mod">
          <ac:chgData name="Jonathan Loo" userId="d2d72d48b56f45d8" providerId="LiveId" clId="{D13DE75A-ED86-4B24-95DA-B9DEDE813A63}" dt="2020-11-17T16:01:20.160" v="55920"/>
          <ac:cxnSpMkLst>
            <pc:docMk/>
            <pc:sldMk cId="945993387" sldId="446"/>
            <ac:cxnSpMk id="106" creationId="{A812594E-11FE-4664-BCB0-921132ED4A8F}"/>
          </ac:cxnSpMkLst>
        </pc:cxnChg>
        <pc:cxnChg chg="add del mod">
          <ac:chgData name="Jonathan Loo" userId="d2d72d48b56f45d8" providerId="LiveId" clId="{D13DE75A-ED86-4B24-95DA-B9DEDE813A63}" dt="2020-11-17T16:01:20.160" v="55920"/>
          <ac:cxnSpMkLst>
            <pc:docMk/>
            <pc:sldMk cId="945993387" sldId="446"/>
            <ac:cxnSpMk id="107" creationId="{44C13C12-EF72-42E2-9DB5-D60550301132}"/>
          </ac:cxnSpMkLst>
        </pc:cxnChg>
        <pc:cxnChg chg="add del mod">
          <ac:chgData name="Jonathan Loo" userId="d2d72d48b56f45d8" providerId="LiveId" clId="{D13DE75A-ED86-4B24-95DA-B9DEDE813A63}" dt="2020-11-17T16:01:20.160" v="55920"/>
          <ac:cxnSpMkLst>
            <pc:docMk/>
            <pc:sldMk cId="945993387" sldId="446"/>
            <ac:cxnSpMk id="110" creationId="{03D64803-8D20-4AD6-B26A-AC71DA614823}"/>
          </ac:cxnSpMkLst>
        </pc:cxnChg>
        <pc:cxnChg chg="add del mod">
          <ac:chgData name="Jonathan Loo" userId="d2d72d48b56f45d8" providerId="LiveId" clId="{D13DE75A-ED86-4B24-95DA-B9DEDE813A63}" dt="2020-11-17T16:01:20.160" v="55920"/>
          <ac:cxnSpMkLst>
            <pc:docMk/>
            <pc:sldMk cId="945993387" sldId="446"/>
            <ac:cxnSpMk id="111" creationId="{EA63E4FB-6B26-486F-A4F7-1132F517C8AF}"/>
          </ac:cxnSpMkLst>
        </pc:cxnChg>
        <pc:cxnChg chg="add del mod">
          <ac:chgData name="Jonathan Loo" userId="d2d72d48b56f45d8" providerId="LiveId" clId="{D13DE75A-ED86-4B24-95DA-B9DEDE813A63}" dt="2020-11-17T16:01:20.160" v="55920"/>
          <ac:cxnSpMkLst>
            <pc:docMk/>
            <pc:sldMk cId="945993387" sldId="446"/>
            <ac:cxnSpMk id="112" creationId="{E5AC8940-5924-45AE-A478-C59E27DE30D3}"/>
          </ac:cxnSpMkLst>
        </pc:cxnChg>
        <pc:cxnChg chg="add del mod">
          <ac:chgData name="Jonathan Loo" userId="d2d72d48b56f45d8" providerId="LiveId" clId="{D13DE75A-ED86-4B24-95DA-B9DEDE813A63}" dt="2020-11-17T16:01:20.160" v="55920"/>
          <ac:cxnSpMkLst>
            <pc:docMk/>
            <pc:sldMk cId="945993387" sldId="446"/>
            <ac:cxnSpMk id="114" creationId="{00BA0A78-8BF7-4438-B89D-3FA1FA98858A}"/>
          </ac:cxnSpMkLst>
        </pc:cxnChg>
        <pc:cxnChg chg="add del mod">
          <ac:chgData name="Jonathan Loo" userId="d2d72d48b56f45d8" providerId="LiveId" clId="{D13DE75A-ED86-4B24-95DA-B9DEDE813A63}" dt="2020-11-17T16:01:20.160" v="55920"/>
          <ac:cxnSpMkLst>
            <pc:docMk/>
            <pc:sldMk cId="945993387" sldId="446"/>
            <ac:cxnSpMk id="115" creationId="{98EBD788-9DC8-42D1-93B3-C18D85139644}"/>
          </ac:cxnSpMkLst>
        </pc:cxnChg>
      </pc:sldChg>
      <pc:sldChg chg="addSp delSp modSp new del mod modClrScheme chgLayout">
        <pc:chgData name="Jonathan Loo" userId="d2d72d48b56f45d8" providerId="LiveId" clId="{D13DE75A-ED86-4B24-95DA-B9DEDE813A63}" dt="2020-11-16T15:00:57.761" v="39735" actId="47"/>
        <pc:sldMkLst>
          <pc:docMk/>
          <pc:sldMk cId="3331124889" sldId="447"/>
        </pc:sldMkLst>
        <pc:spChg chg="mod ord">
          <ac:chgData name="Jonathan Loo" userId="d2d72d48b56f45d8" providerId="LiveId" clId="{D13DE75A-ED86-4B24-95DA-B9DEDE813A63}" dt="2020-11-16T14:35:44.989" v="39032" actId="700"/>
          <ac:spMkLst>
            <pc:docMk/>
            <pc:sldMk cId="3331124889" sldId="447"/>
            <ac:spMk id="2" creationId="{7982B5CF-3A62-4314-9890-9520431C6149}"/>
          </ac:spMkLst>
        </pc:spChg>
        <pc:spChg chg="del mod ord">
          <ac:chgData name="Jonathan Loo" userId="d2d72d48b56f45d8" providerId="LiveId" clId="{D13DE75A-ED86-4B24-95DA-B9DEDE813A63}" dt="2020-11-16T14:33:40.718" v="38984" actId="700"/>
          <ac:spMkLst>
            <pc:docMk/>
            <pc:sldMk cId="3331124889" sldId="447"/>
            <ac:spMk id="3" creationId="{5277CB1C-0166-4A50-A491-038A625A8B05}"/>
          </ac:spMkLst>
        </pc:spChg>
        <pc:spChg chg="del">
          <ac:chgData name="Jonathan Loo" userId="d2d72d48b56f45d8" providerId="LiveId" clId="{D13DE75A-ED86-4B24-95DA-B9DEDE813A63}" dt="2020-11-16T14:33:40.718" v="38984" actId="700"/>
          <ac:spMkLst>
            <pc:docMk/>
            <pc:sldMk cId="3331124889" sldId="447"/>
            <ac:spMk id="4" creationId="{91D35291-6204-49A8-BEAA-248212271CEC}"/>
          </ac:spMkLst>
        </pc:spChg>
        <pc:spChg chg="add del mod ord">
          <ac:chgData name="Jonathan Loo" userId="d2d72d48b56f45d8" providerId="LiveId" clId="{D13DE75A-ED86-4B24-95DA-B9DEDE813A63}" dt="2020-11-16T14:35:44.989" v="39032" actId="700"/>
          <ac:spMkLst>
            <pc:docMk/>
            <pc:sldMk cId="3331124889" sldId="447"/>
            <ac:spMk id="5" creationId="{C6A3FBBB-B84E-4666-89D6-3F433DC80079}"/>
          </ac:spMkLst>
        </pc:spChg>
        <pc:spChg chg="add mod ord">
          <ac:chgData name="Jonathan Loo" userId="d2d72d48b56f45d8" providerId="LiveId" clId="{D13DE75A-ED86-4B24-95DA-B9DEDE813A63}" dt="2020-11-16T14:41:08.906" v="39333" actId="20577"/>
          <ac:spMkLst>
            <pc:docMk/>
            <pc:sldMk cId="3331124889" sldId="447"/>
            <ac:spMk id="6" creationId="{AECA4466-E7A2-4762-9B0A-9A81D1EEDB33}"/>
          </ac:spMkLst>
        </pc:spChg>
        <pc:spChg chg="add del mod ord">
          <ac:chgData name="Jonathan Loo" userId="d2d72d48b56f45d8" providerId="LiveId" clId="{D13DE75A-ED86-4B24-95DA-B9DEDE813A63}" dt="2020-11-16T14:47:38.129" v="39489" actId="478"/>
          <ac:spMkLst>
            <pc:docMk/>
            <pc:sldMk cId="3331124889" sldId="447"/>
            <ac:spMk id="7" creationId="{28A3914B-6E93-45EF-B4EB-E51495E75969}"/>
          </ac:spMkLst>
        </pc:spChg>
        <pc:picChg chg="add del mod">
          <ac:chgData name="Jonathan Loo" userId="d2d72d48b56f45d8" providerId="LiveId" clId="{D13DE75A-ED86-4B24-95DA-B9DEDE813A63}" dt="2020-11-16T14:41:55.231" v="39350" actId="478"/>
          <ac:picMkLst>
            <pc:docMk/>
            <pc:sldMk cId="3331124889" sldId="447"/>
            <ac:picMk id="9" creationId="{ECD86224-D602-4460-B58A-4135E25CC3E7}"/>
          </ac:picMkLst>
        </pc:picChg>
        <pc:picChg chg="del mod ord">
          <ac:chgData name="Jonathan Loo" userId="d2d72d48b56f45d8" providerId="LiveId" clId="{D13DE75A-ED86-4B24-95DA-B9DEDE813A63}" dt="2020-11-16T14:47:29.719" v="39488" actId="478"/>
          <ac:picMkLst>
            <pc:docMk/>
            <pc:sldMk cId="3331124889" sldId="447"/>
            <ac:picMk id="11" creationId="{FD82F9B5-03EF-42DC-AF16-C20792BD78D4}"/>
          </ac:picMkLst>
        </pc:picChg>
        <pc:picChg chg="del mod">
          <ac:chgData name="Jonathan Loo" userId="d2d72d48b56f45d8" providerId="LiveId" clId="{D13DE75A-ED86-4B24-95DA-B9DEDE813A63}" dt="2020-11-16T14:43:11.340" v="39381" actId="478"/>
          <ac:picMkLst>
            <pc:docMk/>
            <pc:sldMk cId="3331124889" sldId="447"/>
            <ac:picMk id="13" creationId="{228E812E-C924-4831-B453-57443AFADBD4}"/>
          </ac:picMkLst>
        </pc:picChg>
        <pc:picChg chg="del mod ord">
          <ac:chgData name="Jonathan Loo" userId="d2d72d48b56f45d8" providerId="LiveId" clId="{D13DE75A-ED86-4B24-95DA-B9DEDE813A63}" dt="2020-11-16T14:43:29.821" v="39399" actId="478"/>
          <ac:picMkLst>
            <pc:docMk/>
            <pc:sldMk cId="3331124889" sldId="447"/>
            <ac:picMk id="15" creationId="{A46E686F-FA4B-49FD-8D90-6F67C8B9AA72}"/>
          </ac:picMkLst>
        </pc:picChg>
        <pc:picChg chg="del mod ord">
          <ac:chgData name="Jonathan Loo" userId="d2d72d48b56f45d8" providerId="LiveId" clId="{D13DE75A-ED86-4B24-95DA-B9DEDE813A63}" dt="2020-11-16T14:43:51.677" v="39416" actId="478"/>
          <ac:picMkLst>
            <pc:docMk/>
            <pc:sldMk cId="3331124889" sldId="447"/>
            <ac:picMk id="17" creationId="{53706F7B-2D6A-4FDB-A605-608B7921CA2C}"/>
          </ac:picMkLst>
        </pc:picChg>
        <pc:picChg chg="del mod ord">
          <ac:chgData name="Jonathan Loo" userId="d2d72d48b56f45d8" providerId="LiveId" clId="{D13DE75A-ED86-4B24-95DA-B9DEDE813A63}" dt="2020-11-16T14:45:00.620" v="39433" actId="478"/>
          <ac:picMkLst>
            <pc:docMk/>
            <pc:sldMk cId="3331124889" sldId="447"/>
            <ac:picMk id="19" creationId="{2241B11C-C286-4778-BC78-343D9ACB6481}"/>
          </ac:picMkLst>
        </pc:picChg>
        <pc:picChg chg="del mod ord">
          <ac:chgData name="Jonathan Loo" userId="d2d72d48b56f45d8" providerId="LiveId" clId="{D13DE75A-ED86-4B24-95DA-B9DEDE813A63}" dt="2020-11-16T14:45:32.627" v="39450" actId="478"/>
          <ac:picMkLst>
            <pc:docMk/>
            <pc:sldMk cId="3331124889" sldId="447"/>
            <ac:picMk id="21" creationId="{81FDA0A0-7C6D-47BD-B9DF-8A774CD81A8A}"/>
          </ac:picMkLst>
        </pc:picChg>
        <pc:picChg chg="del mod ord">
          <ac:chgData name="Jonathan Loo" userId="d2d72d48b56f45d8" providerId="LiveId" clId="{D13DE75A-ED86-4B24-95DA-B9DEDE813A63}" dt="2020-11-16T14:46:38.029" v="39468" actId="478"/>
          <ac:picMkLst>
            <pc:docMk/>
            <pc:sldMk cId="3331124889" sldId="447"/>
            <ac:picMk id="23" creationId="{C1E0518F-83F1-46FA-B4CE-623A0EA4B675}"/>
          </ac:picMkLst>
        </pc:picChg>
        <pc:picChg chg="del mod ord">
          <ac:chgData name="Jonathan Loo" userId="d2d72d48b56f45d8" providerId="LiveId" clId="{D13DE75A-ED86-4B24-95DA-B9DEDE813A63}" dt="2020-11-16T14:47:19.668" v="39485" actId="478"/>
          <ac:picMkLst>
            <pc:docMk/>
            <pc:sldMk cId="3331124889" sldId="447"/>
            <ac:picMk id="25" creationId="{42355A01-5513-4C2A-B288-AD4C05BCBE0B}"/>
          </ac:picMkLst>
        </pc:picChg>
        <pc:picChg chg="mod ord">
          <ac:chgData name="Jonathan Loo" userId="d2d72d48b56f45d8" providerId="LiveId" clId="{D13DE75A-ED86-4B24-95DA-B9DEDE813A63}" dt="2020-11-16T14:47:19.670" v="39487" actId="962"/>
          <ac:picMkLst>
            <pc:docMk/>
            <pc:sldMk cId="3331124889" sldId="447"/>
            <ac:picMk id="27" creationId="{E596B1E7-C957-4A25-8A9C-032BE58CAF97}"/>
          </ac:picMkLst>
        </pc:picChg>
        <pc:picChg chg="add mod">
          <ac:chgData name="Jonathan Loo" userId="d2d72d48b56f45d8" providerId="LiveId" clId="{D13DE75A-ED86-4B24-95DA-B9DEDE813A63}" dt="2020-11-16T14:49:01.664" v="39510" actId="1076"/>
          <ac:picMkLst>
            <pc:docMk/>
            <pc:sldMk cId="3331124889" sldId="447"/>
            <ac:picMk id="28" creationId="{357604D3-63EF-4F9C-A1B1-A930876FC034}"/>
          </ac:picMkLst>
        </pc:picChg>
        <pc:picChg chg="add del mod">
          <ac:chgData name="Jonathan Loo" userId="d2d72d48b56f45d8" providerId="LiveId" clId="{D13DE75A-ED86-4B24-95DA-B9DEDE813A63}" dt="2020-11-16T14:47:46.310" v="39492" actId="478"/>
          <ac:picMkLst>
            <pc:docMk/>
            <pc:sldMk cId="3331124889" sldId="447"/>
            <ac:picMk id="34818" creationId="{6367D3D5-68DE-43A4-90EC-A69266270F95}"/>
          </ac:picMkLst>
        </pc:picChg>
        <pc:picChg chg="add mod">
          <ac:chgData name="Jonathan Loo" userId="d2d72d48b56f45d8" providerId="LiveId" clId="{D13DE75A-ED86-4B24-95DA-B9DEDE813A63}" dt="2020-11-16T14:49:07.726" v="39512" actId="1076"/>
          <ac:picMkLst>
            <pc:docMk/>
            <pc:sldMk cId="3331124889" sldId="447"/>
            <ac:picMk id="34820" creationId="{3243A762-2D42-4C46-B60D-2C29170CAFF7}"/>
          </ac:picMkLst>
        </pc:picChg>
      </pc:sldChg>
      <pc:sldChg chg="addSp delSp modSp add del mod modClrScheme chgLayout">
        <pc:chgData name="Jonathan Loo" userId="d2d72d48b56f45d8" providerId="LiveId" clId="{D13DE75A-ED86-4B24-95DA-B9DEDE813A63}" dt="2020-11-18T15:11:04.017" v="57473" actId="47"/>
        <pc:sldMkLst>
          <pc:docMk/>
          <pc:sldMk cId="4041212341" sldId="448"/>
        </pc:sldMkLst>
        <pc:spChg chg="mod ord">
          <ac:chgData name="Jonathan Loo" userId="d2d72d48b56f45d8" providerId="LiveId" clId="{D13DE75A-ED86-4B24-95DA-B9DEDE813A63}" dt="2020-11-16T15:09:46.105" v="39903"/>
          <ac:spMkLst>
            <pc:docMk/>
            <pc:sldMk cId="4041212341" sldId="448"/>
            <ac:spMk id="2" creationId="{7982B5CF-3A62-4314-9890-9520431C6149}"/>
          </ac:spMkLst>
        </pc:spChg>
        <pc:spChg chg="mod ord">
          <ac:chgData name="Jonathan Loo" userId="d2d72d48b56f45d8" providerId="LiveId" clId="{D13DE75A-ED86-4B24-95DA-B9DEDE813A63}" dt="2020-11-16T15:09:56.824" v="39904" actId="207"/>
          <ac:spMkLst>
            <pc:docMk/>
            <pc:sldMk cId="4041212341" sldId="448"/>
            <ac:spMk id="6" creationId="{AECA4466-E7A2-4762-9B0A-9A81D1EEDB33}"/>
          </ac:spMkLst>
        </pc:spChg>
        <pc:spChg chg="add mod">
          <ac:chgData name="Jonathan Loo" userId="d2d72d48b56f45d8" providerId="LiveId" clId="{D13DE75A-ED86-4B24-95DA-B9DEDE813A63}" dt="2020-11-16T14:57:55.282" v="39638" actId="20577"/>
          <ac:spMkLst>
            <pc:docMk/>
            <pc:sldMk cId="4041212341" sldId="448"/>
            <ac:spMk id="14" creationId="{4811B3E0-C997-488D-BE39-4726442D77A9}"/>
          </ac:spMkLst>
        </pc:spChg>
        <pc:spChg chg="add del mod">
          <ac:chgData name="Jonathan Loo" userId="d2d72d48b56f45d8" providerId="LiveId" clId="{D13DE75A-ED86-4B24-95DA-B9DEDE813A63}" dt="2020-11-16T15:09:46.105" v="39903"/>
          <ac:spMkLst>
            <pc:docMk/>
            <pc:sldMk cId="4041212341" sldId="448"/>
            <ac:spMk id="50" creationId="{427020A0-C602-4AB3-9FF0-761A13E2C7E7}"/>
          </ac:spMkLst>
        </pc:spChg>
        <pc:spChg chg="add del mod">
          <ac:chgData name="Jonathan Loo" userId="d2d72d48b56f45d8" providerId="LiveId" clId="{D13DE75A-ED86-4B24-95DA-B9DEDE813A63}" dt="2020-11-16T15:09:46.105" v="39903"/>
          <ac:spMkLst>
            <pc:docMk/>
            <pc:sldMk cId="4041212341" sldId="448"/>
            <ac:spMk id="51" creationId="{1484C6A5-9DB3-432E-9854-5DF7C1F1F4E4}"/>
          </ac:spMkLst>
        </pc:spChg>
        <pc:picChg chg="del mod">
          <ac:chgData name="Jonathan Loo" userId="d2d72d48b56f45d8" providerId="LiveId" clId="{D13DE75A-ED86-4B24-95DA-B9DEDE813A63}" dt="2020-11-16T14:56:28.839" v="39593" actId="478"/>
          <ac:picMkLst>
            <pc:docMk/>
            <pc:sldMk cId="4041212341" sldId="448"/>
            <ac:picMk id="16" creationId="{3B353DDD-7322-43CA-BE1F-3FD90B840DB3}"/>
          </ac:picMkLst>
        </pc:picChg>
        <pc:picChg chg="del mod ord">
          <ac:chgData name="Jonathan Loo" userId="d2d72d48b56f45d8" providerId="LiveId" clId="{D13DE75A-ED86-4B24-95DA-B9DEDE813A63}" dt="2020-11-16T14:56:48.649" v="39612" actId="478"/>
          <ac:picMkLst>
            <pc:docMk/>
            <pc:sldMk cId="4041212341" sldId="448"/>
            <ac:picMk id="18" creationId="{40969B10-7C8A-4203-AE86-2B564EA2172C}"/>
          </ac:picMkLst>
        </pc:picChg>
        <pc:picChg chg="del mod ord">
          <ac:chgData name="Jonathan Loo" userId="d2d72d48b56f45d8" providerId="LiveId" clId="{D13DE75A-ED86-4B24-95DA-B9DEDE813A63}" dt="2020-11-16T14:57:06.207" v="39616" actId="478"/>
          <ac:picMkLst>
            <pc:docMk/>
            <pc:sldMk cId="4041212341" sldId="448"/>
            <ac:picMk id="20" creationId="{1D2E975A-1E23-4385-BC7C-DDA7EB738AB6}"/>
          </ac:picMkLst>
        </pc:picChg>
        <pc:picChg chg="del mod">
          <ac:chgData name="Jonathan Loo" userId="d2d72d48b56f45d8" providerId="LiveId" clId="{D13DE75A-ED86-4B24-95DA-B9DEDE813A63}" dt="2020-11-16T14:59:23.525" v="39682" actId="478"/>
          <ac:picMkLst>
            <pc:docMk/>
            <pc:sldMk cId="4041212341" sldId="448"/>
            <ac:picMk id="27" creationId="{E596B1E7-C957-4A25-8A9C-032BE58CAF97}"/>
          </ac:picMkLst>
        </pc:picChg>
        <pc:picChg chg="mod">
          <ac:chgData name="Jonathan Loo" userId="d2d72d48b56f45d8" providerId="LiveId" clId="{D13DE75A-ED86-4B24-95DA-B9DEDE813A63}" dt="2020-11-16T15:05:11.530" v="39817" actId="1036"/>
          <ac:picMkLst>
            <pc:docMk/>
            <pc:sldMk cId="4041212341" sldId="448"/>
            <ac:picMk id="28" creationId="{357604D3-63EF-4F9C-A1B1-A930876FC034}"/>
          </ac:picMkLst>
        </pc:picChg>
        <pc:picChg chg="del mod ord">
          <ac:chgData name="Jonathan Loo" userId="d2d72d48b56f45d8" providerId="LiveId" clId="{D13DE75A-ED86-4B24-95DA-B9DEDE813A63}" dt="2020-11-16T15:04:52.386" v="39802" actId="478"/>
          <ac:picMkLst>
            <pc:docMk/>
            <pc:sldMk cId="4041212341" sldId="448"/>
            <ac:picMk id="30" creationId="{51EEBC49-8580-4846-A553-92304A25B325}"/>
          </ac:picMkLst>
        </pc:picChg>
        <pc:picChg chg="del mod ord">
          <ac:chgData name="Jonathan Loo" userId="d2d72d48b56f45d8" providerId="LiveId" clId="{D13DE75A-ED86-4B24-95DA-B9DEDE813A63}" dt="2020-11-16T15:07:24.252" v="39878" actId="478"/>
          <ac:picMkLst>
            <pc:docMk/>
            <pc:sldMk cId="4041212341" sldId="448"/>
            <ac:picMk id="41" creationId="{21F7E967-E714-46DF-AFC9-0D18E383B234}"/>
          </ac:picMkLst>
        </pc:picChg>
        <pc:picChg chg="del mod ord">
          <ac:chgData name="Jonathan Loo" userId="d2d72d48b56f45d8" providerId="LiveId" clId="{D13DE75A-ED86-4B24-95DA-B9DEDE813A63}" dt="2020-11-16T19:38:15.468" v="43059" actId="478"/>
          <ac:picMkLst>
            <pc:docMk/>
            <pc:sldMk cId="4041212341" sldId="448"/>
            <ac:picMk id="49" creationId="{D5217649-3851-459B-8A88-53DCCED592D4}"/>
          </ac:picMkLst>
        </pc:picChg>
        <pc:picChg chg="mod ord">
          <ac:chgData name="Jonathan Loo" userId="d2d72d48b56f45d8" providerId="LiveId" clId="{D13DE75A-ED86-4B24-95DA-B9DEDE813A63}" dt="2020-11-16T19:38:15.470" v="43061" actId="962"/>
          <ac:picMkLst>
            <pc:docMk/>
            <pc:sldMk cId="4041212341" sldId="448"/>
            <ac:picMk id="53" creationId="{72DD2AF8-9909-42D7-B7ED-0D9583ED2837}"/>
          </ac:picMkLst>
        </pc:picChg>
        <pc:picChg chg="del mod">
          <ac:chgData name="Jonathan Loo" userId="d2d72d48b56f45d8" providerId="LiveId" clId="{D13DE75A-ED86-4B24-95DA-B9DEDE813A63}" dt="2020-11-16T22:02:55.095" v="45685" actId="478"/>
          <ac:picMkLst>
            <pc:docMk/>
            <pc:sldMk cId="4041212341" sldId="448"/>
            <ac:picMk id="55" creationId="{30D43EBC-778D-4615-840F-528221EC6AFF}"/>
          </ac:picMkLst>
        </pc:picChg>
        <pc:picChg chg="del mod ord">
          <ac:chgData name="Jonathan Loo" userId="d2d72d48b56f45d8" providerId="LiveId" clId="{D13DE75A-ED86-4B24-95DA-B9DEDE813A63}" dt="2020-11-16T22:03:15.060" v="45699" actId="478"/>
          <ac:picMkLst>
            <pc:docMk/>
            <pc:sldMk cId="4041212341" sldId="448"/>
            <ac:picMk id="57" creationId="{20CF7E2B-E0C0-4E9E-B40D-6A6949D3E047}"/>
          </ac:picMkLst>
        </pc:picChg>
        <pc:picChg chg="add del mod ord">
          <ac:chgData name="Jonathan Loo" userId="d2d72d48b56f45d8" providerId="LiveId" clId="{D13DE75A-ED86-4B24-95DA-B9DEDE813A63}" dt="2020-11-17T09:08:36.311" v="45913" actId="478"/>
          <ac:picMkLst>
            <pc:docMk/>
            <pc:sldMk cId="4041212341" sldId="448"/>
            <ac:picMk id="59" creationId="{1BD43BDC-F31D-461D-A83D-A13F82728997}"/>
          </ac:picMkLst>
        </pc:picChg>
        <pc:picChg chg="add del mod">
          <ac:chgData name="Jonathan Loo" userId="d2d72d48b56f45d8" providerId="LiveId" clId="{D13DE75A-ED86-4B24-95DA-B9DEDE813A63}" dt="2020-11-16T22:04:11.661" v="45750" actId="478"/>
          <ac:picMkLst>
            <pc:docMk/>
            <pc:sldMk cId="4041212341" sldId="448"/>
            <ac:picMk id="60" creationId="{F987B2D4-6502-408E-9C27-45551024A9CD}"/>
          </ac:picMkLst>
        </pc:picChg>
        <pc:picChg chg="del mod ord">
          <ac:chgData name="Jonathan Loo" userId="d2d72d48b56f45d8" providerId="LiveId" clId="{D13DE75A-ED86-4B24-95DA-B9DEDE813A63}" dt="2020-11-16T22:04:02.324" v="45738"/>
          <ac:picMkLst>
            <pc:docMk/>
            <pc:sldMk cId="4041212341" sldId="448"/>
            <ac:picMk id="63" creationId="{388F9737-426A-4A7D-8B7E-AF5D3367D977}"/>
          </ac:picMkLst>
        </pc:picChg>
        <pc:picChg chg="add del mod ord">
          <ac:chgData name="Jonathan Loo" userId="d2d72d48b56f45d8" providerId="LiveId" clId="{D13DE75A-ED86-4B24-95DA-B9DEDE813A63}" dt="2020-11-17T09:08:35.705" v="45912" actId="478"/>
          <ac:picMkLst>
            <pc:docMk/>
            <pc:sldMk cId="4041212341" sldId="448"/>
            <ac:picMk id="34817" creationId="{3F63A0CD-EA4F-4C6F-9A3C-5FE78E3641DD}"/>
          </ac:picMkLst>
        </pc:picChg>
        <pc:picChg chg="mod">
          <ac:chgData name="Jonathan Loo" userId="d2d72d48b56f45d8" providerId="LiveId" clId="{D13DE75A-ED86-4B24-95DA-B9DEDE813A63}" dt="2020-11-16T15:05:11.530" v="39817" actId="1036"/>
          <ac:picMkLst>
            <pc:docMk/>
            <pc:sldMk cId="4041212341" sldId="448"/>
            <ac:picMk id="34820" creationId="{3243A762-2D42-4C46-B60D-2C29170CAFF7}"/>
          </ac:picMkLst>
        </pc:picChg>
        <pc:cxnChg chg="add del mod">
          <ac:chgData name="Jonathan Loo" userId="d2d72d48b56f45d8" providerId="LiveId" clId="{D13DE75A-ED86-4B24-95DA-B9DEDE813A63}" dt="2020-11-16T14:51:04.258" v="39525" actId="478"/>
          <ac:cxnSpMkLst>
            <pc:docMk/>
            <pc:sldMk cId="4041212341" sldId="448"/>
            <ac:cxnSpMk id="4" creationId="{E67127A7-2D87-4315-A371-083928010DA8}"/>
          </ac:cxnSpMkLst>
        </pc:cxnChg>
        <pc:cxnChg chg="add mod">
          <ac:chgData name="Jonathan Loo" userId="d2d72d48b56f45d8" providerId="LiveId" clId="{D13DE75A-ED86-4B24-95DA-B9DEDE813A63}" dt="2020-11-16T15:05:16.011" v="39818" actId="14100"/>
          <ac:cxnSpMkLst>
            <pc:docMk/>
            <pc:sldMk cId="4041212341" sldId="448"/>
            <ac:cxnSpMk id="8" creationId="{22D6C312-B883-41B1-8D6D-828882A6C7EB}"/>
          </ac:cxnSpMkLst>
        </pc:cxnChg>
        <pc:cxnChg chg="add mod">
          <ac:chgData name="Jonathan Loo" userId="d2d72d48b56f45d8" providerId="LiveId" clId="{D13DE75A-ED86-4B24-95DA-B9DEDE813A63}" dt="2020-11-16T15:07:33.482" v="39881" actId="1076"/>
          <ac:cxnSpMkLst>
            <pc:docMk/>
            <pc:sldMk cId="4041212341" sldId="448"/>
            <ac:cxnSpMk id="12" creationId="{3B9E2693-D9BC-4B03-A5C8-7AC6BE818B78}"/>
          </ac:cxnSpMkLst>
        </pc:cxnChg>
      </pc:sldChg>
      <pc:sldChg chg="addSp delSp modSp add mod ord">
        <pc:chgData name="Jonathan Loo" userId="d2d72d48b56f45d8" providerId="LiveId" clId="{D13DE75A-ED86-4B24-95DA-B9DEDE813A63}" dt="2020-12-04T15:32:09.248" v="69357" actId="962"/>
        <pc:sldMkLst>
          <pc:docMk/>
          <pc:sldMk cId="3857452697" sldId="449"/>
        </pc:sldMkLst>
        <pc:spChg chg="mod">
          <ac:chgData name="Jonathan Loo" userId="d2d72d48b56f45d8" providerId="LiveId" clId="{D13DE75A-ED86-4B24-95DA-B9DEDE813A63}" dt="2020-11-16T15:01:09.902" v="39738"/>
          <ac:spMkLst>
            <pc:docMk/>
            <pc:sldMk cId="3857452697" sldId="449"/>
            <ac:spMk id="2" creationId="{7982B5CF-3A62-4314-9890-9520431C6149}"/>
          </ac:spMkLst>
        </pc:spChg>
        <pc:spChg chg="add del mod">
          <ac:chgData name="Jonathan Loo" userId="d2d72d48b56f45d8" providerId="LiveId" clId="{D13DE75A-ED86-4B24-95DA-B9DEDE813A63}" dt="2020-11-16T15:01:09.902" v="39738"/>
          <ac:spMkLst>
            <pc:docMk/>
            <pc:sldMk cId="3857452697" sldId="449"/>
            <ac:spMk id="3" creationId="{CC132C1D-2CE0-44E6-BC64-19856828D714}"/>
          </ac:spMkLst>
        </pc:spChg>
        <pc:spChg chg="add del mod">
          <ac:chgData name="Jonathan Loo" userId="d2d72d48b56f45d8" providerId="LiveId" clId="{D13DE75A-ED86-4B24-95DA-B9DEDE813A63}" dt="2020-11-16T15:01:09.902" v="39738"/>
          <ac:spMkLst>
            <pc:docMk/>
            <pc:sldMk cId="3857452697" sldId="449"/>
            <ac:spMk id="4" creationId="{D065A86B-02A6-4CFA-B7BE-66C1FFCF57BA}"/>
          </ac:spMkLst>
        </pc:spChg>
        <pc:spChg chg="mod">
          <ac:chgData name="Jonathan Loo" userId="d2d72d48b56f45d8" providerId="LiveId" clId="{D13DE75A-ED86-4B24-95DA-B9DEDE813A63}" dt="2020-11-19T07:49:49.535" v="62557" actId="20577"/>
          <ac:spMkLst>
            <pc:docMk/>
            <pc:sldMk cId="3857452697" sldId="449"/>
            <ac:spMk id="6" creationId="{AECA4466-E7A2-4762-9B0A-9A81D1EEDB33}"/>
          </ac:spMkLst>
        </pc:spChg>
        <pc:spChg chg="add mod">
          <ac:chgData name="Jonathan Loo" userId="d2d72d48b56f45d8" providerId="LiveId" clId="{D13DE75A-ED86-4B24-95DA-B9DEDE813A63}" dt="2020-11-19T07:50:55.288" v="62672" actId="1035"/>
          <ac:spMkLst>
            <pc:docMk/>
            <pc:sldMk cId="3857452697" sldId="449"/>
            <ac:spMk id="10" creationId="{E011C3DC-E48D-4BE7-85B1-6107F2F94DC6}"/>
          </ac:spMkLst>
        </pc:spChg>
        <pc:spChg chg="add mod">
          <ac:chgData name="Jonathan Loo" userId="d2d72d48b56f45d8" providerId="LiveId" clId="{D13DE75A-ED86-4B24-95DA-B9DEDE813A63}" dt="2020-11-19T07:50:55.288" v="62672" actId="1035"/>
          <ac:spMkLst>
            <pc:docMk/>
            <pc:sldMk cId="3857452697" sldId="449"/>
            <ac:spMk id="11" creationId="{9A44CDF2-C86D-4C33-9483-39FD1204AC57}"/>
          </ac:spMkLst>
        </pc:spChg>
        <pc:spChg chg="add mod">
          <ac:chgData name="Jonathan Loo" userId="d2d72d48b56f45d8" providerId="LiveId" clId="{D13DE75A-ED86-4B24-95DA-B9DEDE813A63}" dt="2020-11-19T07:50:55.288" v="62672" actId="1035"/>
          <ac:spMkLst>
            <pc:docMk/>
            <pc:sldMk cId="3857452697" sldId="449"/>
            <ac:spMk id="13" creationId="{9CE05BDA-0429-42B5-B0F3-CBE4B2300433}"/>
          </ac:spMkLst>
        </pc:spChg>
        <pc:spChg chg="del mod">
          <ac:chgData name="Jonathan Loo" userId="d2d72d48b56f45d8" providerId="LiveId" clId="{D13DE75A-ED86-4B24-95DA-B9DEDE813A63}" dt="2020-11-18T22:02:25.851" v="62212" actId="478"/>
          <ac:spMkLst>
            <pc:docMk/>
            <pc:sldMk cId="3857452697" sldId="449"/>
            <ac:spMk id="14" creationId="{4811B3E0-C997-488D-BE39-4726442D77A9}"/>
          </ac:spMkLst>
        </pc:spChg>
        <pc:spChg chg="add mod">
          <ac:chgData name="Jonathan Loo" userId="d2d72d48b56f45d8" providerId="LiveId" clId="{D13DE75A-ED86-4B24-95DA-B9DEDE813A63}" dt="2020-11-19T07:50:55.288" v="62672" actId="1035"/>
          <ac:spMkLst>
            <pc:docMk/>
            <pc:sldMk cId="3857452697" sldId="449"/>
            <ac:spMk id="15" creationId="{04436E55-6629-43F4-BC0C-F73398D527E6}"/>
          </ac:spMkLst>
        </pc:spChg>
        <pc:spChg chg="mod">
          <ac:chgData name="Jonathan Loo" userId="d2d72d48b56f45d8" providerId="LiveId" clId="{D13DE75A-ED86-4B24-95DA-B9DEDE813A63}" dt="2020-11-19T07:50:55.288" v="62672" actId="1035"/>
          <ac:spMkLst>
            <pc:docMk/>
            <pc:sldMk cId="3857452697" sldId="449"/>
            <ac:spMk id="18" creationId="{146C8B9D-C8D9-4F6D-8D6A-3B16548F3E03}"/>
          </ac:spMkLst>
        </pc:spChg>
        <pc:spChg chg="add del mod">
          <ac:chgData name="Jonathan Loo" userId="d2d72d48b56f45d8" providerId="LiveId" clId="{D13DE75A-ED86-4B24-95DA-B9DEDE813A63}" dt="2020-11-19T07:49:34.606" v="62553" actId="478"/>
          <ac:spMkLst>
            <pc:docMk/>
            <pc:sldMk cId="3857452697" sldId="449"/>
            <ac:spMk id="19" creationId="{4581AEB8-AB1E-4BC6-8A31-F118FFB7157B}"/>
          </ac:spMkLst>
        </pc:spChg>
        <pc:spChg chg="mod">
          <ac:chgData name="Jonathan Loo" userId="d2d72d48b56f45d8" providerId="LiveId" clId="{D13DE75A-ED86-4B24-95DA-B9DEDE813A63}" dt="2020-11-19T07:50:55.288" v="62672" actId="1035"/>
          <ac:spMkLst>
            <pc:docMk/>
            <pc:sldMk cId="3857452697" sldId="449"/>
            <ac:spMk id="20" creationId="{05775126-3F23-412C-9502-BED2E6EE6CF6}"/>
          </ac:spMkLst>
        </pc:spChg>
        <pc:spChg chg="add del mod">
          <ac:chgData name="Jonathan Loo" userId="d2d72d48b56f45d8" providerId="LiveId" clId="{D13DE75A-ED86-4B24-95DA-B9DEDE813A63}" dt="2020-11-18T15:13:04.103" v="57601" actId="478"/>
          <ac:spMkLst>
            <pc:docMk/>
            <pc:sldMk cId="3857452697" sldId="449"/>
            <ac:spMk id="21" creationId="{20E2E3DA-66B7-4107-968D-188ED587050C}"/>
          </ac:spMkLst>
        </pc:spChg>
        <pc:spChg chg="add del mod">
          <ac:chgData name="Jonathan Loo" userId="d2d72d48b56f45d8" providerId="LiveId" clId="{D13DE75A-ED86-4B24-95DA-B9DEDE813A63}" dt="2020-11-18T15:13:04.480" v="57602" actId="478"/>
          <ac:spMkLst>
            <pc:docMk/>
            <pc:sldMk cId="3857452697" sldId="449"/>
            <ac:spMk id="22" creationId="{10C7197A-ABDD-4CD8-B1AE-D001A198F23A}"/>
          </ac:spMkLst>
        </pc:spChg>
        <pc:spChg chg="add del mod">
          <ac:chgData name="Jonathan Loo" userId="d2d72d48b56f45d8" providerId="LiveId" clId="{D13DE75A-ED86-4B24-95DA-B9DEDE813A63}" dt="2020-11-18T15:13:04.782" v="57603" actId="478"/>
          <ac:spMkLst>
            <pc:docMk/>
            <pc:sldMk cId="3857452697" sldId="449"/>
            <ac:spMk id="23" creationId="{8592E489-BEE7-499D-9707-8CB9DDE7E6D2}"/>
          </ac:spMkLst>
        </pc:spChg>
        <pc:spChg chg="add del mod">
          <ac:chgData name="Jonathan Loo" userId="d2d72d48b56f45d8" providerId="LiveId" clId="{D13DE75A-ED86-4B24-95DA-B9DEDE813A63}" dt="2020-11-18T15:13:01.702" v="57598" actId="478"/>
          <ac:spMkLst>
            <pc:docMk/>
            <pc:sldMk cId="3857452697" sldId="449"/>
            <ac:spMk id="26" creationId="{EF7CF7C8-07BF-4A21-8AFF-44E8B940BDC5}"/>
          </ac:spMkLst>
        </pc:spChg>
        <pc:spChg chg="add del mod">
          <ac:chgData name="Jonathan Loo" userId="d2d72d48b56f45d8" providerId="LiveId" clId="{D13DE75A-ED86-4B24-95DA-B9DEDE813A63}" dt="2020-11-18T15:13:01.327" v="57596" actId="478"/>
          <ac:spMkLst>
            <pc:docMk/>
            <pc:sldMk cId="3857452697" sldId="449"/>
            <ac:spMk id="27" creationId="{4811A65E-8C86-4A02-B86F-1F45F3E6EB5C}"/>
          </ac:spMkLst>
        </pc:spChg>
        <pc:spChg chg="add del mod">
          <ac:chgData name="Jonathan Loo" userId="d2d72d48b56f45d8" providerId="LiveId" clId="{D13DE75A-ED86-4B24-95DA-B9DEDE813A63}" dt="2020-11-18T15:11:53.032" v="57480" actId="478"/>
          <ac:spMkLst>
            <pc:docMk/>
            <pc:sldMk cId="3857452697" sldId="449"/>
            <ac:spMk id="29" creationId="{DF8B3534-9D8F-4CD4-B28A-6BFA26598925}"/>
          </ac:spMkLst>
        </pc:spChg>
        <pc:spChg chg="add del mod">
          <ac:chgData name="Jonathan Loo" userId="d2d72d48b56f45d8" providerId="LiveId" clId="{D13DE75A-ED86-4B24-95DA-B9DEDE813A63}" dt="2020-11-18T15:13:01.485" v="57597" actId="478"/>
          <ac:spMkLst>
            <pc:docMk/>
            <pc:sldMk cId="3857452697" sldId="449"/>
            <ac:spMk id="30" creationId="{CFC6330B-547B-42EC-8BE0-F84FB3CEC468}"/>
          </ac:spMkLst>
        </pc:spChg>
        <pc:spChg chg="add del mod">
          <ac:chgData name="Jonathan Loo" userId="d2d72d48b56f45d8" providerId="LiveId" clId="{D13DE75A-ED86-4B24-95DA-B9DEDE813A63}" dt="2020-11-18T15:13:05.144" v="57604" actId="478"/>
          <ac:spMkLst>
            <pc:docMk/>
            <pc:sldMk cId="3857452697" sldId="449"/>
            <ac:spMk id="32" creationId="{1D6EBFA9-A47F-4878-9AE3-C0C0A67A2D18}"/>
          </ac:spMkLst>
        </pc:spChg>
        <pc:spChg chg="add del mod">
          <ac:chgData name="Jonathan Loo" userId="d2d72d48b56f45d8" providerId="LiveId" clId="{D13DE75A-ED86-4B24-95DA-B9DEDE813A63}" dt="2020-11-18T15:13:05.519" v="57605" actId="478"/>
          <ac:spMkLst>
            <pc:docMk/>
            <pc:sldMk cId="3857452697" sldId="449"/>
            <ac:spMk id="33" creationId="{C95372E4-9D00-4B9E-B066-4C94ED8BF944}"/>
          </ac:spMkLst>
        </pc:spChg>
        <pc:spChg chg="add del mod">
          <ac:chgData name="Jonathan Loo" userId="d2d72d48b56f45d8" providerId="LiveId" clId="{D13DE75A-ED86-4B24-95DA-B9DEDE813A63}" dt="2020-11-18T15:13:05.913" v="57606" actId="478"/>
          <ac:spMkLst>
            <pc:docMk/>
            <pc:sldMk cId="3857452697" sldId="449"/>
            <ac:spMk id="34" creationId="{CD57F731-639F-48FE-B64C-9B2B86CFE674}"/>
          </ac:spMkLst>
        </pc:spChg>
        <pc:spChg chg="add mod">
          <ac:chgData name="Jonathan Loo" userId="d2d72d48b56f45d8" providerId="LiveId" clId="{D13DE75A-ED86-4B24-95DA-B9DEDE813A63}" dt="2020-11-19T07:50:55.288" v="62672" actId="1035"/>
          <ac:spMkLst>
            <pc:docMk/>
            <pc:sldMk cId="3857452697" sldId="449"/>
            <ac:spMk id="40" creationId="{94D6C251-DD26-43B8-91B5-B80FE4C5B1D6}"/>
          </ac:spMkLst>
        </pc:spChg>
        <pc:spChg chg="add mod">
          <ac:chgData name="Jonathan Loo" userId="d2d72d48b56f45d8" providerId="LiveId" clId="{D13DE75A-ED86-4B24-95DA-B9DEDE813A63}" dt="2020-11-19T07:50:55.288" v="62672" actId="1035"/>
          <ac:spMkLst>
            <pc:docMk/>
            <pc:sldMk cId="3857452697" sldId="449"/>
            <ac:spMk id="42" creationId="{1C29671A-F4C4-49A3-B6AE-0BFED4DFB4FF}"/>
          </ac:spMkLst>
        </pc:spChg>
        <pc:spChg chg="add mod">
          <ac:chgData name="Jonathan Loo" userId="d2d72d48b56f45d8" providerId="LiveId" clId="{D13DE75A-ED86-4B24-95DA-B9DEDE813A63}" dt="2020-11-19T07:50:55.288" v="62672" actId="1035"/>
          <ac:spMkLst>
            <pc:docMk/>
            <pc:sldMk cId="3857452697" sldId="449"/>
            <ac:spMk id="44" creationId="{46A973C0-B08F-4E35-BBF9-587D294C37CF}"/>
          </ac:spMkLst>
        </pc:spChg>
        <pc:spChg chg="add mod">
          <ac:chgData name="Jonathan Loo" userId="d2d72d48b56f45d8" providerId="LiveId" clId="{D13DE75A-ED86-4B24-95DA-B9DEDE813A63}" dt="2020-11-19T07:50:55.288" v="62672" actId="1035"/>
          <ac:spMkLst>
            <pc:docMk/>
            <pc:sldMk cId="3857452697" sldId="449"/>
            <ac:spMk id="46" creationId="{D1F72233-092F-4646-8079-4AE0C76B6740}"/>
          </ac:spMkLst>
        </pc:spChg>
        <pc:spChg chg="add mod">
          <ac:chgData name="Jonathan Loo" userId="d2d72d48b56f45d8" providerId="LiveId" clId="{D13DE75A-ED86-4B24-95DA-B9DEDE813A63}" dt="2020-11-19T07:50:55.288" v="62672" actId="1035"/>
          <ac:spMkLst>
            <pc:docMk/>
            <pc:sldMk cId="3857452697" sldId="449"/>
            <ac:spMk id="48" creationId="{355E1C90-C722-4EF1-AF00-36C7536CCA98}"/>
          </ac:spMkLst>
        </pc:spChg>
        <pc:spChg chg="add mod">
          <ac:chgData name="Jonathan Loo" userId="d2d72d48b56f45d8" providerId="LiveId" clId="{D13DE75A-ED86-4B24-95DA-B9DEDE813A63}" dt="2020-11-19T07:50:55.288" v="62672" actId="1035"/>
          <ac:spMkLst>
            <pc:docMk/>
            <pc:sldMk cId="3857452697" sldId="449"/>
            <ac:spMk id="50" creationId="{8B07C08F-7A6A-4609-9CD7-BA4A5E9242EE}"/>
          </ac:spMkLst>
        </pc:spChg>
        <pc:spChg chg="add mod">
          <ac:chgData name="Jonathan Loo" userId="d2d72d48b56f45d8" providerId="LiveId" clId="{D13DE75A-ED86-4B24-95DA-B9DEDE813A63}" dt="2020-11-19T07:50:55.288" v="62672" actId="1035"/>
          <ac:spMkLst>
            <pc:docMk/>
            <pc:sldMk cId="3857452697" sldId="449"/>
            <ac:spMk id="52" creationId="{2F2477B7-147D-4C51-8D3C-6AB2D5935C1E}"/>
          </ac:spMkLst>
        </pc:spChg>
        <pc:spChg chg="add mod">
          <ac:chgData name="Jonathan Loo" userId="d2d72d48b56f45d8" providerId="LiveId" clId="{D13DE75A-ED86-4B24-95DA-B9DEDE813A63}" dt="2020-11-19T07:50:55.288" v="62672" actId="1035"/>
          <ac:spMkLst>
            <pc:docMk/>
            <pc:sldMk cId="3857452697" sldId="449"/>
            <ac:spMk id="54" creationId="{73DED560-BD0B-4333-B7FD-EA3796E1A8BB}"/>
          </ac:spMkLst>
        </pc:spChg>
        <pc:spChg chg="add mod">
          <ac:chgData name="Jonathan Loo" userId="d2d72d48b56f45d8" providerId="LiveId" clId="{D13DE75A-ED86-4B24-95DA-B9DEDE813A63}" dt="2020-11-19T07:50:55.288" v="62672" actId="1035"/>
          <ac:spMkLst>
            <pc:docMk/>
            <pc:sldMk cId="3857452697" sldId="449"/>
            <ac:spMk id="56" creationId="{0B467BB1-3967-47D2-8D07-9A46C3A0D768}"/>
          </ac:spMkLst>
        </pc:spChg>
        <pc:spChg chg="add mod">
          <ac:chgData name="Jonathan Loo" userId="d2d72d48b56f45d8" providerId="LiveId" clId="{D13DE75A-ED86-4B24-95DA-B9DEDE813A63}" dt="2020-11-19T07:50:55.288" v="62672" actId="1035"/>
          <ac:spMkLst>
            <pc:docMk/>
            <pc:sldMk cId="3857452697" sldId="449"/>
            <ac:spMk id="58" creationId="{EC5A295B-8C6F-4F9C-ABFC-0D33048D52D5}"/>
          </ac:spMkLst>
        </pc:spChg>
        <pc:grpChg chg="add mod">
          <ac:chgData name="Jonathan Loo" userId="d2d72d48b56f45d8" providerId="LiveId" clId="{D13DE75A-ED86-4B24-95DA-B9DEDE813A63}" dt="2020-11-19T07:50:55.288" v="62672" actId="1035"/>
          <ac:grpSpMkLst>
            <pc:docMk/>
            <pc:sldMk cId="3857452697" sldId="449"/>
            <ac:grpSpMk id="16" creationId="{DB95731F-F1AE-46F0-AD15-EC086929280D}"/>
          </ac:grpSpMkLst>
        </pc:grpChg>
        <pc:picChg chg="add del mod">
          <ac:chgData name="Jonathan Loo" userId="d2d72d48b56f45d8" providerId="LiveId" clId="{D13DE75A-ED86-4B24-95DA-B9DEDE813A63}" dt="2020-11-18T22:00:32.017" v="62152" actId="478"/>
          <ac:picMkLst>
            <pc:docMk/>
            <pc:sldMk cId="3857452697" sldId="449"/>
            <ac:picMk id="3" creationId="{7E73E7D6-E8F8-48D6-B958-00A3183F1039}"/>
          </ac:picMkLst>
        </pc:picChg>
        <pc:picChg chg="del mod ord">
          <ac:chgData name="Jonathan Loo" userId="d2d72d48b56f45d8" providerId="LiveId" clId="{D13DE75A-ED86-4B24-95DA-B9DEDE813A63}" dt="2020-12-04T15:30:35.684" v="69238" actId="478"/>
          <ac:picMkLst>
            <pc:docMk/>
            <pc:sldMk cId="3857452697" sldId="449"/>
            <ac:picMk id="4" creationId="{2E4411BA-F699-43B4-8150-783CC2171929}"/>
          </ac:picMkLst>
        </pc:picChg>
        <pc:picChg chg="mod ord">
          <ac:chgData name="Jonathan Loo" userId="d2d72d48b56f45d8" providerId="LiveId" clId="{D13DE75A-ED86-4B24-95DA-B9DEDE813A63}" dt="2020-11-19T07:50:55.288" v="62672" actId="1035"/>
          <ac:picMkLst>
            <pc:docMk/>
            <pc:sldMk cId="3857452697" sldId="449"/>
            <ac:picMk id="5" creationId="{37F5AF37-741B-45F6-B8D4-78B89C56448D}"/>
          </ac:picMkLst>
        </pc:picChg>
        <pc:picChg chg="del mod ord">
          <ac:chgData name="Jonathan Loo" userId="d2d72d48b56f45d8" providerId="LiveId" clId="{D13DE75A-ED86-4B24-95DA-B9DEDE813A63}" dt="2020-12-04T15:30:52.879" v="69277" actId="478"/>
          <ac:picMkLst>
            <pc:docMk/>
            <pc:sldMk cId="3857452697" sldId="449"/>
            <ac:picMk id="7" creationId="{65E610AF-D7E5-438E-AB0F-C8E78037D43C}"/>
          </ac:picMkLst>
        </pc:picChg>
        <pc:picChg chg="add del mod">
          <ac:chgData name="Jonathan Loo" userId="d2d72d48b56f45d8" providerId="LiveId" clId="{D13DE75A-ED86-4B24-95DA-B9DEDE813A63}" dt="2020-11-18T22:00:51.090" v="62167" actId="478"/>
          <ac:picMkLst>
            <pc:docMk/>
            <pc:sldMk cId="3857452697" sldId="449"/>
            <ac:picMk id="7" creationId="{AEE14882-91C8-488C-BB2A-BA58472ABD64}"/>
          </ac:picMkLst>
        </pc:picChg>
        <pc:picChg chg="del mod ord">
          <ac:chgData name="Jonathan Loo" userId="d2d72d48b56f45d8" providerId="LiveId" clId="{D13DE75A-ED86-4B24-95DA-B9DEDE813A63}" dt="2020-11-16T15:03:54.657" v="39783" actId="478"/>
          <ac:picMkLst>
            <pc:docMk/>
            <pc:sldMk cId="3857452697" sldId="449"/>
            <ac:picMk id="7" creationId="{EADD9DF2-AA82-4304-A2D5-FE24DF5516AA}"/>
          </ac:picMkLst>
        </pc:picChg>
        <pc:picChg chg="del mod ord">
          <ac:chgData name="Jonathan Loo" userId="d2d72d48b56f45d8" providerId="LiveId" clId="{D13DE75A-ED86-4B24-95DA-B9DEDE813A63}" dt="2020-11-16T15:07:08.842" v="39859" actId="478"/>
          <ac:picMkLst>
            <pc:docMk/>
            <pc:sldMk cId="3857452697" sldId="449"/>
            <ac:picMk id="10" creationId="{28BD457B-36B0-4A83-BB0B-EE2EB2BAE8B5}"/>
          </ac:picMkLst>
        </pc:picChg>
        <pc:picChg chg="del mod ord">
          <ac:chgData name="Jonathan Loo" userId="d2d72d48b56f45d8" providerId="LiveId" clId="{D13DE75A-ED86-4B24-95DA-B9DEDE813A63}" dt="2020-11-16T15:07:51.062" v="39898" actId="478"/>
          <ac:picMkLst>
            <pc:docMk/>
            <pc:sldMk cId="3857452697" sldId="449"/>
            <ac:picMk id="13" creationId="{EC78A382-BBA6-494E-B9E2-EB37559A69B3}"/>
          </ac:picMkLst>
        </pc:picChg>
        <pc:picChg chg="del mod ord">
          <ac:chgData name="Jonathan Loo" userId="d2d72d48b56f45d8" providerId="LiveId" clId="{D13DE75A-ED86-4B24-95DA-B9DEDE813A63}" dt="2020-12-04T15:32:09.246" v="69355" actId="478"/>
          <ac:picMkLst>
            <pc:docMk/>
            <pc:sldMk cId="3857452697" sldId="449"/>
            <ac:picMk id="14" creationId="{CBB384D7-8470-4D95-ADA1-C764D5742622}"/>
          </ac:picMkLst>
        </pc:picChg>
        <pc:picChg chg="del mod ord">
          <ac:chgData name="Jonathan Loo" userId="d2d72d48b56f45d8" providerId="LiveId" clId="{D13DE75A-ED86-4B24-95DA-B9DEDE813A63}" dt="2020-11-16T19:39:13.797" v="43080" actId="478"/>
          <ac:picMkLst>
            <pc:docMk/>
            <pc:sldMk cId="3857452697" sldId="449"/>
            <ac:picMk id="16" creationId="{A1C509B6-9908-49B5-A444-EF4070C16332}"/>
          </ac:picMkLst>
        </pc:picChg>
        <pc:picChg chg="mod ord">
          <ac:chgData name="Jonathan Loo" userId="d2d72d48b56f45d8" providerId="LiveId" clId="{D13DE75A-ED86-4B24-95DA-B9DEDE813A63}" dt="2020-11-19T07:50:55.288" v="62672" actId="1035"/>
          <ac:picMkLst>
            <pc:docMk/>
            <pc:sldMk cId="3857452697" sldId="449"/>
            <ac:picMk id="17" creationId="{8050DEC0-1C20-4A48-AA4B-F1FA0844FFAC}"/>
          </ac:picMkLst>
        </pc:picChg>
        <pc:picChg chg="add del mod">
          <ac:chgData name="Jonathan Loo" userId="d2d72d48b56f45d8" providerId="LiveId" clId="{D13DE75A-ED86-4B24-95DA-B9DEDE813A63}" dt="2020-11-18T15:11:21.438" v="57475" actId="478"/>
          <ac:picMkLst>
            <pc:docMk/>
            <pc:sldMk cId="3857452697" sldId="449"/>
            <ac:picMk id="17" creationId="{A3F89DB5-B4DF-4FE7-838D-FE226367172F}"/>
          </ac:picMkLst>
        </pc:picChg>
        <pc:picChg chg="del mod ord">
          <ac:chgData name="Jonathan Loo" userId="d2d72d48b56f45d8" providerId="LiveId" clId="{D13DE75A-ED86-4B24-95DA-B9DEDE813A63}" dt="2020-11-18T15:16:05.825" v="57904" actId="478"/>
          <ac:picMkLst>
            <pc:docMk/>
            <pc:sldMk cId="3857452697" sldId="449"/>
            <ac:picMk id="19" creationId="{430C98BA-3D88-4A4F-A3BB-C484D5B6DFAD}"/>
          </ac:picMkLst>
        </pc:picChg>
        <pc:picChg chg="mod ord">
          <ac:chgData name="Jonathan Loo" userId="d2d72d48b56f45d8" providerId="LiveId" clId="{D13DE75A-ED86-4B24-95DA-B9DEDE813A63}" dt="2020-12-04T15:32:09.248" v="69357" actId="962"/>
          <ac:picMkLst>
            <pc:docMk/>
            <pc:sldMk cId="3857452697" sldId="449"/>
            <ac:picMk id="21" creationId="{4D74381A-FCDB-44BC-9122-140D51F167B0}"/>
          </ac:picMkLst>
        </pc:picChg>
        <pc:picChg chg="add del">
          <ac:chgData name="Jonathan Loo" userId="d2d72d48b56f45d8" providerId="LiveId" clId="{D13DE75A-ED86-4B24-95DA-B9DEDE813A63}" dt="2020-11-16T16:17:01.875" v="41628" actId="478"/>
          <ac:picMkLst>
            <pc:docMk/>
            <pc:sldMk cId="3857452697" sldId="449"/>
            <ac:picMk id="28" creationId="{357604D3-63EF-4F9C-A1B1-A930876FC034}"/>
          </ac:picMkLst>
        </pc:picChg>
        <pc:picChg chg="del mod">
          <ac:chgData name="Jonathan Loo" userId="d2d72d48b56f45d8" providerId="LiveId" clId="{D13DE75A-ED86-4B24-95DA-B9DEDE813A63}" dt="2020-11-16T15:03:42.982" v="39764" actId="478"/>
          <ac:picMkLst>
            <pc:docMk/>
            <pc:sldMk cId="3857452697" sldId="449"/>
            <ac:picMk id="30" creationId="{51EEBC49-8580-4846-A553-92304A25B325}"/>
          </ac:picMkLst>
        </pc:picChg>
        <pc:picChg chg="add del mod">
          <ac:chgData name="Jonathan Loo" userId="d2d72d48b56f45d8" providerId="LiveId" clId="{D13DE75A-ED86-4B24-95DA-B9DEDE813A63}" dt="2020-11-18T15:13:02.498" v="57599" actId="478"/>
          <ac:picMkLst>
            <pc:docMk/>
            <pc:sldMk cId="3857452697" sldId="449"/>
            <ac:picMk id="37" creationId="{9434FBB7-4471-426E-AA2C-D01CF288A117}"/>
          </ac:picMkLst>
        </pc:picChg>
        <pc:picChg chg="add del mod">
          <ac:chgData name="Jonathan Loo" userId="d2d72d48b56f45d8" providerId="LiveId" clId="{D13DE75A-ED86-4B24-95DA-B9DEDE813A63}" dt="2020-11-18T15:13:02.895" v="57600" actId="478"/>
          <ac:picMkLst>
            <pc:docMk/>
            <pc:sldMk cId="3857452697" sldId="449"/>
            <ac:picMk id="38" creationId="{E5705AFB-9893-49A9-9C47-4926003295F1}"/>
          </ac:picMkLst>
        </pc:picChg>
        <pc:picChg chg="add del">
          <ac:chgData name="Jonathan Loo" userId="d2d72d48b56f45d8" providerId="LiveId" clId="{D13DE75A-ED86-4B24-95DA-B9DEDE813A63}" dt="2020-11-16T16:17:02.406" v="41629" actId="478"/>
          <ac:picMkLst>
            <pc:docMk/>
            <pc:sldMk cId="3857452697" sldId="449"/>
            <ac:picMk id="34820" creationId="{3243A762-2D42-4C46-B60D-2C29170CAFF7}"/>
          </ac:picMkLst>
        </pc:picChg>
        <pc:picChg chg="add del mod">
          <ac:chgData name="Jonathan Loo" userId="d2d72d48b56f45d8" providerId="LiveId" clId="{D13DE75A-ED86-4B24-95DA-B9DEDE813A63}" dt="2020-11-16T16:17:08.143" v="41632" actId="478"/>
          <ac:picMkLst>
            <pc:docMk/>
            <pc:sldMk cId="3857452697" sldId="449"/>
            <ac:picMk id="39938" creationId="{0B114718-ACAC-4EFE-8AF4-63199ACCFF5D}"/>
          </ac:picMkLst>
        </pc:picChg>
        <pc:picChg chg="add del mod">
          <ac:chgData name="Jonathan Loo" userId="d2d72d48b56f45d8" providerId="LiveId" clId="{D13DE75A-ED86-4B24-95DA-B9DEDE813A63}" dt="2020-11-18T15:11:20.127" v="57474" actId="478"/>
          <ac:picMkLst>
            <pc:docMk/>
            <pc:sldMk cId="3857452697" sldId="449"/>
            <ac:picMk id="39940" creationId="{6EDFBAE1-2070-4673-9BEB-C0A60A41357F}"/>
          </ac:picMkLst>
        </pc:picChg>
        <pc:picChg chg="del mod ord">
          <ac:chgData name="Jonathan Loo" userId="d2d72d48b56f45d8" providerId="LiveId" clId="{D13DE75A-ED86-4B24-95DA-B9DEDE813A63}" dt="2020-11-18T15:16:21.317" v="57942" actId="478"/>
          <ac:picMkLst>
            <pc:docMk/>
            <pc:sldMk cId="3857452697" sldId="449"/>
            <ac:picMk id="39944" creationId="{BAF422C0-7BEF-4142-9505-973473BF06EA}"/>
          </ac:picMkLst>
        </pc:picChg>
        <pc:picChg chg="del mod ord">
          <ac:chgData name="Jonathan Loo" userId="d2d72d48b56f45d8" providerId="LiveId" clId="{D13DE75A-ED86-4B24-95DA-B9DEDE813A63}" dt="2020-11-19T07:50:39.150" v="62659" actId="478"/>
          <ac:picMkLst>
            <pc:docMk/>
            <pc:sldMk cId="3857452697" sldId="449"/>
            <ac:picMk id="39946" creationId="{B4240F8B-A59E-4F29-A000-88A4FAD25D10}"/>
          </ac:picMkLst>
        </pc:picChg>
        <pc:cxnChg chg="mod ord">
          <ac:chgData name="Jonathan Loo" userId="d2d72d48b56f45d8" providerId="LiveId" clId="{D13DE75A-ED86-4B24-95DA-B9DEDE813A63}" dt="2020-11-19T07:49:58.899" v="62586" actId="1036"/>
          <ac:cxnSpMkLst>
            <pc:docMk/>
            <pc:sldMk cId="3857452697" sldId="449"/>
            <ac:cxnSpMk id="8" creationId="{22D6C312-B883-41B1-8D6D-828882A6C7EB}"/>
          </ac:cxnSpMkLst>
        </pc:cxnChg>
        <pc:cxnChg chg="mod">
          <ac:chgData name="Jonathan Loo" userId="d2d72d48b56f45d8" providerId="LiveId" clId="{D13DE75A-ED86-4B24-95DA-B9DEDE813A63}" dt="2020-11-19T07:49:58.899" v="62586" actId="1036"/>
          <ac:cxnSpMkLst>
            <pc:docMk/>
            <pc:sldMk cId="3857452697" sldId="449"/>
            <ac:cxnSpMk id="12" creationId="{3B9E2693-D9BC-4B03-A5C8-7AC6BE818B78}"/>
          </ac:cxnSpMkLst>
        </pc:cxnChg>
        <pc:cxnChg chg="add mod">
          <ac:chgData name="Jonathan Loo" userId="d2d72d48b56f45d8" providerId="LiveId" clId="{D13DE75A-ED86-4B24-95DA-B9DEDE813A63}" dt="2020-11-19T07:50:55.288" v="62672" actId="1035"/>
          <ac:cxnSpMkLst>
            <pc:docMk/>
            <pc:sldMk cId="3857452697" sldId="449"/>
            <ac:cxnSpMk id="24" creationId="{16C67B9E-A184-4210-855E-D0F534BDFCB0}"/>
          </ac:cxnSpMkLst>
        </pc:cxnChg>
        <pc:cxnChg chg="add mod">
          <ac:chgData name="Jonathan Loo" userId="d2d72d48b56f45d8" providerId="LiveId" clId="{D13DE75A-ED86-4B24-95DA-B9DEDE813A63}" dt="2020-11-19T07:50:55.288" v="62672" actId="1035"/>
          <ac:cxnSpMkLst>
            <pc:docMk/>
            <pc:sldMk cId="3857452697" sldId="449"/>
            <ac:cxnSpMk id="25" creationId="{4A462499-A8DB-4312-8DA8-0AC700389EE5}"/>
          </ac:cxnSpMkLst>
        </pc:cxnChg>
        <pc:cxnChg chg="add del mod">
          <ac:chgData name="Jonathan Loo" userId="d2d72d48b56f45d8" providerId="LiveId" clId="{D13DE75A-ED86-4B24-95DA-B9DEDE813A63}" dt="2020-11-18T15:13:01.151" v="57595" actId="478"/>
          <ac:cxnSpMkLst>
            <pc:docMk/>
            <pc:sldMk cId="3857452697" sldId="449"/>
            <ac:cxnSpMk id="28" creationId="{CD2EF815-4788-4A48-905B-C87F5BBDBA60}"/>
          </ac:cxnSpMkLst>
        </pc:cxnChg>
        <pc:cxnChg chg="add del mod">
          <ac:chgData name="Jonathan Loo" userId="d2d72d48b56f45d8" providerId="LiveId" clId="{D13DE75A-ED86-4B24-95DA-B9DEDE813A63}" dt="2020-11-18T15:11:54.215" v="57481" actId="478"/>
          <ac:cxnSpMkLst>
            <pc:docMk/>
            <pc:sldMk cId="3857452697" sldId="449"/>
            <ac:cxnSpMk id="31" creationId="{648AFEF6-88D7-44AC-A983-3011D78D4782}"/>
          </ac:cxnSpMkLst>
        </pc:cxnChg>
        <pc:cxnChg chg="add mod">
          <ac:chgData name="Jonathan Loo" userId="d2d72d48b56f45d8" providerId="LiveId" clId="{D13DE75A-ED86-4B24-95DA-B9DEDE813A63}" dt="2020-11-19T07:50:55.288" v="62672" actId="1035"/>
          <ac:cxnSpMkLst>
            <pc:docMk/>
            <pc:sldMk cId="3857452697" sldId="449"/>
            <ac:cxnSpMk id="35" creationId="{D1D31CDE-CE53-48B3-8B8E-77F9A2E91F10}"/>
          </ac:cxnSpMkLst>
        </pc:cxnChg>
        <pc:cxnChg chg="add mod">
          <ac:chgData name="Jonathan Loo" userId="d2d72d48b56f45d8" providerId="LiveId" clId="{D13DE75A-ED86-4B24-95DA-B9DEDE813A63}" dt="2020-11-19T07:50:55.288" v="62672" actId="1035"/>
          <ac:cxnSpMkLst>
            <pc:docMk/>
            <pc:sldMk cId="3857452697" sldId="449"/>
            <ac:cxnSpMk id="36" creationId="{4989F2C2-B1C7-417E-BE17-71D4C686D6A5}"/>
          </ac:cxnSpMkLst>
        </pc:cxnChg>
        <pc:cxnChg chg="add del mod">
          <ac:chgData name="Jonathan Loo" userId="d2d72d48b56f45d8" providerId="LiveId" clId="{D13DE75A-ED86-4B24-95DA-B9DEDE813A63}" dt="2020-11-18T15:14:54.216" v="57863" actId="478"/>
          <ac:cxnSpMkLst>
            <pc:docMk/>
            <pc:sldMk cId="3857452697" sldId="449"/>
            <ac:cxnSpMk id="61" creationId="{4E41BEE4-2F1F-4B87-A0BB-43D2CA3FE16D}"/>
          </ac:cxnSpMkLst>
        </pc:cxnChg>
        <pc:cxnChg chg="add mod">
          <ac:chgData name="Jonathan Loo" userId="d2d72d48b56f45d8" providerId="LiveId" clId="{D13DE75A-ED86-4B24-95DA-B9DEDE813A63}" dt="2020-11-19T07:50:55.288" v="62672" actId="1035"/>
          <ac:cxnSpMkLst>
            <pc:docMk/>
            <pc:sldMk cId="3857452697" sldId="449"/>
            <ac:cxnSpMk id="62" creationId="{D9925AFF-A9DC-445B-B316-45447E6122C6}"/>
          </ac:cxnSpMkLst>
        </pc:cxnChg>
        <pc:cxnChg chg="add mod">
          <ac:chgData name="Jonathan Loo" userId="d2d72d48b56f45d8" providerId="LiveId" clId="{D13DE75A-ED86-4B24-95DA-B9DEDE813A63}" dt="2020-11-19T07:50:55.288" v="62672" actId="1035"/>
          <ac:cxnSpMkLst>
            <pc:docMk/>
            <pc:sldMk cId="3857452697" sldId="449"/>
            <ac:cxnSpMk id="67" creationId="{1065AAED-6B73-4477-9213-FECB601CE6CF}"/>
          </ac:cxnSpMkLst>
        </pc:cxnChg>
      </pc:sldChg>
      <pc:sldChg chg="modSp add del mod">
        <pc:chgData name="Jonathan Loo" userId="d2d72d48b56f45d8" providerId="LiveId" clId="{D13DE75A-ED86-4B24-95DA-B9DEDE813A63}" dt="2020-11-16T15:00:55.492" v="39734" actId="47"/>
        <pc:sldMkLst>
          <pc:docMk/>
          <pc:sldMk cId="4060353033" sldId="449"/>
        </pc:sldMkLst>
        <pc:spChg chg="mod">
          <ac:chgData name="Jonathan Loo" userId="d2d72d48b56f45d8" providerId="LiveId" clId="{D13DE75A-ED86-4B24-95DA-B9DEDE813A63}" dt="2020-11-16T14:58:19.531" v="39640"/>
          <ac:spMkLst>
            <pc:docMk/>
            <pc:sldMk cId="4060353033" sldId="449"/>
            <ac:spMk id="6" creationId="{AECA4466-E7A2-4762-9B0A-9A81D1EEDB33}"/>
          </ac:spMkLst>
        </pc:spChg>
        <pc:picChg chg="mod">
          <ac:chgData name="Jonathan Loo" userId="d2d72d48b56f45d8" providerId="LiveId" clId="{D13DE75A-ED86-4B24-95DA-B9DEDE813A63}" dt="2020-11-16T14:58:23.327" v="39641" actId="1076"/>
          <ac:picMkLst>
            <pc:docMk/>
            <pc:sldMk cId="4060353033" sldId="449"/>
            <ac:picMk id="27" creationId="{E596B1E7-C957-4A25-8A9C-032BE58CAF97}"/>
          </ac:picMkLst>
        </pc:picChg>
      </pc:sldChg>
      <pc:sldChg chg="addSp delSp modSp new del mod">
        <pc:chgData name="Jonathan Loo" userId="d2d72d48b56f45d8" providerId="LiveId" clId="{D13DE75A-ED86-4B24-95DA-B9DEDE813A63}" dt="2020-11-16T22:00:22.689" v="45664" actId="47"/>
        <pc:sldMkLst>
          <pc:docMk/>
          <pc:sldMk cId="2626963082" sldId="450"/>
        </pc:sldMkLst>
        <pc:spChg chg="del">
          <ac:chgData name="Jonathan Loo" userId="d2d72d48b56f45d8" providerId="LiveId" clId="{D13DE75A-ED86-4B24-95DA-B9DEDE813A63}" dt="2020-11-16T15:11:47.329" v="39929"/>
          <ac:spMkLst>
            <pc:docMk/>
            <pc:sldMk cId="2626963082" sldId="450"/>
            <ac:spMk id="2" creationId="{D981E0D6-6EE3-4024-B846-4188D3C8BEF9}"/>
          </ac:spMkLst>
        </pc:spChg>
        <pc:spChg chg="mod">
          <ac:chgData name="Jonathan Loo" userId="d2d72d48b56f45d8" providerId="LiveId" clId="{D13DE75A-ED86-4B24-95DA-B9DEDE813A63}" dt="2020-11-16T15:12:03.394" v="39932" actId="207"/>
          <ac:spMkLst>
            <pc:docMk/>
            <pc:sldMk cId="2626963082" sldId="450"/>
            <ac:spMk id="3" creationId="{BB65DFD9-513D-47B5-A81D-32B04FEC5494}"/>
          </ac:spMkLst>
        </pc:spChg>
        <pc:spChg chg="add del">
          <ac:chgData name="Jonathan Loo" userId="d2d72d48b56f45d8" providerId="LiveId" clId="{D13DE75A-ED86-4B24-95DA-B9DEDE813A63}" dt="2020-11-16T15:10:36.855" v="39907"/>
          <ac:spMkLst>
            <pc:docMk/>
            <pc:sldMk cId="2626963082" sldId="450"/>
            <ac:spMk id="4" creationId="{74B08F58-7253-4EFF-B626-2639DD9B537C}"/>
          </ac:spMkLst>
        </pc:spChg>
        <pc:spChg chg="add del mod">
          <ac:chgData name="Jonathan Loo" userId="d2d72d48b56f45d8" providerId="LiveId" clId="{D13DE75A-ED86-4B24-95DA-B9DEDE813A63}" dt="2020-11-16T15:11:47.329" v="39929"/>
          <ac:spMkLst>
            <pc:docMk/>
            <pc:sldMk cId="2626963082" sldId="450"/>
            <ac:spMk id="5" creationId="{85E4B448-2B3F-49FA-A079-89558A73737B}"/>
          </ac:spMkLst>
        </pc:spChg>
        <pc:spChg chg="add mod">
          <ac:chgData name="Jonathan Loo" userId="d2d72d48b56f45d8" providerId="LiveId" clId="{D13DE75A-ED86-4B24-95DA-B9DEDE813A63}" dt="2020-11-16T15:34:59.438" v="40330" actId="20577"/>
          <ac:spMkLst>
            <pc:docMk/>
            <pc:sldMk cId="2626963082" sldId="450"/>
            <ac:spMk id="6" creationId="{DC2BF63F-8609-4ED8-A746-EE00B1976074}"/>
          </ac:spMkLst>
        </pc:spChg>
        <pc:picChg chg="add del mod">
          <ac:chgData name="Jonathan Loo" userId="d2d72d48b56f45d8" providerId="LiveId" clId="{D13DE75A-ED86-4B24-95DA-B9DEDE813A63}" dt="2020-11-16T15:16:13.575" v="40073" actId="478"/>
          <ac:picMkLst>
            <pc:docMk/>
            <pc:sldMk cId="2626963082" sldId="450"/>
            <ac:picMk id="7" creationId="{63C0C67F-2FD3-4690-928C-B3AD366DB9E1}"/>
          </ac:picMkLst>
        </pc:picChg>
        <pc:picChg chg="del mod ord">
          <ac:chgData name="Jonathan Loo" userId="d2d72d48b56f45d8" providerId="LiveId" clId="{D13DE75A-ED86-4B24-95DA-B9DEDE813A63}" dt="2020-11-16T15:16:48.724" v="40090" actId="478"/>
          <ac:picMkLst>
            <pc:docMk/>
            <pc:sldMk cId="2626963082" sldId="450"/>
            <ac:picMk id="10" creationId="{82C58353-5CAB-4893-B31D-C518D0C7B04D}"/>
          </ac:picMkLst>
        </pc:picChg>
        <pc:picChg chg="del mod ord">
          <ac:chgData name="Jonathan Loo" userId="d2d72d48b56f45d8" providerId="LiveId" clId="{D13DE75A-ED86-4B24-95DA-B9DEDE813A63}" dt="2020-11-16T15:17:18.824" v="40107" actId="478"/>
          <ac:picMkLst>
            <pc:docMk/>
            <pc:sldMk cId="2626963082" sldId="450"/>
            <ac:picMk id="12" creationId="{CFBB93F8-FD6A-4A31-BC9E-8E45C7F743C9}"/>
          </ac:picMkLst>
        </pc:picChg>
        <pc:picChg chg="del mod ord">
          <ac:chgData name="Jonathan Loo" userId="d2d72d48b56f45d8" providerId="LiveId" clId="{D13DE75A-ED86-4B24-95DA-B9DEDE813A63}" dt="2020-11-16T15:17:38.526" v="40124" actId="478"/>
          <ac:picMkLst>
            <pc:docMk/>
            <pc:sldMk cId="2626963082" sldId="450"/>
            <ac:picMk id="14" creationId="{2E1EE2EB-1AB8-41C0-98A6-EC81CB67760B}"/>
          </ac:picMkLst>
        </pc:picChg>
        <pc:picChg chg="del mod ord">
          <ac:chgData name="Jonathan Loo" userId="d2d72d48b56f45d8" providerId="LiveId" clId="{D13DE75A-ED86-4B24-95DA-B9DEDE813A63}" dt="2020-11-16T15:19:12.525" v="40141" actId="478"/>
          <ac:picMkLst>
            <pc:docMk/>
            <pc:sldMk cId="2626963082" sldId="450"/>
            <ac:picMk id="16" creationId="{F1E3FB5D-C7EF-4493-A0CB-0AEBB3D25F21}"/>
          </ac:picMkLst>
        </pc:picChg>
        <pc:picChg chg="del mod ord">
          <ac:chgData name="Jonathan Loo" userId="d2d72d48b56f45d8" providerId="LiveId" clId="{D13DE75A-ED86-4B24-95DA-B9DEDE813A63}" dt="2020-11-16T15:19:33.078" v="40158" actId="478"/>
          <ac:picMkLst>
            <pc:docMk/>
            <pc:sldMk cId="2626963082" sldId="450"/>
            <ac:picMk id="18" creationId="{B93887A9-8453-402C-9305-BD0E4243C49B}"/>
          </ac:picMkLst>
        </pc:picChg>
        <pc:picChg chg="del mod ord">
          <ac:chgData name="Jonathan Loo" userId="d2d72d48b56f45d8" providerId="LiveId" clId="{D13DE75A-ED86-4B24-95DA-B9DEDE813A63}" dt="2020-11-16T15:30:41.528" v="40175" actId="478"/>
          <ac:picMkLst>
            <pc:docMk/>
            <pc:sldMk cId="2626963082" sldId="450"/>
            <ac:picMk id="20" creationId="{A1CDD192-C1D0-44A7-A0D6-17F28D5A9B8B}"/>
          </ac:picMkLst>
        </pc:picChg>
        <pc:picChg chg="del mod ord">
          <ac:chgData name="Jonathan Loo" userId="d2d72d48b56f45d8" providerId="LiveId" clId="{D13DE75A-ED86-4B24-95DA-B9DEDE813A63}" dt="2020-11-16T15:30:59.066" v="40193" actId="478"/>
          <ac:picMkLst>
            <pc:docMk/>
            <pc:sldMk cId="2626963082" sldId="450"/>
            <ac:picMk id="22" creationId="{E9E6C763-641D-4DAD-BA71-5E4AAD55458A}"/>
          </ac:picMkLst>
        </pc:picChg>
        <pc:picChg chg="del mod ord">
          <ac:chgData name="Jonathan Loo" userId="d2d72d48b56f45d8" providerId="LiveId" clId="{D13DE75A-ED86-4B24-95DA-B9DEDE813A63}" dt="2020-11-16T15:31:16.303" v="40211" actId="478"/>
          <ac:picMkLst>
            <pc:docMk/>
            <pc:sldMk cId="2626963082" sldId="450"/>
            <ac:picMk id="24" creationId="{6C3B9537-44ED-47F0-8A51-658F45C35EC4}"/>
          </ac:picMkLst>
        </pc:picChg>
        <pc:picChg chg="del mod ord">
          <ac:chgData name="Jonathan Loo" userId="d2d72d48b56f45d8" providerId="LiveId" clId="{D13DE75A-ED86-4B24-95DA-B9DEDE813A63}" dt="2020-11-16T15:31:44.028" v="40228" actId="478"/>
          <ac:picMkLst>
            <pc:docMk/>
            <pc:sldMk cId="2626963082" sldId="450"/>
            <ac:picMk id="26" creationId="{698EE266-C5B3-4D9E-8DC3-93950FD5FC8F}"/>
          </ac:picMkLst>
        </pc:picChg>
        <pc:picChg chg="del mod ord">
          <ac:chgData name="Jonathan Loo" userId="d2d72d48b56f45d8" providerId="LiveId" clId="{D13DE75A-ED86-4B24-95DA-B9DEDE813A63}" dt="2020-11-16T15:32:04.359" v="40246" actId="478"/>
          <ac:picMkLst>
            <pc:docMk/>
            <pc:sldMk cId="2626963082" sldId="450"/>
            <ac:picMk id="28" creationId="{7659009D-4531-44CD-958A-98C7B7DC2094}"/>
          </ac:picMkLst>
        </pc:picChg>
        <pc:picChg chg="del mod ord">
          <ac:chgData name="Jonathan Loo" userId="d2d72d48b56f45d8" providerId="LiveId" clId="{D13DE75A-ED86-4B24-95DA-B9DEDE813A63}" dt="2020-11-16T15:32:31.374" v="40263" actId="478"/>
          <ac:picMkLst>
            <pc:docMk/>
            <pc:sldMk cId="2626963082" sldId="450"/>
            <ac:picMk id="30" creationId="{8F6EB5DF-BD62-4C84-91BF-9A34F6A2CD39}"/>
          </ac:picMkLst>
        </pc:picChg>
        <pc:picChg chg="del mod ord">
          <ac:chgData name="Jonathan Loo" userId="d2d72d48b56f45d8" providerId="LiveId" clId="{D13DE75A-ED86-4B24-95DA-B9DEDE813A63}" dt="2020-11-16T15:33:11.844" v="40280" actId="478"/>
          <ac:picMkLst>
            <pc:docMk/>
            <pc:sldMk cId="2626963082" sldId="450"/>
            <ac:picMk id="32" creationId="{B1D2B5B6-FE4E-45AB-BF9B-2B002EFD8055}"/>
          </ac:picMkLst>
        </pc:picChg>
        <pc:picChg chg="del mod ord">
          <ac:chgData name="Jonathan Loo" userId="d2d72d48b56f45d8" providerId="LiveId" clId="{D13DE75A-ED86-4B24-95DA-B9DEDE813A63}" dt="2020-11-16T15:38:11.684" v="40374" actId="478"/>
          <ac:picMkLst>
            <pc:docMk/>
            <pc:sldMk cId="2626963082" sldId="450"/>
            <ac:picMk id="34" creationId="{60818C4E-B18C-4CD4-A3C6-159BDE82AE16}"/>
          </ac:picMkLst>
        </pc:picChg>
        <pc:picChg chg="del mod ord">
          <ac:chgData name="Jonathan Loo" userId="d2d72d48b56f45d8" providerId="LiveId" clId="{D13DE75A-ED86-4B24-95DA-B9DEDE813A63}" dt="2020-11-16T15:38:21.132" v="40388" actId="478"/>
          <ac:picMkLst>
            <pc:docMk/>
            <pc:sldMk cId="2626963082" sldId="450"/>
            <ac:picMk id="36" creationId="{28C52D0F-6A75-48AE-8FE5-CA7A3520A5A4}"/>
          </ac:picMkLst>
        </pc:picChg>
        <pc:picChg chg="del mod ord">
          <ac:chgData name="Jonathan Loo" userId="d2d72d48b56f45d8" providerId="LiveId" clId="{D13DE75A-ED86-4B24-95DA-B9DEDE813A63}" dt="2020-11-16T15:38:49.704" v="40403" actId="478"/>
          <ac:picMkLst>
            <pc:docMk/>
            <pc:sldMk cId="2626963082" sldId="450"/>
            <ac:picMk id="38" creationId="{22217248-476E-4A7B-8A90-76D546AE3683}"/>
          </ac:picMkLst>
        </pc:picChg>
        <pc:picChg chg="del mod ord">
          <ac:chgData name="Jonathan Loo" userId="d2d72d48b56f45d8" providerId="LiveId" clId="{D13DE75A-ED86-4B24-95DA-B9DEDE813A63}" dt="2020-11-16T15:45:29.784" v="40605" actId="478"/>
          <ac:picMkLst>
            <pc:docMk/>
            <pc:sldMk cId="2626963082" sldId="450"/>
            <ac:picMk id="40" creationId="{238C9BF5-A97E-4DC0-AC56-3F22503CD491}"/>
          </ac:picMkLst>
        </pc:picChg>
        <pc:picChg chg="del mod ord">
          <ac:chgData name="Jonathan Loo" userId="d2d72d48b56f45d8" providerId="LiveId" clId="{D13DE75A-ED86-4B24-95DA-B9DEDE813A63}" dt="2020-11-16T15:49:14.032" v="40619" actId="478"/>
          <ac:picMkLst>
            <pc:docMk/>
            <pc:sldMk cId="2626963082" sldId="450"/>
            <ac:picMk id="42" creationId="{97996B10-5815-4AF0-804A-B3392A48BF9E}"/>
          </ac:picMkLst>
        </pc:picChg>
        <pc:picChg chg="del mod ord">
          <ac:chgData name="Jonathan Loo" userId="d2d72d48b56f45d8" providerId="LiveId" clId="{D13DE75A-ED86-4B24-95DA-B9DEDE813A63}" dt="2020-11-16T15:49:34.765" v="40633" actId="478"/>
          <ac:picMkLst>
            <pc:docMk/>
            <pc:sldMk cId="2626963082" sldId="450"/>
            <ac:picMk id="44" creationId="{CFEA1D22-0755-48CE-A451-616D745787CB}"/>
          </ac:picMkLst>
        </pc:picChg>
        <pc:picChg chg="del mod ord">
          <ac:chgData name="Jonathan Loo" userId="d2d72d48b56f45d8" providerId="LiveId" clId="{D13DE75A-ED86-4B24-95DA-B9DEDE813A63}" dt="2020-11-16T15:50:18.593" v="40648" actId="478"/>
          <ac:picMkLst>
            <pc:docMk/>
            <pc:sldMk cId="2626963082" sldId="450"/>
            <ac:picMk id="46" creationId="{B7CA37DD-9560-4B15-A7B9-8EFDA7AC881F}"/>
          </ac:picMkLst>
        </pc:picChg>
        <pc:picChg chg="del mod ord">
          <ac:chgData name="Jonathan Loo" userId="d2d72d48b56f45d8" providerId="LiveId" clId="{D13DE75A-ED86-4B24-95DA-B9DEDE813A63}" dt="2020-11-16T15:52:07.878" v="40679" actId="478"/>
          <ac:picMkLst>
            <pc:docMk/>
            <pc:sldMk cId="2626963082" sldId="450"/>
            <ac:picMk id="48" creationId="{AF455295-8C15-4267-B255-FDC2F27AD062}"/>
          </ac:picMkLst>
        </pc:picChg>
        <pc:picChg chg="add del mod ord">
          <ac:chgData name="Jonathan Loo" userId="d2d72d48b56f45d8" providerId="LiveId" clId="{D13DE75A-ED86-4B24-95DA-B9DEDE813A63}" dt="2020-11-16T15:54:35.686" v="40739" actId="478"/>
          <ac:picMkLst>
            <pc:docMk/>
            <pc:sldMk cId="2626963082" sldId="450"/>
            <ac:picMk id="50" creationId="{CA59CBE6-CD9D-4039-9261-BFEAE25B1049}"/>
          </ac:picMkLst>
        </pc:picChg>
        <pc:picChg chg="del mod ord">
          <ac:chgData name="Jonathan Loo" userId="d2d72d48b56f45d8" providerId="LiveId" clId="{D13DE75A-ED86-4B24-95DA-B9DEDE813A63}" dt="2020-11-16T15:53:51.263" v="40727"/>
          <ac:picMkLst>
            <pc:docMk/>
            <pc:sldMk cId="2626963082" sldId="450"/>
            <ac:picMk id="52" creationId="{A8ACF2EB-9ABD-41F3-8263-CB8654045109}"/>
          </ac:picMkLst>
        </pc:picChg>
        <pc:picChg chg="del mod ord">
          <ac:chgData name="Jonathan Loo" userId="d2d72d48b56f45d8" providerId="LiveId" clId="{D13DE75A-ED86-4B24-95DA-B9DEDE813A63}" dt="2020-11-16T15:55:28.818" v="40753" actId="478"/>
          <ac:picMkLst>
            <pc:docMk/>
            <pc:sldMk cId="2626963082" sldId="450"/>
            <ac:picMk id="54" creationId="{E8453620-B182-4A3D-9266-C96A65083567}"/>
          </ac:picMkLst>
        </pc:picChg>
        <pc:picChg chg="del mod ord">
          <ac:chgData name="Jonathan Loo" userId="d2d72d48b56f45d8" providerId="LiveId" clId="{D13DE75A-ED86-4B24-95DA-B9DEDE813A63}" dt="2020-11-16T15:55:59.159" v="40767" actId="478"/>
          <ac:picMkLst>
            <pc:docMk/>
            <pc:sldMk cId="2626963082" sldId="450"/>
            <ac:picMk id="56" creationId="{9E678AFB-3D05-499D-9A2F-F1FEF7889AC7}"/>
          </ac:picMkLst>
        </pc:picChg>
        <pc:picChg chg="del mod ord">
          <ac:chgData name="Jonathan Loo" userId="d2d72d48b56f45d8" providerId="LiveId" clId="{D13DE75A-ED86-4B24-95DA-B9DEDE813A63}" dt="2020-11-16T20:11:36.478" v="44066" actId="478"/>
          <ac:picMkLst>
            <pc:docMk/>
            <pc:sldMk cId="2626963082" sldId="450"/>
            <ac:picMk id="58" creationId="{58DD3194-807C-4AB5-AB02-B3A50A395A61}"/>
          </ac:picMkLst>
        </pc:picChg>
        <pc:picChg chg="add del mod ord">
          <ac:chgData name="Jonathan Loo" userId="d2d72d48b56f45d8" providerId="LiveId" clId="{D13DE75A-ED86-4B24-95DA-B9DEDE813A63}" dt="2020-11-16T21:58:10.133" v="45615"/>
          <ac:picMkLst>
            <pc:docMk/>
            <pc:sldMk cId="2626963082" sldId="450"/>
            <ac:picMk id="60" creationId="{9355BE81-9B92-4E72-A7E7-C933A296C8F7}"/>
          </ac:picMkLst>
        </pc:picChg>
        <pc:picChg chg="del mod ord">
          <ac:chgData name="Jonathan Loo" userId="d2d72d48b56f45d8" providerId="LiveId" clId="{D13DE75A-ED86-4B24-95DA-B9DEDE813A63}" dt="2020-11-16T21:58:10.133" v="45615"/>
          <ac:picMkLst>
            <pc:docMk/>
            <pc:sldMk cId="2626963082" sldId="450"/>
            <ac:picMk id="62" creationId="{EB659234-0E82-459E-B178-5F9F89EDD649}"/>
          </ac:picMkLst>
        </pc:picChg>
        <pc:picChg chg="add del">
          <ac:chgData name="Jonathan Loo" userId="d2d72d48b56f45d8" providerId="LiveId" clId="{D13DE75A-ED86-4B24-95DA-B9DEDE813A63}" dt="2020-11-16T15:10:36.855" v="39907"/>
          <ac:picMkLst>
            <pc:docMk/>
            <pc:sldMk cId="2626963082" sldId="450"/>
            <ac:picMk id="36866" creationId="{724617C0-5A2B-46FB-8C21-EFF8E0C58F29}"/>
          </ac:picMkLst>
        </pc:picChg>
      </pc:sldChg>
      <pc:sldChg chg="addSp delSp modSp add mod modClrScheme chgLayout">
        <pc:chgData name="Jonathan Loo" userId="d2d72d48b56f45d8" providerId="LiveId" clId="{D13DE75A-ED86-4B24-95DA-B9DEDE813A63}" dt="2020-12-04T15:22:37.866" v="68920"/>
        <pc:sldMkLst>
          <pc:docMk/>
          <pc:sldMk cId="3012814988" sldId="451"/>
        </pc:sldMkLst>
        <pc:spChg chg="mod ord">
          <ac:chgData name="Jonathan Loo" userId="d2d72d48b56f45d8" providerId="LiveId" clId="{D13DE75A-ED86-4B24-95DA-B9DEDE813A63}" dt="2020-11-21T15:08:35.852" v="63410" actId="700"/>
          <ac:spMkLst>
            <pc:docMk/>
            <pc:sldMk cId="3012814988" sldId="451"/>
            <ac:spMk id="2" creationId="{44F56BBA-CDD3-404E-BB13-DF5AB2E55362}"/>
          </ac:spMkLst>
        </pc:spChg>
        <pc:spChg chg="mod ord">
          <ac:chgData name="Jonathan Loo" userId="d2d72d48b56f45d8" providerId="LiveId" clId="{D13DE75A-ED86-4B24-95DA-B9DEDE813A63}" dt="2020-11-21T15:08:42.690" v="63411" actId="14100"/>
          <ac:spMkLst>
            <pc:docMk/>
            <pc:sldMk cId="3012814988" sldId="451"/>
            <ac:spMk id="3" creationId="{A31FEC57-7C01-4048-882F-FB69765B6B3D}"/>
          </ac:spMkLst>
        </pc:spChg>
        <pc:spChg chg="del mod ord">
          <ac:chgData name="Jonathan Loo" userId="d2d72d48b56f45d8" providerId="LiveId" clId="{D13DE75A-ED86-4B24-95DA-B9DEDE813A63}" dt="2020-11-21T15:08:00.399" v="63401" actId="478"/>
          <ac:spMkLst>
            <pc:docMk/>
            <pc:sldMk cId="3012814988" sldId="451"/>
            <ac:spMk id="4" creationId="{A96C0C5A-F361-403A-98A4-142ADEA11682}"/>
          </ac:spMkLst>
        </pc:spChg>
        <pc:spChg chg="mod">
          <ac:chgData name="Jonathan Loo" userId="d2d72d48b56f45d8" providerId="LiveId" clId="{D13DE75A-ED86-4B24-95DA-B9DEDE813A63}" dt="2020-11-21T15:09:10.208" v="63422" actId="1076"/>
          <ac:spMkLst>
            <pc:docMk/>
            <pc:sldMk cId="3012814988" sldId="451"/>
            <ac:spMk id="72" creationId="{83529269-7993-448B-803D-13B9EE502AE2}"/>
          </ac:spMkLst>
        </pc:spChg>
        <pc:picChg chg="del mod ord">
          <ac:chgData name="Jonathan Loo" userId="d2d72d48b56f45d8" providerId="LiveId" clId="{D13DE75A-ED86-4B24-95DA-B9DEDE813A63}" dt="2020-11-23T20:31:42.730" v="68217"/>
          <ac:picMkLst>
            <pc:docMk/>
            <pc:sldMk cId="3012814988" sldId="451"/>
            <ac:picMk id="5" creationId="{A4B59821-C1B3-48E2-A7DD-86170AA35ED1}"/>
          </ac:picMkLst>
        </pc:picChg>
        <pc:picChg chg="del mod ord">
          <ac:chgData name="Jonathan Loo" userId="d2d72d48b56f45d8" providerId="LiveId" clId="{D13DE75A-ED86-4B24-95DA-B9DEDE813A63}" dt="2020-12-04T15:20:55.154" v="68824" actId="478"/>
          <ac:picMkLst>
            <pc:docMk/>
            <pc:sldMk cId="3012814988" sldId="451"/>
            <ac:picMk id="5" creationId="{A4B9F1F0-1149-4DBE-8E14-14CACA7E494D}"/>
          </ac:picMkLst>
        </pc:picChg>
        <pc:picChg chg="del mod ord">
          <ac:chgData name="Jonathan Loo" userId="d2d72d48b56f45d8" providerId="LiveId" clId="{D13DE75A-ED86-4B24-95DA-B9DEDE813A63}" dt="2020-11-16T15:37:24.241" v="40359" actId="478"/>
          <ac:picMkLst>
            <pc:docMk/>
            <pc:sldMk cId="3012814988" sldId="451"/>
            <ac:picMk id="6" creationId="{0E8F1DC9-8A71-495A-B1BC-04E423ACBB1A}"/>
          </ac:picMkLst>
        </pc:picChg>
        <pc:picChg chg="add del mod ord">
          <ac:chgData name="Jonathan Loo" userId="d2d72d48b56f45d8" providerId="LiveId" clId="{D13DE75A-ED86-4B24-95DA-B9DEDE813A63}" dt="2020-11-23T20:32:01.747" v="68230" actId="478"/>
          <ac:picMkLst>
            <pc:docMk/>
            <pc:sldMk cId="3012814988" sldId="451"/>
            <ac:picMk id="6" creationId="{246E317A-7093-4036-B9C7-F4F596A1E3BC}"/>
          </ac:picMkLst>
        </pc:picChg>
        <pc:picChg chg="add del mod ord">
          <ac:chgData name="Jonathan Loo" userId="d2d72d48b56f45d8" providerId="LiveId" clId="{D13DE75A-ED86-4B24-95DA-B9DEDE813A63}" dt="2020-12-04T15:22:37.231" v="68904"/>
          <ac:picMkLst>
            <pc:docMk/>
            <pc:sldMk cId="3012814988" sldId="451"/>
            <ac:picMk id="7" creationId="{C5BA8F96-6B05-4418-9280-727F92376CF7}"/>
          </ac:picMkLst>
        </pc:picChg>
        <pc:picChg chg="del mod ord">
          <ac:chgData name="Jonathan Loo" userId="d2d72d48b56f45d8" providerId="LiveId" clId="{D13DE75A-ED86-4B24-95DA-B9DEDE813A63}" dt="2020-12-04T15:20:35.262" v="68809" actId="478"/>
          <ac:picMkLst>
            <pc:docMk/>
            <pc:sldMk cId="3012814988" sldId="451"/>
            <ac:picMk id="8" creationId="{86C1F2ED-9D7D-4BBC-83F5-8FF2CF6C0A31}"/>
          </ac:picMkLst>
        </pc:picChg>
        <pc:picChg chg="del mod ord">
          <ac:chgData name="Jonathan Loo" userId="d2d72d48b56f45d8" providerId="LiveId" clId="{D13DE75A-ED86-4B24-95DA-B9DEDE813A63}" dt="2020-11-16T15:39:06.626" v="40418" actId="478"/>
          <ac:picMkLst>
            <pc:docMk/>
            <pc:sldMk cId="3012814988" sldId="451"/>
            <ac:picMk id="8" creationId="{C24393D5-65F0-44CA-81D6-E61B3A041DBE}"/>
          </ac:picMkLst>
        </pc:picChg>
        <pc:picChg chg="del mod ord">
          <ac:chgData name="Jonathan Loo" userId="d2d72d48b56f45d8" providerId="LiveId" clId="{D13DE75A-ED86-4B24-95DA-B9DEDE813A63}" dt="2020-11-16T20:19:03.080" v="44201" actId="478"/>
          <ac:picMkLst>
            <pc:docMk/>
            <pc:sldMk cId="3012814988" sldId="451"/>
            <ac:picMk id="10" creationId="{4909AFFA-A398-4767-AC9C-83CCDFE3D692}"/>
          </ac:picMkLst>
        </pc:picChg>
        <pc:picChg chg="add del mod ord">
          <ac:chgData name="Jonathan Loo" userId="d2d72d48b56f45d8" providerId="LiveId" clId="{D13DE75A-ED86-4B24-95DA-B9DEDE813A63}" dt="2020-12-04T15:22:37.866" v="68920"/>
          <ac:picMkLst>
            <pc:docMk/>
            <pc:sldMk cId="3012814988" sldId="451"/>
            <ac:picMk id="10" creationId="{B8CD127F-6073-453A-BF09-3655A0919BB4}"/>
          </ac:picMkLst>
        </pc:picChg>
        <pc:picChg chg="del mod ord">
          <ac:chgData name="Jonathan Loo" userId="d2d72d48b56f45d8" providerId="LiveId" clId="{D13DE75A-ED86-4B24-95DA-B9DEDE813A63}" dt="2020-11-16T20:19:22.057" v="44216" actId="478"/>
          <ac:picMkLst>
            <pc:docMk/>
            <pc:sldMk cId="3012814988" sldId="451"/>
            <ac:picMk id="12" creationId="{C547A3C6-043E-49F5-BDC3-03F87238E115}"/>
          </ac:picMkLst>
        </pc:picChg>
        <pc:picChg chg="add del mod ord">
          <ac:chgData name="Jonathan Loo" userId="d2d72d48b56f45d8" providerId="LiveId" clId="{D13DE75A-ED86-4B24-95DA-B9DEDE813A63}" dt="2020-12-04T15:22:37.866" v="68920"/>
          <ac:picMkLst>
            <pc:docMk/>
            <pc:sldMk cId="3012814988" sldId="451"/>
            <ac:picMk id="12" creationId="{D862FFC8-C0D1-4754-80DB-DA3763D335E6}"/>
          </ac:picMkLst>
        </pc:picChg>
        <pc:picChg chg="del mod ord">
          <ac:chgData name="Jonathan Loo" userId="d2d72d48b56f45d8" providerId="LiveId" clId="{D13DE75A-ED86-4B24-95DA-B9DEDE813A63}" dt="2020-11-16T20:20:06.231" v="44231" actId="478"/>
          <ac:picMkLst>
            <pc:docMk/>
            <pc:sldMk cId="3012814988" sldId="451"/>
            <ac:picMk id="14" creationId="{05416AD7-91BF-4A26-8F8C-0AEEBC54EF6C}"/>
          </ac:picMkLst>
        </pc:picChg>
        <pc:picChg chg="del mod ord">
          <ac:chgData name="Jonathan Loo" userId="d2d72d48b56f45d8" providerId="LiveId" clId="{D13DE75A-ED86-4B24-95DA-B9DEDE813A63}" dt="2020-11-18T15:57:48.099" v="60114" actId="478"/>
          <ac:picMkLst>
            <pc:docMk/>
            <pc:sldMk cId="3012814988" sldId="451"/>
            <ac:picMk id="16" creationId="{39385A14-3E7F-4AD2-8497-8FB271DCA6E0}"/>
          </ac:picMkLst>
        </pc:picChg>
        <pc:picChg chg="del mod">
          <ac:chgData name="Jonathan Loo" userId="d2d72d48b56f45d8" providerId="LiveId" clId="{D13DE75A-ED86-4B24-95DA-B9DEDE813A63}" dt="2020-11-16T15:36:23.034" v="40344" actId="478"/>
          <ac:picMkLst>
            <pc:docMk/>
            <pc:sldMk cId="3012814988" sldId="451"/>
            <ac:picMk id="82" creationId="{D65DE651-3F33-4006-8388-446A82A2DB6B}"/>
          </ac:picMkLst>
        </pc:picChg>
      </pc:sldChg>
      <pc:sldChg chg="addSp delSp modSp new del mod modClrScheme chgLayout">
        <pc:chgData name="Jonathan Loo" userId="d2d72d48b56f45d8" providerId="LiveId" clId="{D13DE75A-ED86-4B24-95DA-B9DEDE813A63}" dt="2020-11-16T19:44:27.481" v="43085" actId="47"/>
        <pc:sldMkLst>
          <pc:docMk/>
          <pc:sldMk cId="2515377235" sldId="452"/>
        </pc:sldMkLst>
        <pc:spChg chg="mod ord">
          <ac:chgData name="Jonathan Loo" userId="d2d72d48b56f45d8" providerId="LiveId" clId="{D13DE75A-ED86-4B24-95DA-B9DEDE813A63}" dt="2020-11-16T16:53:21.816" v="42669" actId="700"/>
          <ac:spMkLst>
            <pc:docMk/>
            <pc:sldMk cId="2515377235" sldId="452"/>
            <ac:spMk id="2" creationId="{0EE5B324-C42A-49F7-80F4-B97FBB8697D1}"/>
          </ac:spMkLst>
        </pc:spChg>
        <pc:spChg chg="mod ord">
          <ac:chgData name="Jonathan Loo" userId="d2d72d48b56f45d8" providerId="LiveId" clId="{D13DE75A-ED86-4B24-95DA-B9DEDE813A63}" dt="2020-11-16T17:00:56.312" v="43013" actId="6549"/>
          <ac:spMkLst>
            <pc:docMk/>
            <pc:sldMk cId="2515377235" sldId="452"/>
            <ac:spMk id="3" creationId="{BEFC58B4-E01A-4D9A-A100-EB14AD7958A6}"/>
          </ac:spMkLst>
        </pc:spChg>
        <pc:spChg chg="add del mod ord">
          <ac:chgData name="Jonathan Loo" userId="d2d72d48b56f45d8" providerId="LiveId" clId="{D13DE75A-ED86-4B24-95DA-B9DEDE813A63}" dt="2020-11-16T16:07:52.818" v="41215" actId="700"/>
          <ac:spMkLst>
            <pc:docMk/>
            <pc:sldMk cId="2515377235" sldId="452"/>
            <ac:spMk id="4" creationId="{E12414A8-22CC-42CB-BB58-E376358D22F0}"/>
          </ac:spMkLst>
        </pc:spChg>
        <pc:spChg chg="add del mod topLvl">
          <ac:chgData name="Jonathan Loo" userId="d2d72d48b56f45d8" providerId="LiveId" clId="{D13DE75A-ED86-4B24-95DA-B9DEDE813A63}" dt="2020-11-16T16:56:42.739" v="42775" actId="207"/>
          <ac:spMkLst>
            <pc:docMk/>
            <pc:sldMk cId="2515377235" sldId="452"/>
            <ac:spMk id="48" creationId="{02764D2A-E4C2-4CD1-9225-CF09769D84C9}"/>
          </ac:spMkLst>
        </pc:spChg>
        <pc:spChg chg="mod">
          <ac:chgData name="Jonathan Loo" userId="d2d72d48b56f45d8" providerId="LiveId" clId="{D13DE75A-ED86-4B24-95DA-B9DEDE813A63}" dt="2020-11-16T16:56:42.272" v="42774" actId="165"/>
          <ac:spMkLst>
            <pc:docMk/>
            <pc:sldMk cId="2515377235" sldId="452"/>
            <ac:spMk id="51" creationId="{812D4B08-126E-4D20-8236-C1A59C02E899}"/>
          </ac:spMkLst>
        </pc:spChg>
        <pc:spChg chg="mod">
          <ac:chgData name="Jonathan Loo" userId="d2d72d48b56f45d8" providerId="LiveId" clId="{D13DE75A-ED86-4B24-95DA-B9DEDE813A63}" dt="2020-11-16T16:56:42.272" v="42774" actId="165"/>
          <ac:spMkLst>
            <pc:docMk/>
            <pc:sldMk cId="2515377235" sldId="452"/>
            <ac:spMk id="52" creationId="{3FF4F5C2-7AA4-4EB9-B690-3E47EC704C53}"/>
          </ac:spMkLst>
        </pc:spChg>
        <pc:spChg chg="mod">
          <ac:chgData name="Jonathan Loo" userId="d2d72d48b56f45d8" providerId="LiveId" clId="{D13DE75A-ED86-4B24-95DA-B9DEDE813A63}" dt="2020-11-16T16:56:42.272" v="42774" actId="165"/>
          <ac:spMkLst>
            <pc:docMk/>
            <pc:sldMk cId="2515377235" sldId="452"/>
            <ac:spMk id="54" creationId="{ED74C8D5-5FB4-4996-8AEE-8555C00883C3}"/>
          </ac:spMkLst>
        </pc:spChg>
        <pc:spChg chg="mod">
          <ac:chgData name="Jonathan Loo" userId="d2d72d48b56f45d8" providerId="LiveId" clId="{D13DE75A-ED86-4B24-95DA-B9DEDE813A63}" dt="2020-11-16T16:56:42.272" v="42774" actId="165"/>
          <ac:spMkLst>
            <pc:docMk/>
            <pc:sldMk cId="2515377235" sldId="452"/>
            <ac:spMk id="55" creationId="{51C37839-2941-4903-A342-4623742ABCAA}"/>
          </ac:spMkLst>
        </pc:spChg>
        <pc:spChg chg="mod">
          <ac:chgData name="Jonathan Loo" userId="d2d72d48b56f45d8" providerId="LiveId" clId="{D13DE75A-ED86-4B24-95DA-B9DEDE813A63}" dt="2020-11-16T16:56:42.272" v="42774" actId="165"/>
          <ac:spMkLst>
            <pc:docMk/>
            <pc:sldMk cId="2515377235" sldId="452"/>
            <ac:spMk id="56" creationId="{FDC5E0CC-C9AA-4C6B-8CF9-87BE72C76655}"/>
          </ac:spMkLst>
        </pc:spChg>
        <pc:spChg chg="mod">
          <ac:chgData name="Jonathan Loo" userId="d2d72d48b56f45d8" providerId="LiveId" clId="{D13DE75A-ED86-4B24-95DA-B9DEDE813A63}" dt="2020-11-16T16:56:42.272" v="42774" actId="165"/>
          <ac:spMkLst>
            <pc:docMk/>
            <pc:sldMk cId="2515377235" sldId="452"/>
            <ac:spMk id="58" creationId="{0D9F5572-809A-4F3E-A37A-93FA47415F61}"/>
          </ac:spMkLst>
        </pc:spChg>
        <pc:spChg chg="mod">
          <ac:chgData name="Jonathan Loo" userId="d2d72d48b56f45d8" providerId="LiveId" clId="{D13DE75A-ED86-4B24-95DA-B9DEDE813A63}" dt="2020-11-16T16:56:42.272" v="42774" actId="165"/>
          <ac:spMkLst>
            <pc:docMk/>
            <pc:sldMk cId="2515377235" sldId="452"/>
            <ac:spMk id="59" creationId="{766CE702-76F2-47FE-ABEA-A3B5EF979221}"/>
          </ac:spMkLst>
        </pc:spChg>
        <pc:spChg chg="mod">
          <ac:chgData name="Jonathan Loo" userId="d2d72d48b56f45d8" providerId="LiveId" clId="{D13DE75A-ED86-4B24-95DA-B9DEDE813A63}" dt="2020-11-16T16:56:42.272" v="42774" actId="165"/>
          <ac:spMkLst>
            <pc:docMk/>
            <pc:sldMk cId="2515377235" sldId="452"/>
            <ac:spMk id="60" creationId="{355BDE47-25AF-41BB-B7E3-AFC4BAE097B5}"/>
          </ac:spMkLst>
        </pc:spChg>
        <pc:spChg chg="mod">
          <ac:chgData name="Jonathan Loo" userId="d2d72d48b56f45d8" providerId="LiveId" clId="{D13DE75A-ED86-4B24-95DA-B9DEDE813A63}" dt="2020-11-16T16:56:42.272" v="42774" actId="165"/>
          <ac:spMkLst>
            <pc:docMk/>
            <pc:sldMk cId="2515377235" sldId="452"/>
            <ac:spMk id="61" creationId="{AAF0D6D8-E266-4A5E-8BED-2E89DD8CEA79}"/>
          </ac:spMkLst>
        </pc:spChg>
        <pc:spChg chg="mod topLvl">
          <ac:chgData name="Jonathan Loo" userId="d2d72d48b56f45d8" providerId="LiveId" clId="{D13DE75A-ED86-4B24-95DA-B9DEDE813A63}" dt="2020-11-16T16:56:42.272" v="42774" actId="165"/>
          <ac:spMkLst>
            <pc:docMk/>
            <pc:sldMk cId="2515377235" sldId="452"/>
            <ac:spMk id="62" creationId="{7087F879-CB15-4995-83D4-714902C9FBC4}"/>
          </ac:spMkLst>
        </pc:spChg>
        <pc:spChg chg="mod topLvl">
          <ac:chgData name="Jonathan Loo" userId="d2d72d48b56f45d8" providerId="LiveId" clId="{D13DE75A-ED86-4B24-95DA-B9DEDE813A63}" dt="2020-11-16T16:56:42.272" v="42774" actId="165"/>
          <ac:spMkLst>
            <pc:docMk/>
            <pc:sldMk cId="2515377235" sldId="452"/>
            <ac:spMk id="63" creationId="{2D8EB7A3-9BBE-4788-A812-03F205412E4E}"/>
          </ac:spMkLst>
        </pc:spChg>
        <pc:spChg chg="mod topLvl">
          <ac:chgData name="Jonathan Loo" userId="d2d72d48b56f45d8" providerId="LiveId" clId="{D13DE75A-ED86-4B24-95DA-B9DEDE813A63}" dt="2020-11-16T16:56:42.272" v="42774" actId="165"/>
          <ac:spMkLst>
            <pc:docMk/>
            <pc:sldMk cId="2515377235" sldId="452"/>
            <ac:spMk id="64" creationId="{7D097C42-A007-45C3-8E72-90889EEDBFF0}"/>
          </ac:spMkLst>
        </pc:spChg>
        <pc:spChg chg="mod">
          <ac:chgData name="Jonathan Loo" userId="d2d72d48b56f45d8" providerId="LiveId" clId="{D13DE75A-ED86-4B24-95DA-B9DEDE813A63}" dt="2020-11-16T16:56:42.272" v="42774" actId="165"/>
          <ac:spMkLst>
            <pc:docMk/>
            <pc:sldMk cId="2515377235" sldId="452"/>
            <ac:spMk id="67" creationId="{870687B8-E3CC-43D1-B8F0-596E354A996D}"/>
          </ac:spMkLst>
        </pc:spChg>
        <pc:spChg chg="mod">
          <ac:chgData name="Jonathan Loo" userId="d2d72d48b56f45d8" providerId="LiveId" clId="{D13DE75A-ED86-4B24-95DA-B9DEDE813A63}" dt="2020-11-16T16:56:42.272" v="42774" actId="165"/>
          <ac:spMkLst>
            <pc:docMk/>
            <pc:sldMk cId="2515377235" sldId="452"/>
            <ac:spMk id="68" creationId="{0FC3651A-6DF7-4619-93C7-BAE48761E84D}"/>
          </ac:spMkLst>
        </pc:spChg>
        <pc:spChg chg="mod">
          <ac:chgData name="Jonathan Loo" userId="d2d72d48b56f45d8" providerId="LiveId" clId="{D13DE75A-ED86-4B24-95DA-B9DEDE813A63}" dt="2020-11-16T16:56:42.272" v="42774" actId="165"/>
          <ac:spMkLst>
            <pc:docMk/>
            <pc:sldMk cId="2515377235" sldId="452"/>
            <ac:spMk id="69" creationId="{31ECF0CE-638A-48F8-8448-A2B9FEEF5CB9}"/>
          </ac:spMkLst>
        </pc:spChg>
        <pc:spChg chg="mod">
          <ac:chgData name="Jonathan Loo" userId="d2d72d48b56f45d8" providerId="LiveId" clId="{D13DE75A-ED86-4B24-95DA-B9DEDE813A63}" dt="2020-11-16T16:56:42.272" v="42774" actId="165"/>
          <ac:spMkLst>
            <pc:docMk/>
            <pc:sldMk cId="2515377235" sldId="452"/>
            <ac:spMk id="70" creationId="{BBCC9BAB-077B-41F8-9A92-0B15F9DDB1F2}"/>
          </ac:spMkLst>
        </pc:spChg>
        <pc:spChg chg="mod">
          <ac:chgData name="Jonathan Loo" userId="d2d72d48b56f45d8" providerId="LiveId" clId="{D13DE75A-ED86-4B24-95DA-B9DEDE813A63}" dt="2020-11-16T16:56:42.272" v="42774" actId="165"/>
          <ac:spMkLst>
            <pc:docMk/>
            <pc:sldMk cId="2515377235" sldId="452"/>
            <ac:spMk id="71" creationId="{0E15E0CC-5C7E-49AD-B004-36E8A97FFACC}"/>
          </ac:spMkLst>
        </pc:spChg>
        <pc:spChg chg="mod">
          <ac:chgData name="Jonathan Loo" userId="d2d72d48b56f45d8" providerId="LiveId" clId="{D13DE75A-ED86-4B24-95DA-B9DEDE813A63}" dt="2020-11-16T16:56:42.272" v="42774" actId="165"/>
          <ac:spMkLst>
            <pc:docMk/>
            <pc:sldMk cId="2515377235" sldId="452"/>
            <ac:spMk id="73" creationId="{DE15DE18-6EA3-476C-8247-37A888014CCC}"/>
          </ac:spMkLst>
        </pc:spChg>
        <pc:spChg chg="mod">
          <ac:chgData name="Jonathan Loo" userId="d2d72d48b56f45d8" providerId="LiveId" clId="{D13DE75A-ED86-4B24-95DA-B9DEDE813A63}" dt="2020-11-16T16:56:42.272" v="42774" actId="165"/>
          <ac:spMkLst>
            <pc:docMk/>
            <pc:sldMk cId="2515377235" sldId="452"/>
            <ac:spMk id="74" creationId="{C3549981-60E3-4384-BE1D-A06C42B2C42F}"/>
          </ac:spMkLst>
        </pc:spChg>
        <pc:spChg chg="mod">
          <ac:chgData name="Jonathan Loo" userId="d2d72d48b56f45d8" providerId="LiveId" clId="{D13DE75A-ED86-4B24-95DA-B9DEDE813A63}" dt="2020-11-16T16:56:42.272" v="42774" actId="165"/>
          <ac:spMkLst>
            <pc:docMk/>
            <pc:sldMk cId="2515377235" sldId="452"/>
            <ac:spMk id="76" creationId="{28C77947-35DF-47B3-A5FD-99C92240CD7A}"/>
          </ac:spMkLst>
        </pc:spChg>
        <pc:spChg chg="mod">
          <ac:chgData name="Jonathan Loo" userId="d2d72d48b56f45d8" providerId="LiveId" clId="{D13DE75A-ED86-4B24-95DA-B9DEDE813A63}" dt="2020-11-16T16:56:42.272" v="42774" actId="165"/>
          <ac:spMkLst>
            <pc:docMk/>
            <pc:sldMk cId="2515377235" sldId="452"/>
            <ac:spMk id="77" creationId="{5549720B-C7DC-44A6-8C07-F7819F19BD59}"/>
          </ac:spMkLst>
        </pc:spChg>
        <pc:spChg chg="mod">
          <ac:chgData name="Jonathan Loo" userId="d2d72d48b56f45d8" providerId="LiveId" clId="{D13DE75A-ED86-4B24-95DA-B9DEDE813A63}" dt="2020-11-16T16:56:42.272" v="42774" actId="165"/>
          <ac:spMkLst>
            <pc:docMk/>
            <pc:sldMk cId="2515377235" sldId="452"/>
            <ac:spMk id="78" creationId="{BB718A83-9E66-4B40-8EF5-DF14B477F728}"/>
          </ac:spMkLst>
        </pc:spChg>
        <pc:spChg chg="mod">
          <ac:chgData name="Jonathan Loo" userId="d2d72d48b56f45d8" providerId="LiveId" clId="{D13DE75A-ED86-4B24-95DA-B9DEDE813A63}" dt="2020-11-16T16:56:42.272" v="42774" actId="165"/>
          <ac:spMkLst>
            <pc:docMk/>
            <pc:sldMk cId="2515377235" sldId="452"/>
            <ac:spMk id="80" creationId="{D6F4F0F1-7630-44F4-8975-F1CD239A481D}"/>
          </ac:spMkLst>
        </pc:spChg>
        <pc:spChg chg="mod">
          <ac:chgData name="Jonathan Loo" userId="d2d72d48b56f45d8" providerId="LiveId" clId="{D13DE75A-ED86-4B24-95DA-B9DEDE813A63}" dt="2020-11-16T16:56:42.272" v="42774" actId="165"/>
          <ac:spMkLst>
            <pc:docMk/>
            <pc:sldMk cId="2515377235" sldId="452"/>
            <ac:spMk id="81" creationId="{CE24C174-556A-458A-B49B-C7ABA79B6345}"/>
          </ac:spMkLst>
        </pc:spChg>
        <pc:spChg chg="mod">
          <ac:chgData name="Jonathan Loo" userId="d2d72d48b56f45d8" providerId="LiveId" clId="{D13DE75A-ED86-4B24-95DA-B9DEDE813A63}" dt="2020-11-16T16:56:42.272" v="42774" actId="165"/>
          <ac:spMkLst>
            <pc:docMk/>
            <pc:sldMk cId="2515377235" sldId="452"/>
            <ac:spMk id="82" creationId="{342DB21A-6745-467F-A3B9-1F03BC58CE19}"/>
          </ac:spMkLst>
        </pc:spChg>
        <pc:spChg chg="mod">
          <ac:chgData name="Jonathan Loo" userId="d2d72d48b56f45d8" providerId="LiveId" clId="{D13DE75A-ED86-4B24-95DA-B9DEDE813A63}" dt="2020-11-16T16:56:42.272" v="42774" actId="165"/>
          <ac:spMkLst>
            <pc:docMk/>
            <pc:sldMk cId="2515377235" sldId="452"/>
            <ac:spMk id="83" creationId="{333B86CD-3450-4EE5-BC77-9BBF9A5BA9CD}"/>
          </ac:spMkLst>
        </pc:spChg>
        <pc:spChg chg="mod topLvl">
          <ac:chgData name="Jonathan Loo" userId="d2d72d48b56f45d8" providerId="LiveId" clId="{D13DE75A-ED86-4B24-95DA-B9DEDE813A63}" dt="2020-11-16T16:56:42.272" v="42774" actId="165"/>
          <ac:spMkLst>
            <pc:docMk/>
            <pc:sldMk cId="2515377235" sldId="452"/>
            <ac:spMk id="84" creationId="{F944A8F3-5587-4D68-8D5F-53FFCDAA610F}"/>
          </ac:spMkLst>
        </pc:spChg>
        <pc:spChg chg="mod topLvl">
          <ac:chgData name="Jonathan Loo" userId="d2d72d48b56f45d8" providerId="LiveId" clId="{D13DE75A-ED86-4B24-95DA-B9DEDE813A63}" dt="2020-11-16T16:56:42.272" v="42774" actId="165"/>
          <ac:spMkLst>
            <pc:docMk/>
            <pc:sldMk cId="2515377235" sldId="452"/>
            <ac:spMk id="85" creationId="{B8F42741-B711-4C01-9DFF-CCEF62D33733}"/>
          </ac:spMkLst>
        </pc:spChg>
        <pc:spChg chg="mod topLvl">
          <ac:chgData name="Jonathan Loo" userId="d2d72d48b56f45d8" providerId="LiveId" clId="{D13DE75A-ED86-4B24-95DA-B9DEDE813A63}" dt="2020-11-16T16:56:42.272" v="42774" actId="165"/>
          <ac:spMkLst>
            <pc:docMk/>
            <pc:sldMk cId="2515377235" sldId="452"/>
            <ac:spMk id="86" creationId="{C3A24477-0749-4854-990E-D50273AE1E3D}"/>
          </ac:spMkLst>
        </pc:spChg>
        <pc:spChg chg="mod">
          <ac:chgData name="Jonathan Loo" userId="d2d72d48b56f45d8" providerId="LiveId" clId="{D13DE75A-ED86-4B24-95DA-B9DEDE813A63}" dt="2020-11-16T16:56:42.272" v="42774" actId="165"/>
          <ac:spMkLst>
            <pc:docMk/>
            <pc:sldMk cId="2515377235" sldId="452"/>
            <ac:spMk id="89" creationId="{B2365474-E23F-4FC2-8C66-F70743D159AE}"/>
          </ac:spMkLst>
        </pc:spChg>
        <pc:spChg chg="mod">
          <ac:chgData name="Jonathan Loo" userId="d2d72d48b56f45d8" providerId="LiveId" clId="{D13DE75A-ED86-4B24-95DA-B9DEDE813A63}" dt="2020-11-16T16:56:42.272" v="42774" actId="165"/>
          <ac:spMkLst>
            <pc:docMk/>
            <pc:sldMk cId="2515377235" sldId="452"/>
            <ac:spMk id="90" creationId="{563F8CDB-6381-45B7-9AB0-309C0B717642}"/>
          </ac:spMkLst>
        </pc:spChg>
        <pc:spChg chg="mod">
          <ac:chgData name="Jonathan Loo" userId="d2d72d48b56f45d8" providerId="LiveId" clId="{D13DE75A-ED86-4B24-95DA-B9DEDE813A63}" dt="2020-11-16T16:56:42.272" v="42774" actId="165"/>
          <ac:spMkLst>
            <pc:docMk/>
            <pc:sldMk cId="2515377235" sldId="452"/>
            <ac:spMk id="91" creationId="{405551F9-DFDB-48A6-9E16-90436E83EA64}"/>
          </ac:spMkLst>
        </pc:spChg>
        <pc:spChg chg="mod">
          <ac:chgData name="Jonathan Loo" userId="d2d72d48b56f45d8" providerId="LiveId" clId="{D13DE75A-ED86-4B24-95DA-B9DEDE813A63}" dt="2020-11-16T16:56:42.272" v="42774" actId="165"/>
          <ac:spMkLst>
            <pc:docMk/>
            <pc:sldMk cId="2515377235" sldId="452"/>
            <ac:spMk id="92" creationId="{F1B9357B-5B12-411B-8BB0-F69D92D1BBC4}"/>
          </ac:spMkLst>
        </pc:spChg>
        <pc:spChg chg="mod">
          <ac:chgData name="Jonathan Loo" userId="d2d72d48b56f45d8" providerId="LiveId" clId="{D13DE75A-ED86-4B24-95DA-B9DEDE813A63}" dt="2020-11-16T16:56:42.272" v="42774" actId="165"/>
          <ac:spMkLst>
            <pc:docMk/>
            <pc:sldMk cId="2515377235" sldId="452"/>
            <ac:spMk id="93" creationId="{3BEF6D71-CFCC-4F57-AF39-009B179165A9}"/>
          </ac:spMkLst>
        </pc:spChg>
        <pc:grpChg chg="add del mod">
          <ac:chgData name="Jonathan Loo" userId="d2d72d48b56f45d8" providerId="LiveId" clId="{D13DE75A-ED86-4B24-95DA-B9DEDE813A63}" dt="2020-11-16T16:56:42.272" v="42774" actId="165"/>
          <ac:grpSpMkLst>
            <pc:docMk/>
            <pc:sldMk cId="2515377235" sldId="452"/>
            <ac:grpSpMk id="47"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49"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0"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3"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7"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65"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66"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2"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5"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9"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87"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88" creationId="{0E992F49-94D3-48BE-885C-CB98D035194A}"/>
          </ac:grpSpMkLst>
        </pc:grpChg>
        <pc:picChg chg="del mod">
          <ac:chgData name="Jonathan Loo" userId="d2d72d48b56f45d8" providerId="LiveId" clId="{D13DE75A-ED86-4B24-95DA-B9DEDE813A63}" dt="2020-11-16T15:42:49.519" v="40591" actId="478"/>
          <ac:picMkLst>
            <pc:docMk/>
            <pc:sldMk cId="2515377235" sldId="452"/>
            <ac:picMk id="6" creationId="{EA543142-391E-4108-8DD0-B48215A85BF5}"/>
          </ac:picMkLst>
        </pc:picChg>
        <pc:picChg chg="del mod ord">
          <ac:chgData name="Jonathan Loo" userId="d2d72d48b56f45d8" providerId="LiveId" clId="{D13DE75A-ED86-4B24-95DA-B9DEDE813A63}" dt="2020-11-16T15:51:09.734" v="40665" actId="478"/>
          <ac:picMkLst>
            <pc:docMk/>
            <pc:sldMk cId="2515377235" sldId="452"/>
            <ac:picMk id="8" creationId="{B971C9E5-2281-41EE-9FC3-9927AB92C167}"/>
          </ac:picMkLst>
        </pc:picChg>
        <pc:picChg chg="del mod ord">
          <ac:chgData name="Jonathan Loo" userId="d2d72d48b56f45d8" providerId="LiveId" clId="{D13DE75A-ED86-4B24-95DA-B9DEDE813A63}" dt="2020-11-16T15:52:39.866" v="40696" actId="478"/>
          <ac:picMkLst>
            <pc:docMk/>
            <pc:sldMk cId="2515377235" sldId="452"/>
            <ac:picMk id="10" creationId="{27072D2B-466F-43BA-B639-A1241647C369}"/>
          </ac:picMkLst>
        </pc:picChg>
        <pc:picChg chg="del mod ord">
          <ac:chgData name="Jonathan Loo" userId="d2d72d48b56f45d8" providerId="LiveId" clId="{D13DE75A-ED86-4B24-95DA-B9DEDE813A63}" dt="2020-11-16T15:56:26.148" v="40784" actId="478"/>
          <ac:picMkLst>
            <pc:docMk/>
            <pc:sldMk cId="2515377235" sldId="452"/>
            <ac:picMk id="12" creationId="{19F03F79-73D0-4EF3-936D-C53EAABEA2BB}"/>
          </ac:picMkLst>
        </pc:picChg>
        <pc:picChg chg="del mod ord">
          <ac:chgData name="Jonathan Loo" userId="d2d72d48b56f45d8" providerId="LiveId" clId="{D13DE75A-ED86-4B24-95DA-B9DEDE813A63}" dt="2020-11-16T15:57:37.577" v="40844" actId="478"/>
          <ac:picMkLst>
            <pc:docMk/>
            <pc:sldMk cId="2515377235" sldId="452"/>
            <ac:picMk id="14" creationId="{468BE20F-7755-4606-BA87-E89D8F93630E}"/>
          </ac:picMkLst>
        </pc:picChg>
        <pc:picChg chg="add del mod ord">
          <ac:chgData name="Jonathan Loo" userId="d2d72d48b56f45d8" providerId="LiveId" clId="{D13DE75A-ED86-4B24-95DA-B9DEDE813A63}" dt="2020-11-16T16:55:06.697" v="42749"/>
          <ac:picMkLst>
            <pc:docMk/>
            <pc:sldMk cId="2515377235" sldId="452"/>
            <ac:picMk id="16" creationId="{7C70792F-9C1A-4228-9E8B-286A6475171D}"/>
          </ac:picMkLst>
        </pc:picChg>
        <pc:picChg chg="del mod">
          <ac:chgData name="Jonathan Loo" userId="d2d72d48b56f45d8" providerId="LiveId" clId="{D13DE75A-ED86-4B24-95DA-B9DEDE813A63}" dt="2020-11-16T16:51:32.974" v="42466" actId="478"/>
          <ac:picMkLst>
            <pc:docMk/>
            <pc:sldMk cId="2515377235" sldId="452"/>
            <ac:picMk id="18" creationId="{BC1817E5-1DD4-4D7E-888C-BB9EB3C2BC46}"/>
          </ac:picMkLst>
        </pc:picChg>
        <pc:picChg chg="del mod">
          <ac:chgData name="Jonathan Loo" userId="d2d72d48b56f45d8" providerId="LiveId" clId="{D13DE75A-ED86-4B24-95DA-B9DEDE813A63}" dt="2020-11-16T16:07:45.058" v="41210" actId="478"/>
          <ac:picMkLst>
            <pc:docMk/>
            <pc:sldMk cId="2515377235" sldId="452"/>
            <ac:picMk id="20" creationId="{B5C04A33-8244-4C22-9DC6-47B7448A723F}"/>
          </ac:picMkLst>
        </pc:picChg>
        <pc:picChg chg="del mod ord">
          <ac:chgData name="Jonathan Loo" userId="d2d72d48b56f45d8" providerId="LiveId" clId="{D13DE75A-ED86-4B24-95DA-B9DEDE813A63}" dt="2020-11-16T16:11:16.114" v="41557" actId="478"/>
          <ac:picMkLst>
            <pc:docMk/>
            <pc:sldMk cId="2515377235" sldId="452"/>
            <ac:picMk id="22" creationId="{039B3475-E803-4B46-9A5E-D1DAF9CB1E37}"/>
          </ac:picMkLst>
        </pc:picChg>
        <pc:picChg chg="del mod ord">
          <ac:chgData name="Jonathan Loo" userId="d2d72d48b56f45d8" providerId="LiveId" clId="{D13DE75A-ED86-4B24-95DA-B9DEDE813A63}" dt="2020-11-16T16:11:57.791" v="41571" actId="478"/>
          <ac:picMkLst>
            <pc:docMk/>
            <pc:sldMk cId="2515377235" sldId="452"/>
            <ac:picMk id="24" creationId="{CABAB699-2376-4A97-BDC6-01A767AACD9C}"/>
          </ac:picMkLst>
        </pc:picChg>
        <pc:picChg chg="del mod ord">
          <ac:chgData name="Jonathan Loo" userId="d2d72d48b56f45d8" providerId="LiveId" clId="{D13DE75A-ED86-4B24-95DA-B9DEDE813A63}" dt="2020-11-16T16:41:09.387" v="42332" actId="478"/>
          <ac:picMkLst>
            <pc:docMk/>
            <pc:sldMk cId="2515377235" sldId="452"/>
            <ac:picMk id="26" creationId="{16A90661-9433-405F-B077-2F07B607FFB3}"/>
          </ac:picMkLst>
        </pc:picChg>
        <pc:picChg chg="del mod ord">
          <ac:chgData name="Jonathan Loo" userId="d2d72d48b56f45d8" providerId="LiveId" clId="{D13DE75A-ED86-4B24-95DA-B9DEDE813A63}" dt="2020-11-16T16:41:58.527" v="42346" actId="478"/>
          <ac:picMkLst>
            <pc:docMk/>
            <pc:sldMk cId="2515377235" sldId="452"/>
            <ac:picMk id="28" creationId="{5608B9A9-F6DC-4BAE-9EE3-9873A6672EB8}"/>
          </ac:picMkLst>
        </pc:picChg>
        <pc:picChg chg="del mod ord">
          <ac:chgData name="Jonathan Loo" userId="d2d72d48b56f45d8" providerId="LiveId" clId="{D13DE75A-ED86-4B24-95DA-B9DEDE813A63}" dt="2020-11-16T16:42:17.114" v="42360" actId="478"/>
          <ac:picMkLst>
            <pc:docMk/>
            <pc:sldMk cId="2515377235" sldId="452"/>
            <ac:picMk id="30" creationId="{8DE4D937-0743-483E-9A3F-CEE80A0EB0A3}"/>
          </ac:picMkLst>
        </pc:picChg>
        <pc:picChg chg="del mod ord">
          <ac:chgData name="Jonathan Loo" userId="d2d72d48b56f45d8" providerId="LiveId" clId="{D13DE75A-ED86-4B24-95DA-B9DEDE813A63}" dt="2020-11-16T16:53:34.678" v="42683" actId="478"/>
          <ac:picMkLst>
            <pc:docMk/>
            <pc:sldMk cId="2515377235" sldId="452"/>
            <ac:picMk id="32" creationId="{668506C3-7E77-4F14-9870-6704A8C747C8}"/>
          </ac:picMkLst>
        </pc:picChg>
        <pc:picChg chg="del mod ord">
          <ac:chgData name="Jonathan Loo" userId="d2d72d48b56f45d8" providerId="LiveId" clId="{D13DE75A-ED86-4B24-95DA-B9DEDE813A63}" dt="2020-11-16T16:53:46.014" v="42697" actId="478"/>
          <ac:picMkLst>
            <pc:docMk/>
            <pc:sldMk cId="2515377235" sldId="452"/>
            <ac:picMk id="34" creationId="{BD4FA00D-6482-4545-BE08-60A3D14EFAE2}"/>
          </ac:picMkLst>
        </pc:picChg>
        <pc:picChg chg="del mod ord">
          <ac:chgData name="Jonathan Loo" userId="d2d72d48b56f45d8" providerId="LiveId" clId="{D13DE75A-ED86-4B24-95DA-B9DEDE813A63}" dt="2020-11-16T16:53:57.960" v="42713" actId="478"/>
          <ac:picMkLst>
            <pc:docMk/>
            <pc:sldMk cId="2515377235" sldId="452"/>
            <ac:picMk id="36" creationId="{8F7014C9-F90F-4A70-B63F-BD7CA2D840DA}"/>
          </ac:picMkLst>
        </pc:picChg>
        <pc:picChg chg="del mod ord">
          <ac:chgData name="Jonathan Loo" userId="d2d72d48b56f45d8" providerId="LiveId" clId="{D13DE75A-ED86-4B24-95DA-B9DEDE813A63}" dt="2020-11-16T17:00:54.592" v="43012" actId="478"/>
          <ac:picMkLst>
            <pc:docMk/>
            <pc:sldMk cId="2515377235" sldId="452"/>
            <ac:picMk id="38" creationId="{710D917A-A9A1-4A75-8381-0536D7B4C4BC}"/>
          </ac:picMkLst>
        </pc:picChg>
        <pc:picChg chg="del mod ord">
          <ac:chgData name="Jonathan Loo" userId="d2d72d48b56f45d8" providerId="LiveId" clId="{D13DE75A-ED86-4B24-95DA-B9DEDE813A63}" dt="2020-11-16T16:55:06.697" v="42749"/>
          <ac:picMkLst>
            <pc:docMk/>
            <pc:sldMk cId="2515377235" sldId="452"/>
            <ac:picMk id="40" creationId="{2D164522-A9B5-47E4-B680-24407A778FFA}"/>
          </ac:picMkLst>
        </pc:picChg>
        <pc:picChg chg="add mod modCrop">
          <ac:chgData name="Jonathan Loo" userId="d2d72d48b56f45d8" providerId="LiveId" clId="{D13DE75A-ED86-4B24-95DA-B9DEDE813A63}" dt="2020-11-16T16:55:43.795" v="42763" actId="14100"/>
          <ac:picMkLst>
            <pc:docMk/>
            <pc:sldMk cId="2515377235" sldId="452"/>
            <ac:picMk id="42" creationId="{C9029DCC-F1BC-4490-AA21-9D59B120938F}"/>
          </ac:picMkLst>
        </pc:picChg>
        <pc:picChg chg="add mod modCrop">
          <ac:chgData name="Jonathan Loo" userId="d2d72d48b56f45d8" providerId="LiveId" clId="{D13DE75A-ED86-4B24-95DA-B9DEDE813A63}" dt="2020-11-16T16:55:45.178" v="42765" actId="14100"/>
          <ac:picMkLst>
            <pc:docMk/>
            <pc:sldMk cId="2515377235" sldId="452"/>
            <ac:picMk id="44" creationId="{8C8E82F9-4181-426F-8718-68A96A39F183}"/>
          </ac:picMkLst>
        </pc:picChg>
        <pc:picChg chg="add del mod">
          <ac:chgData name="Jonathan Loo" userId="d2d72d48b56f45d8" providerId="LiveId" clId="{D13DE75A-ED86-4B24-95DA-B9DEDE813A63}" dt="2020-11-16T16:56:44.360" v="42778"/>
          <ac:picMkLst>
            <pc:docMk/>
            <pc:sldMk cId="2515377235" sldId="452"/>
            <ac:picMk id="46" creationId="{0E992F49-94D3-48BE-885C-CB98D035194A}"/>
          </ac:picMkLst>
        </pc:picChg>
        <pc:picChg chg="add del mod">
          <ac:chgData name="Jonathan Loo" userId="d2d72d48b56f45d8" providerId="LiveId" clId="{D13DE75A-ED86-4B24-95DA-B9DEDE813A63}" dt="2020-11-16T16:57:13.557" v="42793" actId="478"/>
          <ac:picMkLst>
            <pc:docMk/>
            <pc:sldMk cId="2515377235" sldId="452"/>
            <ac:picMk id="95" creationId="{F0BE638C-E9E3-4C79-BB96-5CE5652DB35C}"/>
          </ac:picMkLst>
        </pc:picChg>
        <pc:picChg chg="mod ord">
          <ac:chgData name="Jonathan Loo" userId="d2d72d48b56f45d8" providerId="LiveId" clId="{D13DE75A-ED86-4B24-95DA-B9DEDE813A63}" dt="2020-11-16T16:57:27.380" v="42801" actId="1076"/>
          <ac:picMkLst>
            <pc:docMk/>
            <pc:sldMk cId="2515377235" sldId="452"/>
            <ac:picMk id="97" creationId="{B928D921-7C5D-4C30-8FFF-262E8239E894}"/>
          </ac:picMkLst>
        </pc:picChg>
        <pc:picChg chg="add mod">
          <ac:chgData name="Jonathan Loo" userId="d2d72d48b56f45d8" providerId="LiveId" clId="{D13DE75A-ED86-4B24-95DA-B9DEDE813A63}" dt="2020-11-16T16:57:24.689" v="42800" actId="1076"/>
          <ac:picMkLst>
            <pc:docMk/>
            <pc:sldMk cId="2515377235" sldId="452"/>
            <ac:picMk id="99" creationId="{AB77C85E-5B0D-4F82-91EA-886D0B3954AE}"/>
          </ac:picMkLst>
        </pc:picChg>
        <pc:picChg chg="add del">
          <ac:chgData name="Jonathan Loo" userId="d2d72d48b56f45d8" providerId="LiveId" clId="{D13DE75A-ED86-4B24-95DA-B9DEDE813A63}" dt="2020-11-16T16:57:31.079" v="42803" actId="478"/>
          <ac:picMkLst>
            <pc:docMk/>
            <pc:sldMk cId="2515377235" sldId="452"/>
            <ac:picMk id="101" creationId="{37708C69-DFDD-4C2A-9A7C-8A532F0DA43A}"/>
          </ac:picMkLst>
        </pc:picChg>
        <pc:picChg chg="add del mod">
          <ac:chgData name="Jonathan Loo" userId="d2d72d48b56f45d8" providerId="LiveId" clId="{D13DE75A-ED86-4B24-95DA-B9DEDE813A63}" dt="2020-11-16T16:57:54.632" v="42817" actId="478"/>
          <ac:picMkLst>
            <pc:docMk/>
            <pc:sldMk cId="2515377235" sldId="452"/>
            <ac:picMk id="103" creationId="{AE336366-E0F2-4093-849F-4658801389F8}"/>
          </ac:picMkLst>
        </pc:picChg>
        <pc:picChg chg="mod ord">
          <ac:chgData name="Jonathan Loo" userId="d2d72d48b56f45d8" providerId="LiveId" clId="{D13DE75A-ED86-4B24-95DA-B9DEDE813A63}" dt="2020-11-16T16:57:58.602" v="42820" actId="1076"/>
          <ac:picMkLst>
            <pc:docMk/>
            <pc:sldMk cId="2515377235" sldId="452"/>
            <ac:picMk id="105" creationId="{13435F93-FF49-49C2-B963-21CE2C6E41B5}"/>
          </ac:picMkLst>
        </pc:picChg>
        <pc:picChg chg="add mod">
          <ac:chgData name="Jonathan Loo" userId="d2d72d48b56f45d8" providerId="LiveId" clId="{D13DE75A-ED86-4B24-95DA-B9DEDE813A63}" dt="2020-11-16T16:58:04.558" v="42822" actId="1076"/>
          <ac:picMkLst>
            <pc:docMk/>
            <pc:sldMk cId="2515377235" sldId="452"/>
            <ac:picMk id="107" creationId="{AC897DB7-5320-441D-A582-E24088B32DBF}"/>
          </ac:picMkLst>
        </pc:picChg>
        <pc:picChg chg="add del">
          <ac:chgData name="Jonathan Loo" userId="d2d72d48b56f45d8" providerId="LiveId" clId="{D13DE75A-ED86-4B24-95DA-B9DEDE813A63}" dt="2020-11-16T16:58:10.360" v="42824" actId="478"/>
          <ac:picMkLst>
            <pc:docMk/>
            <pc:sldMk cId="2515377235" sldId="452"/>
            <ac:picMk id="109" creationId="{A9230141-1EDA-4195-9D0E-131465ECD263}"/>
          </ac:picMkLst>
        </pc:picChg>
        <pc:picChg chg="add del mod">
          <ac:chgData name="Jonathan Loo" userId="d2d72d48b56f45d8" providerId="LiveId" clId="{D13DE75A-ED86-4B24-95DA-B9DEDE813A63}" dt="2020-11-16T16:58:24.302" v="42838" actId="478"/>
          <ac:picMkLst>
            <pc:docMk/>
            <pc:sldMk cId="2515377235" sldId="452"/>
            <ac:picMk id="111" creationId="{F7F072BE-3DD8-4A38-8720-796FD3A237A8}"/>
          </ac:picMkLst>
        </pc:picChg>
        <pc:picChg chg="del mod ord">
          <ac:chgData name="Jonathan Loo" userId="d2d72d48b56f45d8" providerId="LiveId" clId="{D13DE75A-ED86-4B24-95DA-B9DEDE813A63}" dt="2020-11-16T19:35:59.417" v="43040" actId="478"/>
          <ac:picMkLst>
            <pc:docMk/>
            <pc:sldMk cId="2515377235" sldId="452"/>
            <ac:picMk id="113" creationId="{B626B0BB-8943-49C0-90F1-147764FC534F}"/>
          </ac:picMkLst>
        </pc:picChg>
        <pc:picChg chg="add del mod">
          <ac:chgData name="Jonathan Loo" userId="d2d72d48b56f45d8" providerId="LiveId" clId="{D13DE75A-ED86-4B24-95DA-B9DEDE813A63}" dt="2020-11-16T16:58:39.401" v="42854" actId="478"/>
          <ac:picMkLst>
            <pc:docMk/>
            <pc:sldMk cId="2515377235" sldId="452"/>
            <ac:picMk id="115" creationId="{17D7D314-AAC7-42B8-B196-564C2CA33959}"/>
          </ac:picMkLst>
        </pc:picChg>
        <pc:picChg chg="mod ord">
          <ac:chgData name="Jonathan Loo" userId="d2d72d48b56f45d8" providerId="LiveId" clId="{D13DE75A-ED86-4B24-95DA-B9DEDE813A63}" dt="2020-11-16T16:58:39.403" v="42856" actId="962"/>
          <ac:picMkLst>
            <pc:docMk/>
            <pc:sldMk cId="2515377235" sldId="452"/>
            <ac:picMk id="117" creationId="{B497EF12-927A-41DF-90E5-9B9617C2EEAA}"/>
          </ac:picMkLst>
        </pc:picChg>
        <pc:picChg chg="add del mod">
          <ac:chgData name="Jonathan Loo" userId="d2d72d48b56f45d8" providerId="LiveId" clId="{D13DE75A-ED86-4B24-95DA-B9DEDE813A63}" dt="2020-11-16T16:58:50.938" v="42870" actId="478"/>
          <ac:picMkLst>
            <pc:docMk/>
            <pc:sldMk cId="2515377235" sldId="452"/>
            <ac:picMk id="119" creationId="{03D87CEF-2F59-4B88-A73C-30D998B21312}"/>
          </ac:picMkLst>
        </pc:picChg>
        <pc:picChg chg="mod ord">
          <ac:chgData name="Jonathan Loo" userId="d2d72d48b56f45d8" providerId="LiveId" clId="{D13DE75A-ED86-4B24-95DA-B9DEDE813A63}" dt="2020-11-16T16:59:36.815" v="42991" actId="1036"/>
          <ac:picMkLst>
            <pc:docMk/>
            <pc:sldMk cId="2515377235" sldId="452"/>
            <ac:picMk id="121" creationId="{33269B90-948A-445B-871F-77A41853780B}"/>
          </ac:picMkLst>
        </pc:picChg>
        <pc:picChg chg="add mod">
          <ac:chgData name="Jonathan Loo" userId="d2d72d48b56f45d8" providerId="LiveId" clId="{D13DE75A-ED86-4B24-95DA-B9DEDE813A63}" dt="2020-11-16T16:59:35.167" v="42989" actId="1036"/>
          <ac:picMkLst>
            <pc:docMk/>
            <pc:sldMk cId="2515377235" sldId="452"/>
            <ac:picMk id="123" creationId="{556A6538-6F34-43A4-BCAA-0BF43DB40717}"/>
          </ac:picMkLst>
        </pc:picChg>
        <pc:picChg chg="add del mod">
          <ac:chgData name="Jonathan Loo" userId="d2d72d48b56f45d8" providerId="LiveId" clId="{D13DE75A-ED86-4B24-95DA-B9DEDE813A63}" dt="2020-11-16T16:59:15.865" v="42890" actId="478"/>
          <ac:picMkLst>
            <pc:docMk/>
            <pc:sldMk cId="2515377235" sldId="452"/>
            <ac:picMk id="125" creationId="{10FDE48C-AAEE-45DB-B068-04BE034C53FF}"/>
          </ac:picMkLst>
        </pc:picChg>
        <pc:picChg chg="mod ord">
          <ac:chgData name="Jonathan Loo" userId="d2d72d48b56f45d8" providerId="LiveId" clId="{D13DE75A-ED86-4B24-95DA-B9DEDE813A63}" dt="2020-11-16T16:59:15.867" v="42892" actId="962"/>
          <ac:picMkLst>
            <pc:docMk/>
            <pc:sldMk cId="2515377235" sldId="452"/>
            <ac:picMk id="127" creationId="{A5E331E7-AF1D-4DB7-9936-5AB6538EB31C}"/>
          </ac:picMkLst>
        </pc:picChg>
        <pc:picChg chg="add mod">
          <ac:chgData name="Jonathan Loo" userId="d2d72d48b56f45d8" providerId="LiveId" clId="{D13DE75A-ED86-4B24-95DA-B9DEDE813A63}" dt="2020-11-16T16:59:25.825" v="42972" actId="1037"/>
          <ac:picMkLst>
            <pc:docMk/>
            <pc:sldMk cId="2515377235" sldId="452"/>
            <ac:picMk id="129" creationId="{9AED9752-0DD8-4BBD-A439-E27DAF1DFFAE}"/>
          </ac:picMkLst>
        </pc:picChg>
        <pc:picChg chg="mod">
          <ac:chgData name="Jonathan Loo" userId="d2d72d48b56f45d8" providerId="LiveId" clId="{D13DE75A-ED86-4B24-95DA-B9DEDE813A63}" dt="2020-11-16T17:01:34.060" v="43022" actId="1076"/>
          <ac:picMkLst>
            <pc:docMk/>
            <pc:sldMk cId="2515377235" sldId="452"/>
            <ac:picMk id="131" creationId="{4EF091BD-D707-4C19-9437-17B5B6528A58}"/>
          </ac:picMkLst>
        </pc:picChg>
        <pc:picChg chg="mod ord">
          <ac:chgData name="Jonathan Loo" userId="d2d72d48b56f45d8" providerId="LiveId" clId="{D13DE75A-ED86-4B24-95DA-B9DEDE813A63}" dt="2020-11-16T19:35:59.418" v="43042" actId="962"/>
          <ac:picMkLst>
            <pc:docMk/>
            <pc:sldMk cId="2515377235" sldId="452"/>
            <ac:picMk id="133" creationId="{F1F44211-D16D-48CC-81A3-D982189696D9}"/>
          </ac:picMkLst>
        </pc:picChg>
      </pc:sldChg>
      <pc:sldChg chg="addSp delSp modSp add del mod modClrScheme chgLayout">
        <pc:chgData name="Jonathan Loo" userId="d2d72d48b56f45d8" providerId="LiveId" clId="{D13DE75A-ED86-4B24-95DA-B9DEDE813A63}" dt="2020-11-16T17:00:00.505" v="42993" actId="47"/>
        <pc:sldMkLst>
          <pc:docMk/>
          <pc:sldMk cId="2335152729" sldId="453"/>
        </pc:sldMkLst>
        <pc:spChg chg="mod ord">
          <ac:chgData name="Jonathan Loo" userId="d2d72d48b56f45d8" providerId="LiveId" clId="{D13DE75A-ED86-4B24-95DA-B9DEDE813A63}" dt="2020-11-16T16:13:44.852" v="41591" actId="700"/>
          <ac:spMkLst>
            <pc:docMk/>
            <pc:sldMk cId="2335152729" sldId="453"/>
            <ac:spMk id="2" creationId="{0EE5B324-C42A-49F7-80F4-B97FBB8697D1}"/>
          </ac:spMkLst>
        </pc:spChg>
        <pc:spChg chg="mod ord">
          <ac:chgData name="Jonathan Loo" userId="d2d72d48b56f45d8" providerId="LiveId" clId="{D13DE75A-ED86-4B24-95DA-B9DEDE813A63}" dt="2020-11-16T16:14:23.697" v="41598" actId="1076"/>
          <ac:spMkLst>
            <pc:docMk/>
            <pc:sldMk cId="2335152729" sldId="453"/>
            <ac:spMk id="3" creationId="{BEFC58B4-E01A-4D9A-A100-EB14AD7958A6}"/>
          </ac:spMkLst>
        </pc:spChg>
        <pc:spChg chg="add del">
          <ac:chgData name="Jonathan Loo" userId="d2d72d48b56f45d8" providerId="LiveId" clId="{D13DE75A-ED86-4B24-95DA-B9DEDE813A63}" dt="2020-11-16T16:13:41.577" v="41590"/>
          <ac:spMkLst>
            <pc:docMk/>
            <pc:sldMk cId="2335152729" sldId="453"/>
            <ac:spMk id="4" creationId="{7298B90D-44E3-47F5-9BD6-D7CB2E629E6C}"/>
          </ac:spMkLst>
        </pc:spChg>
        <pc:spChg chg="del mod topLvl">
          <ac:chgData name="Jonathan Loo" userId="d2d72d48b56f45d8" providerId="LiveId" clId="{D13DE75A-ED86-4B24-95DA-B9DEDE813A63}" dt="2020-11-16T16:14:30.730" v="41602" actId="478"/>
          <ac:spMkLst>
            <pc:docMk/>
            <pc:sldMk cId="2335152729" sldId="453"/>
            <ac:spMk id="8" creationId="{7D90F247-6E52-4D72-B68A-ADD6DCD58C07}"/>
          </ac:spMkLst>
        </pc:spChg>
        <pc:spChg chg="mod">
          <ac:chgData name="Jonathan Loo" userId="d2d72d48b56f45d8" providerId="LiveId" clId="{D13DE75A-ED86-4B24-95DA-B9DEDE813A63}" dt="2020-11-16T16:14:57.212" v="41603" actId="208"/>
          <ac:spMkLst>
            <pc:docMk/>
            <pc:sldMk cId="2335152729" sldId="453"/>
            <ac:spMk id="11" creationId="{811E82D8-09E0-4194-A360-1B245CAB9AB3}"/>
          </ac:spMkLst>
        </pc:spChg>
        <pc:spChg chg="mod">
          <ac:chgData name="Jonathan Loo" userId="d2d72d48b56f45d8" providerId="LiveId" clId="{D13DE75A-ED86-4B24-95DA-B9DEDE813A63}" dt="2020-11-16T16:14:57.212" v="41603" actId="208"/>
          <ac:spMkLst>
            <pc:docMk/>
            <pc:sldMk cId="2335152729" sldId="453"/>
            <ac:spMk id="12" creationId="{DB11D85C-6BCB-4BC7-BC70-C71C227E635E}"/>
          </ac:spMkLst>
        </pc:spChg>
        <pc:spChg chg="mod">
          <ac:chgData name="Jonathan Loo" userId="d2d72d48b56f45d8" providerId="LiveId" clId="{D13DE75A-ED86-4B24-95DA-B9DEDE813A63}" dt="2020-11-16T16:14:57.212" v="41603" actId="208"/>
          <ac:spMkLst>
            <pc:docMk/>
            <pc:sldMk cId="2335152729" sldId="453"/>
            <ac:spMk id="14" creationId="{B185436D-654A-4CD1-9AAA-B7F229F70BC8}"/>
          </ac:spMkLst>
        </pc:spChg>
        <pc:spChg chg="del mod">
          <ac:chgData name="Jonathan Loo" userId="d2d72d48b56f45d8" providerId="LiveId" clId="{D13DE75A-ED86-4B24-95DA-B9DEDE813A63}" dt="2020-11-16T16:15:23.358" v="41604" actId="478"/>
          <ac:spMkLst>
            <pc:docMk/>
            <pc:sldMk cId="2335152729" sldId="453"/>
            <ac:spMk id="15" creationId="{42289C99-FEFE-424F-8D2F-BE6805786307}"/>
          </ac:spMkLst>
        </pc:spChg>
        <pc:spChg chg="mod">
          <ac:chgData name="Jonathan Loo" userId="d2d72d48b56f45d8" providerId="LiveId" clId="{D13DE75A-ED86-4B24-95DA-B9DEDE813A63}" dt="2020-11-16T16:14:57.212" v="41603" actId="208"/>
          <ac:spMkLst>
            <pc:docMk/>
            <pc:sldMk cId="2335152729" sldId="453"/>
            <ac:spMk id="17" creationId="{9FFA674F-0C8F-4C29-A1FC-9E51473BEAC4}"/>
          </ac:spMkLst>
        </pc:spChg>
        <pc:spChg chg="mod">
          <ac:chgData name="Jonathan Loo" userId="d2d72d48b56f45d8" providerId="LiveId" clId="{D13DE75A-ED86-4B24-95DA-B9DEDE813A63}" dt="2020-11-16T16:14:57.212" v="41603" actId="208"/>
          <ac:spMkLst>
            <pc:docMk/>
            <pc:sldMk cId="2335152729" sldId="453"/>
            <ac:spMk id="20" creationId="{3ADD81A9-D5A2-490D-96DE-23D82F67B0C7}"/>
          </ac:spMkLst>
        </pc:spChg>
        <pc:spChg chg="mod">
          <ac:chgData name="Jonathan Loo" userId="d2d72d48b56f45d8" providerId="LiveId" clId="{D13DE75A-ED86-4B24-95DA-B9DEDE813A63}" dt="2020-11-16T16:14:57.212" v="41603" actId="208"/>
          <ac:spMkLst>
            <pc:docMk/>
            <pc:sldMk cId="2335152729" sldId="453"/>
            <ac:spMk id="21" creationId="{BFF4CB22-84E2-4A84-A4AA-EAAA438761B1}"/>
          </ac:spMkLst>
        </pc:spChg>
        <pc:spChg chg="mod">
          <ac:chgData name="Jonathan Loo" userId="d2d72d48b56f45d8" providerId="LiveId" clId="{D13DE75A-ED86-4B24-95DA-B9DEDE813A63}" dt="2020-11-16T16:14:57.212" v="41603" actId="208"/>
          <ac:spMkLst>
            <pc:docMk/>
            <pc:sldMk cId="2335152729" sldId="453"/>
            <ac:spMk id="22" creationId="{91773778-1AEA-416B-97B8-E8219AFF97E2}"/>
          </ac:spMkLst>
        </pc:spChg>
        <pc:spChg chg="mod">
          <ac:chgData name="Jonathan Loo" userId="d2d72d48b56f45d8" providerId="LiveId" clId="{D13DE75A-ED86-4B24-95DA-B9DEDE813A63}" dt="2020-11-16T16:14:57.212" v="41603" actId="208"/>
          <ac:spMkLst>
            <pc:docMk/>
            <pc:sldMk cId="2335152729" sldId="453"/>
            <ac:spMk id="23" creationId="{AA355AD5-1943-4E5E-A3A2-E92685BF2D74}"/>
          </ac:spMkLst>
        </pc:spChg>
        <pc:spChg chg="del mod topLvl">
          <ac:chgData name="Jonathan Loo" userId="d2d72d48b56f45d8" providerId="LiveId" clId="{D13DE75A-ED86-4B24-95DA-B9DEDE813A63}" dt="2020-11-16T16:15:59.841" v="41615" actId="21"/>
          <ac:spMkLst>
            <pc:docMk/>
            <pc:sldMk cId="2335152729" sldId="453"/>
            <ac:spMk id="24" creationId="{DA08442C-A911-42A7-B7B6-696E1FDD9743}"/>
          </ac:spMkLst>
        </pc:spChg>
        <pc:spChg chg="del mod topLvl">
          <ac:chgData name="Jonathan Loo" userId="d2d72d48b56f45d8" providerId="LiveId" clId="{D13DE75A-ED86-4B24-95DA-B9DEDE813A63}" dt="2020-11-16T16:15:59.841" v="41615" actId="21"/>
          <ac:spMkLst>
            <pc:docMk/>
            <pc:sldMk cId="2335152729" sldId="453"/>
            <ac:spMk id="25" creationId="{C79A655D-CB3C-4549-AE43-1CBE31924D3E}"/>
          </ac:spMkLst>
        </pc:spChg>
        <pc:spChg chg="del mod topLvl">
          <ac:chgData name="Jonathan Loo" userId="d2d72d48b56f45d8" providerId="LiveId" clId="{D13DE75A-ED86-4B24-95DA-B9DEDE813A63}" dt="2020-11-16T16:15:59.841" v="41615" actId="21"/>
          <ac:spMkLst>
            <pc:docMk/>
            <pc:sldMk cId="2335152729" sldId="453"/>
            <ac:spMk id="27" creationId="{2F52DBCB-8115-402D-9025-0CACA77A6BAF}"/>
          </ac:spMkLst>
        </pc:spChg>
        <pc:spChg chg="del mod">
          <ac:chgData name="Jonathan Loo" userId="d2d72d48b56f45d8" providerId="LiveId" clId="{D13DE75A-ED86-4B24-95DA-B9DEDE813A63}" dt="2020-11-16T16:15:32.564" v="41608" actId="478"/>
          <ac:spMkLst>
            <pc:docMk/>
            <pc:sldMk cId="2335152729" sldId="453"/>
            <ac:spMk id="30" creationId="{C56E6703-7D69-491D-8F7D-44ED3CDA5B87}"/>
          </ac:spMkLst>
        </pc:spChg>
        <pc:spChg chg="del mod">
          <ac:chgData name="Jonathan Loo" userId="d2d72d48b56f45d8" providerId="LiveId" clId="{D13DE75A-ED86-4B24-95DA-B9DEDE813A63}" dt="2020-11-16T16:15:30.384" v="41607" actId="478"/>
          <ac:spMkLst>
            <pc:docMk/>
            <pc:sldMk cId="2335152729" sldId="453"/>
            <ac:spMk id="31" creationId="{54B5D1FB-1128-49C6-AE7B-E0430ACEE4FA}"/>
          </ac:spMkLst>
        </pc:spChg>
        <pc:spChg chg="del mod">
          <ac:chgData name="Jonathan Loo" userId="d2d72d48b56f45d8" providerId="LiveId" clId="{D13DE75A-ED86-4B24-95DA-B9DEDE813A63}" dt="2020-11-16T16:15:28.668" v="41606" actId="478"/>
          <ac:spMkLst>
            <pc:docMk/>
            <pc:sldMk cId="2335152729" sldId="453"/>
            <ac:spMk id="32" creationId="{CD8FAF0C-F449-4417-AE55-1EDA4F165D62}"/>
          </ac:spMkLst>
        </pc:spChg>
        <pc:spChg chg="del mod">
          <ac:chgData name="Jonathan Loo" userId="d2d72d48b56f45d8" providerId="LiveId" clId="{D13DE75A-ED86-4B24-95DA-B9DEDE813A63}" dt="2020-11-16T16:15:37.388" v="41609" actId="478"/>
          <ac:spMkLst>
            <pc:docMk/>
            <pc:sldMk cId="2335152729" sldId="453"/>
            <ac:spMk id="33" creationId="{9B7F03F7-2478-4876-BD41-8B33CE923BEA}"/>
          </ac:spMkLst>
        </pc:spChg>
        <pc:spChg chg="del mod">
          <ac:chgData name="Jonathan Loo" userId="d2d72d48b56f45d8" providerId="LiveId" clId="{D13DE75A-ED86-4B24-95DA-B9DEDE813A63}" dt="2020-11-16T16:15:40.293" v="41610" actId="478"/>
          <ac:spMkLst>
            <pc:docMk/>
            <pc:sldMk cId="2335152729" sldId="453"/>
            <ac:spMk id="34" creationId="{24F323D2-7DE4-4B00-BB84-61823C9DEF49}"/>
          </ac:spMkLst>
        </pc:spChg>
        <pc:spChg chg="mod">
          <ac:chgData name="Jonathan Loo" userId="d2d72d48b56f45d8" providerId="LiveId" clId="{D13DE75A-ED86-4B24-95DA-B9DEDE813A63}" dt="2020-11-16T16:14:57.212" v="41603" actId="208"/>
          <ac:spMkLst>
            <pc:docMk/>
            <pc:sldMk cId="2335152729" sldId="453"/>
            <ac:spMk id="36" creationId="{AAECBF71-F10E-4652-88C6-8E8A1C0BC212}"/>
          </ac:spMkLst>
        </pc:spChg>
        <pc:spChg chg="mod">
          <ac:chgData name="Jonathan Loo" userId="d2d72d48b56f45d8" providerId="LiveId" clId="{D13DE75A-ED86-4B24-95DA-B9DEDE813A63}" dt="2020-11-16T16:14:57.212" v="41603" actId="208"/>
          <ac:spMkLst>
            <pc:docMk/>
            <pc:sldMk cId="2335152729" sldId="453"/>
            <ac:spMk id="37" creationId="{672D899E-1E2E-43B5-B4A8-4D2EC1C18415}"/>
          </ac:spMkLst>
        </pc:spChg>
        <pc:spChg chg="mod">
          <ac:chgData name="Jonathan Loo" userId="d2d72d48b56f45d8" providerId="LiveId" clId="{D13DE75A-ED86-4B24-95DA-B9DEDE813A63}" dt="2020-11-16T16:14:57.212" v="41603" actId="208"/>
          <ac:spMkLst>
            <pc:docMk/>
            <pc:sldMk cId="2335152729" sldId="453"/>
            <ac:spMk id="39" creationId="{6D7B247C-43BB-4AC7-AC7A-A351A4B69D6D}"/>
          </ac:spMkLst>
        </pc:spChg>
        <pc:spChg chg="mod">
          <ac:chgData name="Jonathan Loo" userId="d2d72d48b56f45d8" providerId="LiveId" clId="{D13DE75A-ED86-4B24-95DA-B9DEDE813A63}" dt="2020-11-16T16:14:57.212" v="41603" actId="208"/>
          <ac:spMkLst>
            <pc:docMk/>
            <pc:sldMk cId="2335152729" sldId="453"/>
            <ac:spMk id="40" creationId="{331E2E3A-3088-4294-90C0-8DC4FAF7C297}"/>
          </ac:spMkLst>
        </pc:spChg>
        <pc:spChg chg="mod">
          <ac:chgData name="Jonathan Loo" userId="d2d72d48b56f45d8" providerId="LiveId" clId="{D13DE75A-ED86-4B24-95DA-B9DEDE813A63}" dt="2020-11-16T16:14:57.212" v="41603" actId="208"/>
          <ac:spMkLst>
            <pc:docMk/>
            <pc:sldMk cId="2335152729" sldId="453"/>
            <ac:spMk id="41" creationId="{4BDF17EC-58AD-4F9A-8B88-41D8AFFDFA61}"/>
          </ac:spMkLst>
        </pc:spChg>
        <pc:spChg chg="mod">
          <ac:chgData name="Jonathan Loo" userId="d2d72d48b56f45d8" providerId="LiveId" clId="{D13DE75A-ED86-4B24-95DA-B9DEDE813A63}" dt="2020-11-16T16:14:57.212" v="41603" actId="208"/>
          <ac:spMkLst>
            <pc:docMk/>
            <pc:sldMk cId="2335152729" sldId="453"/>
            <ac:spMk id="43" creationId="{53B5890F-E68B-4E30-8D3A-8CE1B0C3C693}"/>
          </ac:spMkLst>
        </pc:spChg>
        <pc:spChg chg="mod">
          <ac:chgData name="Jonathan Loo" userId="d2d72d48b56f45d8" providerId="LiveId" clId="{D13DE75A-ED86-4B24-95DA-B9DEDE813A63}" dt="2020-11-16T16:14:57.212" v="41603" actId="208"/>
          <ac:spMkLst>
            <pc:docMk/>
            <pc:sldMk cId="2335152729" sldId="453"/>
            <ac:spMk id="44" creationId="{BF650B9F-762F-4B30-9CC4-615401E863D0}"/>
          </ac:spMkLst>
        </pc:spChg>
        <pc:spChg chg="mod">
          <ac:chgData name="Jonathan Loo" userId="d2d72d48b56f45d8" providerId="LiveId" clId="{D13DE75A-ED86-4B24-95DA-B9DEDE813A63}" dt="2020-11-16T16:14:57.212" v="41603" actId="208"/>
          <ac:spMkLst>
            <pc:docMk/>
            <pc:sldMk cId="2335152729" sldId="453"/>
            <ac:spMk id="45" creationId="{9445BAAC-EDE8-48A7-9B97-2F365898CA4F}"/>
          </ac:spMkLst>
        </pc:spChg>
        <pc:spChg chg="mod">
          <ac:chgData name="Jonathan Loo" userId="d2d72d48b56f45d8" providerId="LiveId" clId="{D13DE75A-ED86-4B24-95DA-B9DEDE813A63}" dt="2020-11-16T16:14:57.212" v="41603" actId="208"/>
          <ac:spMkLst>
            <pc:docMk/>
            <pc:sldMk cId="2335152729" sldId="453"/>
            <ac:spMk id="46" creationId="{00C946D7-28AC-4DF5-B660-6464CF4377D6}"/>
          </ac:spMkLst>
        </pc:spChg>
        <pc:spChg chg="del mod topLvl">
          <ac:chgData name="Jonathan Loo" userId="d2d72d48b56f45d8" providerId="LiveId" clId="{D13DE75A-ED86-4B24-95DA-B9DEDE813A63}" dt="2020-11-16T16:15:59.841" v="41615" actId="21"/>
          <ac:spMkLst>
            <pc:docMk/>
            <pc:sldMk cId="2335152729" sldId="453"/>
            <ac:spMk id="47" creationId="{826927F7-8AB9-499F-A97F-2A502351A0B2}"/>
          </ac:spMkLst>
        </pc:spChg>
        <pc:spChg chg="del mod topLvl">
          <ac:chgData name="Jonathan Loo" userId="d2d72d48b56f45d8" providerId="LiveId" clId="{D13DE75A-ED86-4B24-95DA-B9DEDE813A63}" dt="2020-11-16T16:15:59.841" v="41615" actId="21"/>
          <ac:spMkLst>
            <pc:docMk/>
            <pc:sldMk cId="2335152729" sldId="453"/>
            <ac:spMk id="48" creationId="{0550875C-AC0B-4F9D-A99E-C0C5D436B7C4}"/>
          </ac:spMkLst>
        </pc:spChg>
        <pc:spChg chg="del mod topLvl">
          <ac:chgData name="Jonathan Loo" userId="d2d72d48b56f45d8" providerId="LiveId" clId="{D13DE75A-ED86-4B24-95DA-B9DEDE813A63}" dt="2020-11-16T16:15:59.841" v="41615" actId="21"/>
          <ac:spMkLst>
            <pc:docMk/>
            <pc:sldMk cId="2335152729" sldId="453"/>
            <ac:spMk id="49" creationId="{3E4E3995-0E98-49AB-881E-340D3BE5B436}"/>
          </ac:spMkLst>
        </pc:spChg>
        <pc:spChg chg="mod">
          <ac:chgData name="Jonathan Loo" userId="d2d72d48b56f45d8" providerId="LiveId" clId="{D13DE75A-ED86-4B24-95DA-B9DEDE813A63}" dt="2020-11-16T16:14:57.212" v="41603" actId="208"/>
          <ac:spMkLst>
            <pc:docMk/>
            <pc:sldMk cId="2335152729" sldId="453"/>
            <ac:spMk id="52" creationId="{A8706D42-5A4A-4338-A800-6EA476442B76}"/>
          </ac:spMkLst>
        </pc:spChg>
        <pc:spChg chg="mod">
          <ac:chgData name="Jonathan Loo" userId="d2d72d48b56f45d8" providerId="LiveId" clId="{D13DE75A-ED86-4B24-95DA-B9DEDE813A63}" dt="2020-11-16T16:14:57.212" v="41603" actId="208"/>
          <ac:spMkLst>
            <pc:docMk/>
            <pc:sldMk cId="2335152729" sldId="453"/>
            <ac:spMk id="53" creationId="{12BEEDAE-E9DC-4679-896A-7FA21C043A11}"/>
          </ac:spMkLst>
        </pc:spChg>
        <pc:spChg chg="mod">
          <ac:chgData name="Jonathan Loo" userId="d2d72d48b56f45d8" providerId="LiveId" clId="{D13DE75A-ED86-4B24-95DA-B9DEDE813A63}" dt="2020-11-16T16:14:57.212" v="41603" actId="208"/>
          <ac:spMkLst>
            <pc:docMk/>
            <pc:sldMk cId="2335152729" sldId="453"/>
            <ac:spMk id="54" creationId="{BD4C3188-6853-4978-A64A-F7004BB64505}"/>
          </ac:spMkLst>
        </pc:spChg>
        <pc:spChg chg="mod">
          <ac:chgData name="Jonathan Loo" userId="d2d72d48b56f45d8" providerId="LiveId" clId="{D13DE75A-ED86-4B24-95DA-B9DEDE813A63}" dt="2020-11-16T16:14:57.212" v="41603" actId="208"/>
          <ac:spMkLst>
            <pc:docMk/>
            <pc:sldMk cId="2335152729" sldId="453"/>
            <ac:spMk id="55" creationId="{B333DADB-5A6D-4765-9D5C-60E916C8DA27}"/>
          </ac:spMkLst>
        </pc:spChg>
        <pc:spChg chg="mod">
          <ac:chgData name="Jonathan Loo" userId="d2d72d48b56f45d8" providerId="LiveId" clId="{D13DE75A-ED86-4B24-95DA-B9DEDE813A63}" dt="2020-11-16T16:14:57.212" v="41603" actId="208"/>
          <ac:spMkLst>
            <pc:docMk/>
            <pc:sldMk cId="2335152729" sldId="453"/>
            <ac:spMk id="56" creationId="{FA45AF08-88AF-44D0-8DCA-FD86F497A469}"/>
          </ac:spMkLst>
        </pc:spChg>
        <pc:grpChg chg="add del mod">
          <ac:chgData name="Jonathan Loo" userId="d2d72d48b56f45d8" providerId="LiveId" clId="{D13DE75A-ED86-4B24-95DA-B9DEDE813A63}" dt="2020-11-16T16:14:28.694" v="41601" actId="165"/>
          <ac:grpSpMkLst>
            <pc:docMk/>
            <pc:sldMk cId="2335152729" sldId="453"/>
            <ac:grpSpMk id="7" creationId="{B12FC1F2-A88A-45E0-A24F-E91EC5894E80}"/>
          </ac:grpSpMkLst>
        </pc:grpChg>
        <pc:grpChg chg="del mod topLvl">
          <ac:chgData name="Jonathan Loo" userId="d2d72d48b56f45d8" providerId="LiveId" clId="{D13DE75A-ED86-4B24-95DA-B9DEDE813A63}" dt="2020-11-16T16:15:25.885" v="41605" actId="478"/>
          <ac:grpSpMkLst>
            <pc:docMk/>
            <pc:sldMk cId="2335152729" sldId="453"/>
            <ac:grpSpMk id="9"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0"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3"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9" creationId="{B12FC1F2-A88A-45E0-A24F-E91EC5894E80}"/>
          </ac:grpSpMkLst>
        </pc:grpChg>
        <pc:grpChg chg="del mod topLvl">
          <ac:chgData name="Jonathan Loo" userId="d2d72d48b56f45d8" providerId="LiveId" clId="{D13DE75A-ED86-4B24-95DA-B9DEDE813A63}" dt="2020-11-16T16:15:42.337" v="41611" actId="478"/>
          <ac:grpSpMkLst>
            <pc:docMk/>
            <pc:sldMk cId="2335152729" sldId="453"/>
            <ac:grpSpMk id="28" creationId="{B12FC1F2-A88A-45E0-A24F-E91EC5894E80}"/>
          </ac:grpSpMkLst>
        </pc:grpChg>
        <pc:grpChg chg="del mod">
          <ac:chgData name="Jonathan Loo" userId="d2d72d48b56f45d8" providerId="LiveId" clId="{D13DE75A-ED86-4B24-95DA-B9DEDE813A63}" dt="2020-11-16T16:15:30.384" v="41607" actId="478"/>
          <ac:grpSpMkLst>
            <pc:docMk/>
            <pc:sldMk cId="2335152729" sldId="453"/>
            <ac:grpSpMk id="29"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35"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38"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42" creationId="{B12FC1F2-A88A-45E0-A24F-E91EC5894E80}"/>
          </ac:grpSpMkLst>
        </pc:grpChg>
        <pc:grpChg chg="del mod topLvl">
          <ac:chgData name="Jonathan Loo" userId="d2d72d48b56f45d8" providerId="LiveId" clId="{D13DE75A-ED86-4B24-95DA-B9DEDE813A63}" dt="2020-11-16T16:15:44.173" v="41612" actId="478"/>
          <ac:grpSpMkLst>
            <pc:docMk/>
            <pc:sldMk cId="2335152729" sldId="453"/>
            <ac:grpSpMk id="50"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51" creationId="{B12FC1F2-A88A-45E0-A24F-E91EC5894E80}"/>
          </ac:grpSpMkLst>
        </pc:grpChg>
        <pc:picChg chg="add del mod">
          <ac:chgData name="Jonathan Loo" userId="d2d72d48b56f45d8" providerId="LiveId" clId="{D13DE75A-ED86-4B24-95DA-B9DEDE813A63}" dt="2020-11-16T16:14:19.468" v="41596" actId="27803"/>
          <ac:picMkLst>
            <pc:docMk/>
            <pc:sldMk cId="2335152729" sldId="453"/>
            <ac:picMk id="6" creationId="{B12FC1F2-A88A-45E0-A24F-E91EC5894E80}"/>
          </ac:picMkLst>
        </pc:picChg>
        <pc:picChg chg="mod">
          <ac:chgData name="Jonathan Loo" userId="d2d72d48b56f45d8" providerId="LiveId" clId="{D13DE75A-ED86-4B24-95DA-B9DEDE813A63}" dt="2020-11-16T16:14:02.602" v="41594" actId="1076"/>
          <ac:picMkLst>
            <pc:docMk/>
            <pc:sldMk cId="2335152729" sldId="453"/>
            <ac:picMk id="16" creationId="{7C70792F-9C1A-4228-9E8B-286A6475171D}"/>
          </ac:picMkLst>
        </pc:picChg>
        <pc:picChg chg="del">
          <ac:chgData name="Jonathan Loo" userId="d2d72d48b56f45d8" providerId="LiveId" clId="{D13DE75A-ED86-4B24-95DA-B9DEDE813A63}" dt="2020-11-16T16:13:00.299" v="41584" actId="478"/>
          <ac:picMkLst>
            <pc:docMk/>
            <pc:sldMk cId="2335152729" sldId="453"/>
            <ac:picMk id="18" creationId="{BC1817E5-1DD4-4D7E-888C-BB9EB3C2BC46}"/>
          </ac:picMkLst>
        </pc:picChg>
        <pc:picChg chg="del">
          <ac:chgData name="Jonathan Loo" userId="d2d72d48b56f45d8" providerId="LiveId" clId="{D13DE75A-ED86-4B24-95DA-B9DEDE813A63}" dt="2020-11-16T16:13:27.860" v="41585" actId="478"/>
          <ac:picMkLst>
            <pc:docMk/>
            <pc:sldMk cId="2335152729" sldId="453"/>
            <ac:picMk id="26" creationId="{16A90661-9433-405F-B077-2F07B607FFB3}"/>
          </ac:picMkLst>
        </pc:picChg>
        <pc:picChg chg="add mod">
          <ac:chgData name="Jonathan Loo" userId="d2d72d48b56f45d8" providerId="LiveId" clId="{D13DE75A-ED86-4B24-95DA-B9DEDE813A63}" dt="2020-11-16T16:40:17.863" v="42320" actId="1076"/>
          <ac:picMkLst>
            <pc:docMk/>
            <pc:sldMk cId="2335152729" sldId="453"/>
            <ac:picMk id="58" creationId="{61D7ABE2-734F-435F-BEDC-16A1389297A1}"/>
          </ac:picMkLst>
        </pc:picChg>
      </pc:sldChg>
      <pc:sldChg chg="addSp delSp modSp new del mod">
        <pc:chgData name="Jonathan Loo" userId="d2d72d48b56f45d8" providerId="LiveId" clId="{D13DE75A-ED86-4B24-95DA-B9DEDE813A63}" dt="2020-11-16T21:51:01.852" v="45586" actId="47"/>
        <pc:sldMkLst>
          <pc:docMk/>
          <pc:sldMk cId="3802011188" sldId="453"/>
        </pc:sldMkLst>
        <pc:spChg chg="mod">
          <ac:chgData name="Jonathan Loo" userId="d2d72d48b56f45d8" providerId="LiveId" clId="{D13DE75A-ED86-4B24-95DA-B9DEDE813A63}" dt="2020-11-16T17:00:28.678" v="43007" actId="20577"/>
          <ac:spMkLst>
            <pc:docMk/>
            <pc:sldMk cId="3802011188" sldId="453"/>
            <ac:spMk id="2" creationId="{41CE7CDD-1D3C-4BB9-8227-F0603AABAB0F}"/>
          </ac:spMkLst>
        </pc:spChg>
        <pc:spChg chg="mod">
          <ac:chgData name="Jonathan Loo" userId="d2d72d48b56f45d8" providerId="LiveId" clId="{D13DE75A-ED86-4B24-95DA-B9DEDE813A63}" dt="2020-11-16T17:00:40.944" v="43009"/>
          <ac:spMkLst>
            <pc:docMk/>
            <pc:sldMk cId="3802011188" sldId="453"/>
            <ac:spMk id="3" creationId="{E7710A2F-BBEC-48CB-8EF7-95058BCC2F90}"/>
          </ac:spMkLst>
        </pc:spChg>
        <pc:picChg chg="add del mod">
          <ac:chgData name="Jonathan Loo" userId="d2d72d48b56f45d8" providerId="LiveId" clId="{D13DE75A-ED86-4B24-95DA-B9DEDE813A63}" dt="2020-11-16T19:44:32.848" v="43088" actId="478"/>
          <ac:picMkLst>
            <pc:docMk/>
            <pc:sldMk cId="3802011188" sldId="453"/>
            <ac:picMk id="5" creationId="{76D3F5F9-EB8C-4C79-9555-67E3238DD36C}"/>
          </ac:picMkLst>
        </pc:picChg>
        <pc:picChg chg="add mod">
          <ac:chgData name="Jonathan Loo" userId="d2d72d48b56f45d8" providerId="LiveId" clId="{D13DE75A-ED86-4B24-95DA-B9DEDE813A63}" dt="2020-11-16T19:44:33.938" v="43089" actId="1076"/>
          <ac:picMkLst>
            <pc:docMk/>
            <pc:sldMk cId="3802011188" sldId="453"/>
            <ac:picMk id="7" creationId="{BC5F21FB-7874-451E-89FE-5F8DAB61EC84}"/>
          </ac:picMkLst>
        </pc:picChg>
      </pc:sldChg>
      <pc:sldChg chg="add del">
        <pc:chgData name="Jonathan Loo" userId="d2d72d48b56f45d8" providerId="LiveId" clId="{D13DE75A-ED86-4B24-95DA-B9DEDE813A63}" dt="2020-11-16T16:59:58.172" v="42992" actId="47"/>
        <pc:sldMkLst>
          <pc:docMk/>
          <pc:sldMk cId="944135609" sldId="454"/>
        </pc:sldMkLst>
      </pc:sldChg>
      <pc:sldChg chg="addSp delSp modSp add del mod">
        <pc:chgData name="Jonathan Loo" userId="d2d72d48b56f45d8" providerId="LiveId" clId="{D13DE75A-ED86-4B24-95DA-B9DEDE813A63}" dt="2020-11-18T15:16:42.257" v="57946" actId="47"/>
        <pc:sldMkLst>
          <pc:docMk/>
          <pc:sldMk cId="1301358725" sldId="454"/>
        </pc:sldMkLst>
        <pc:spChg chg="mod">
          <ac:chgData name="Jonathan Loo" userId="d2d72d48b56f45d8" providerId="LiveId" clId="{D13DE75A-ED86-4B24-95DA-B9DEDE813A63}" dt="2020-11-18T14:48:03.615" v="56316" actId="338"/>
          <ac:spMkLst>
            <pc:docMk/>
            <pc:sldMk cId="1301358725" sldId="454"/>
            <ac:spMk id="2" creationId="{0EE5B324-C42A-49F7-80F4-B97FBB8697D1}"/>
          </ac:spMkLst>
        </pc:spChg>
        <pc:spChg chg="mod">
          <ac:chgData name="Jonathan Loo" userId="d2d72d48b56f45d8" providerId="LiveId" clId="{D13DE75A-ED86-4B24-95DA-B9DEDE813A63}" dt="2020-11-18T14:48:03.615" v="56316" actId="338"/>
          <ac:spMkLst>
            <pc:docMk/>
            <pc:sldMk cId="1301358725" sldId="454"/>
            <ac:spMk id="3" creationId="{BEFC58B4-E01A-4D9A-A100-EB14AD7958A6}"/>
          </ac:spMkLst>
        </pc:spChg>
        <pc:spChg chg="mod">
          <ac:chgData name="Jonathan Loo" userId="d2d72d48b56f45d8" providerId="LiveId" clId="{D13DE75A-ED86-4B24-95DA-B9DEDE813A63}" dt="2020-11-18T14:48:38.867" v="56319" actId="688"/>
          <ac:spMkLst>
            <pc:docMk/>
            <pc:sldMk cId="1301358725" sldId="454"/>
            <ac:spMk id="5" creationId="{1F40A63D-E211-4EC5-95F3-541CEEC93199}"/>
          </ac:spMkLst>
        </pc:spChg>
        <pc:spChg chg="mod">
          <ac:chgData name="Jonathan Loo" userId="d2d72d48b56f45d8" providerId="LiveId" clId="{D13DE75A-ED86-4B24-95DA-B9DEDE813A63}" dt="2020-11-18T14:48:38.867" v="56319" actId="688"/>
          <ac:spMkLst>
            <pc:docMk/>
            <pc:sldMk cId="1301358725" sldId="454"/>
            <ac:spMk id="6" creationId="{650295C7-07D6-4275-A624-7C2F70A00088}"/>
          </ac:spMkLst>
        </pc:spChg>
        <pc:spChg chg="mod">
          <ac:chgData name="Jonathan Loo" userId="d2d72d48b56f45d8" providerId="LiveId" clId="{D13DE75A-ED86-4B24-95DA-B9DEDE813A63}" dt="2020-11-18T14:48:38.867" v="56319" actId="688"/>
          <ac:spMkLst>
            <pc:docMk/>
            <pc:sldMk cId="1301358725" sldId="454"/>
            <ac:spMk id="7" creationId="{95889B3A-AEA1-44F7-8E2C-D098AAD49C9C}"/>
          </ac:spMkLst>
        </pc:spChg>
        <pc:spChg chg="mod">
          <ac:chgData name="Jonathan Loo" userId="d2d72d48b56f45d8" providerId="LiveId" clId="{D13DE75A-ED86-4B24-95DA-B9DEDE813A63}" dt="2020-11-18T14:48:38.867" v="56319" actId="688"/>
          <ac:spMkLst>
            <pc:docMk/>
            <pc:sldMk cId="1301358725" sldId="454"/>
            <ac:spMk id="8" creationId="{EBB49B58-4E1E-40F7-B012-5B14D1565216}"/>
          </ac:spMkLst>
        </pc:spChg>
        <pc:spChg chg="mod">
          <ac:chgData name="Jonathan Loo" userId="d2d72d48b56f45d8" providerId="LiveId" clId="{D13DE75A-ED86-4B24-95DA-B9DEDE813A63}" dt="2020-11-18T14:48:38.867" v="56319" actId="688"/>
          <ac:spMkLst>
            <pc:docMk/>
            <pc:sldMk cId="1301358725" sldId="454"/>
            <ac:spMk id="10" creationId="{6EA41489-D65B-4387-8CA4-6914E5D02FA9}"/>
          </ac:spMkLst>
        </pc:spChg>
        <pc:spChg chg="mod">
          <ac:chgData name="Jonathan Loo" userId="d2d72d48b56f45d8" providerId="LiveId" clId="{D13DE75A-ED86-4B24-95DA-B9DEDE813A63}" dt="2020-11-18T14:48:38.867" v="56319" actId="688"/>
          <ac:spMkLst>
            <pc:docMk/>
            <pc:sldMk cId="1301358725" sldId="454"/>
            <ac:spMk id="11" creationId="{E22E5150-D3D6-4C79-8B9E-CC5EB660B5B3}"/>
          </ac:spMkLst>
        </pc:spChg>
        <pc:spChg chg="mod">
          <ac:chgData name="Jonathan Loo" userId="d2d72d48b56f45d8" providerId="LiveId" clId="{D13DE75A-ED86-4B24-95DA-B9DEDE813A63}" dt="2020-11-18T14:48:38.867" v="56319" actId="688"/>
          <ac:spMkLst>
            <pc:docMk/>
            <pc:sldMk cId="1301358725" sldId="454"/>
            <ac:spMk id="12" creationId="{849B824D-648E-4DF9-A7C0-BBA6DE2CEF8B}"/>
          </ac:spMkLst>
        </pc:spChg>
        <pc:spChg chg="mod">
          <ac:chgData name="Jonathan Loo" userId="d2d72d48b56f45d8" providerId="LiveId" clId="{D13DE75A-ED86-4B24-95DA-B9DEDE813A63}" dt="2020-11-18T14:48:38.867" v="56319" actId="688"/>
          <ac:spMkLst>
            <pc:docMk/>
            <pc:sldMk cId="1301358725" sldId="454"/>
            <ac:spMk id="14" creationId="{80401A72-72F0-4417-81C2-1A7C2C6A16CF}"/>
          </ac:spMkLst>
        </pc:spChg>
        <pc:spChg chg="mod">
          <ac:chgData name="Jonathan Loo" userId="d2d72d48b56f45d8" providerId="LiveId" clId="{D13DE75A-ED86-4B24-95DA-B9DEDE813A63}" dt="2020-11-18T14:48:38.867" v="56319" actId="688"/>
          <ac:spMkLst>
            <pc:docMk/>
            <pc:sldMk cId="1301358725" sldId="454"/>
            <ac:spMk id="15" creationId="{79641FDF-850F-49E0-86F9-EBF1FDF611AE}"/>
          </ac:spMkLst>
        </pc:spChg>
        <pc:spChg chg="mod">
          <ac:chgData name="Jonathan Loo" userId="d2d72d48b56f45d8" providerId="LiveId" clId="{D13DE75A-ED86-4B24-95DA-B9DEDE813A63}" dt="2020-11-18T14:48:38.867" v="56319" actId="688"/>
          <ac:spMkLst>
            <pc:docMk/>
            <pc:sldMk cId="1301358725" sldId="454"/>
            <ac:spMk id="16" creationId="{EAF87A2A-0E98-4B23-A3F2-708AFD47E8B8}"/>
          </ac:spMkLst>
        </pc:spChg>
        <pc:spChg chg="mod">
          <ac:chgData name="Jonathan Loo" userId="d2d72d48b56f45d8" providerId="LiveId" clId="{D13DE75A-ED86-4B24-95DA-B9DEDE813A63}" dt="2020-11-18T14:48:38.867" v="56319" actId="688"/>
          <ac:spMkLst>
            <pc:docMk/>
            <pc:sldMk cId="1301358725" sldId="454"/>
            <ac:spMk id="18" creationId="{7B1706CE-F9BA-4C56-A868-C49F83E349D9}"/>
          </ac:spMkLst>
        </pc:spChg>
        <pc:grpChg chg="mod">
          <ac:chgData name="Jonathan Loo" userId="d2d72d48b56f45d8" providerId="LiveId" clId="{D13DE75A-ED86-4B24-95DA-B9DEDE813A63}" dt="2020-11-18T14:48:03.615" v="56316" actId="338"/>
          <ac:grpSpMkLst>
            <pc:docMk/>
            <pc:sldMk cId="1301358725" sldId="454"/>
            <ac:grpSpMk id="1" creationId="{00000000-0000-0000-0000-000000000000}"/>
          </ac:grpSpMkLst>
        </pc:grpChg>
        <pc:grpChg chg="mod">
          <ac:chgData name="Jonathan Loo" userId="d2d72d48b56f45d8" providerId="LiveId" clId="{D13DE75A-ED86-4B24-95DA-B9DEDE813A63}" dt="2020-11-18T14:48:38.867" v="56319" actId="688"/>
          <ac:grpSpMkLst>
            <pc:docMk/>
            <pc:sldMk cId="1301358725" sldId="454"/>
            <ac:grpSpMk id="4" creationId="{7DEFBF75-421E-4D85-A638-676B585423BF}"/>
          </ac:grpSpMkLst>
        </pc:grpChg>
        <pc:picChg chg="del mod ord">
          <ac:chgData name="Jonathan Loo" userId="d2d72d48b56f45d8" providerId="LiveId" clId="{D13DE75A-ED86-4B24-95DA-B9DEDE813A63}" dt="2020-11-16T19:50:39.380" v="43131" actId="478"/>
          <ac:picMkLst>
            <pc:docMk/>
            <pc:sldMk cId="1301358725" sldId="454"/>
            <ac:picMk id="5" creationId="{8E03C5B8-5893-4168-9882-5701AC993887}"/>
          </ac:picMkLst>
        </pc:picChg>
        <pc:picChg chg="del mod ord">
          <ac:chgData name="Jonathan Loo" userId="d2d72d48b56f45d8" providerId="LiveId" clId="{D13DE75A-ED86-4B24-95DA-B9DEDE813A63}" dt="2020-11-16T19:50:46.610" v="43150" actId="478"/>
          <ac:picMkLst>
            <pc:docMk/>
            <pc:sldMk cId="1301358725" sldId="454"/>
            <ac:picMk id="7" creationId="{5BB03903-CA2B-46CB-88C1-CB77D8A7FA74}"/>
          </ac:picMkLst>
        </pc:picChg>
        <pc:picChg chg="mod ord">
          <ac:chgData name="Jonathan Loo" userId="d2d72d48b56f45d8" providerId="LiveId" clId="{D13DE75A-ED86-4B24-95DA-B9DEDE813A63}" dt="2020-11-18T14:48:03.615" v="56316" actId="338"/>
          <ac:picMkLst>
            <pc:docMk/>
            <pc:sldMk cId="1301358725" sldId="454"/>
            <ac:picMk id="9" creationId="{90AB4496-CDB9-4DBC-AC34-E49CEA8FB9B4}"/>
          </ac:picMkLst>
        </pc:picChg>
        <pc:picChg chg="del mod ord">
          <ac:chgData name="Jonathan Loo" userId="d2d72d48b56f45d8" providerId="LiveId" clId="{D13DE75A-ED86-4B24-95DA-B9DEDE813A63}" dt="2020-11-16T19:51:10.524" v="43188" actId="478"/>
          <ac:picMkLst>
            <pc:docMk/>
            <pc:sldMk cId="1301358725" sldId="454"/>
            <ac:picMk id="11" creationId="{024C6B82-0504-4946-8C94-EA5A29F3EDDB}"/>
          </ac:picMkLst>
        </pc:picChg>
        <pc:picChg chg="mod ord">
          <ac:chgData name="Jonathan Loo" userId="d2d72d48b56f45d8" providerId="LiveId" clId="{D13DE75A-ED86-4B24-95DA-B9DEDE813A63}" dt="2020-11-18T14:48:03.615" v="56316" actId="338"/>
          <ac:picMkLst>
            <pc:docMk/>
            <pc:sldMk cId="1301358725" sldId="454"/>
            <ac:picMk id="13" creationId="{A81FB661-8FAE-4053-BAED-180392C748D7}"/>
          </ac:picMkLst>
        </pc:picChg>
        <pc:picChg chg="add del mod">
          <ac:chgData name="Jonathan Loo" userId="d2d72d48b56f45d8" providerId="LiveId" clId="{D13DE75A-ED86-4B24-95DA-B9DEDE813A63}" dt="2020-11-16T19:51:25.450" v="43208" actId="478"/>
          <ac:picMkLst>
            <pc:docMk/>
            <pc:sldMk cId="1301358725" sldId="454"/>
            <ac:picMk id="14" creationId="{82F42E4E-A3A3-4178-866F-5B55EAE0DFF1}"/>
          </ac:picMkLst>
        </pc:picChg>
        <pc:picChg chg="del mod">
          <ac:chgData name="Jonathan Loo" userId="d2d72d48b56f45d8" providerId="LiveId" clId="{D13DE75A-ED86-4B24-95DA-B9DEDE813A63}" dt="2020-11-16T21:59:14.576" v="45661" actId="478"/>
          <ac:picMkLst>
            <pc:docMk/>
            <pc:sldMk cId="1301358725" sldId="454"/>
            <ac:picMk id="16" creationId="{7C70792F-9C1A-4228-9E8B-286A6475171D}"/>
          </ac:picMkLst>
        </pc:picChg>
        <pc:picChg chg="mod ord">
          <ac:chgData name="Jonathan Loo" userId="d2d72d48b56f45d8" providerId="LiveId" clId="{D13DE75A-ED86-4B24-95DA-B9DEDE813A63}" dt="2020-11-18T14:48:03.615" v="56316" actId="338"/>
          <ac:picMkLst>
            <pc:docMk/>
            <pc:sldMk cId="1301358725" sldId="454"/>
            <ac:picMk id="17" creationId="{789E6E52-3D60-4D1B-BBC3-55A73A867940}"/>
          </ac:picMkLst>
        </pc:picChg>
        <pc:picChg chg="add del mod">
          <ac:chgData name="Jonathan Loo" userId="d2d72d48b56f45d8" providerId="LiveId" clId="{D13DE75A-ED86-4B24-95DA-B9DEDE813A63}" dt="2020-11-16T19:51:48.449" v="43225" actId="478"/>
          <ac:picMkLst>
            <pc:docMk/>
            <pc:sldMk cId="1301358725" sldId="454"/>
            <ac:picMk id="18" creationId="{98DC853F-E6C7-4621-9FFA-68C42608CA2E}"/>
          </ac:picMkLst>
        </pc:picChg>
        <pc:picChg chg="mod ord">
          <ac:chgData name="Jonathan Loo" userId="d2d72d48b56f45d8" providerId="LiveId" clId="{D13DE75A-ED86-4B24-95DA-B9DEDE813A63}" dt="2020-11-18T14:48:03.615" v="56316" actId="338"/>
          <ac:picMkLst>
            <pc:docMk/>
            <pc:sldMk cId="1301358725" sldId="454"/>
            <ac:picMk id="20" creationId="{D3C2AC8F-1CC4-4277-998A-1B44A68D9C0B}"/>
          </ac:picMkLst>
        </pc:picChg>
        <pc:picChg chg="add del mod">
          <ac:chgData name="Jonathan Loo" userId="d2d72d48b56f45d8" providerId="LiveId" clId="{D13DE75A-ED86-4B24-95DA-B9DEDE813A63}" dt="2020-11-16T19:53:04.475" v="43411" actId="478"/>
          <ac:picMkLst>
            <pc:docMk/>
            <pc:sldMk cId="1301358725" sldId="454"/>
            <ac:picMk id="23" creationId="{FA871A94-17E8-4D04-9582-2C192905429A}"/>
          </ac:picMkLst>
        </pc:picChg>
        <pc:picChg chg="del mod ord">
          <ac:chgData name="Jonathan Loo" userId="d2d72d48b56f45d8" providerId="LiveId" clId="{D13DE75A-ED86-4B24-95DA-B9DEDE813A63}" dt="2020-11-16T19:53:26.857" v="43465" actId="478"/>
          <ac:picMkLst>
            <pc:docMk/>
            <pc:sldMk cId="1301358725" sldId="454"/>
            <ac:picMk id="25" creationId="{91499B62-441E-4CD7-9F68-7C1DA51C4DF3}"/>
          </ac:picMkLst>
        </pc:picChg>
        <pc:picChg chg="mod ord">
          <ac:chgData name="Jonathan Loo" userId="d2d72d48b56f45d8" providerId="LiveId" clId="{D13DE75A-ED86-4B24-95DA-B9DEDE813A63}" dt="2020-11-18T14:48:03.615" v="56316" actId="338"/>
          <ac:picMkLst>
            <pc:docMk/>
            <pc:sldMk cId="1301358725" sldId="454"/>
            <ac:picMk id="27" creationId="{D6BBDC5F-C122-4440-87BC-DBF4A6A0BEEC}"/>
          </ac:picMkLst>
        </pc:picChg>
        <pc:picChg chg="add del mod">
          <ac:chgData name="Jonathan Loo" userId="d2d72d48b56f45d8" providerId="LiveId" clId="{D13DE75A-ED86-4B24-95DA-B9DEDE813A63}" dt="2020-11-16T19:54:40.776" v="43747" actId="478"/>
          <ac:picMkLst>
            <pc:docMk/>
            <pc:sldMk cId="1301358725" sldId="454"/>
            <ac:picMk id="29" creationId="{49E80BD6-CF8E-4924-ADC3-DBAC80845C7E}"/>
          </ac:picMkLst>
        </pc:picChg>
        <pc:picChg chg="add del mod">
          <ac:chgData name="Jonathan Loo" userId="d2d72d48b56f45d8" providerId="LiveId" clId="{D13DE75A-ED86-4B24-95DA-B9DEDE813A63}" dt="2020-11-16T19:54:28.943" v="43722" actId="478"/>
          <ac:picMkLst>
            <pc:docMk/>
            <pc:sldMk cId="1301358725" sldId="454"/>
            <ac:picMk id="30" creationId="{3B271C5D-A81B-4D23-AE07-E95407370A79}"/>
          </ac:picMkLst>
        </pc:picChg>
        <pc:picChg chg="mod ord">
          <ac:chgData name="Jonathan Loo" userId="d2d72d48b56f45d8" providerId="LiveId" clId="{D13DE75A-ED86-4B24-95DA-B9DEDE813A63}" dt="2020-11-18T14:48:03.615" v="56316" actId="338"/>
          <ac:picMkLst>
            <pc:docMk/>
            <pc:sldMk cId="1301358725" sldId="454"/>
            <ac:picMk id="33" creationId="{B7DB20D2-DC1E-4515-B9C0-DA07107C0126}"/>
          </ac:picMkLst>
        </pc:picChg>
        <pc:picChg chg="mod ord">
          <ac:chgData name="Jonathan Loo" userId="d2d72d48b56f45d8" providerId="LiveId" clId="{D13DE75A-ED86-4B24-95DA-B9DEDE813A63}" dt="2020-11-18T14:48:03.615" v="56316" actId="338"/>
          <ac:picMkLst>
            <pc:docMk/>
            <pc:sldMk cId="1301358725" sldId="454"/>
            <ac:picMk id="35" creationId="{42C35908-1C63-4DBF-BD8E-0EABFA5F4D12}"/>
          </ac:picMkLst>
        </pc:picChg>
        <pc:picChg chg="mod ord">
          <ac:chgData name="Jonathan Loo" userId="d2d72d48b56f45d8" providerId="LiveId" clId="{D13DE75A-ED86-4B24-95DA-B9DEDE813A63}" dt="2020-11-18T14:48:03.615" v="56316" actId="338"/>
          <ac:picMkLst>
            <pc:docMk/>
            <pc:sldMk cId="1301358725" sldId="454"/>
            <ac:picMk id="37" creationId="{227847C5-51BF-4608-A896-95A8DDF5ABF5}"/>
          </ac:picMkLst>
        </pc:picChg>
        <pc:picChg chg="del mod">
          <ac:chgData name="Jonathan Loo" userId="d2d72d48b56f45d8" providerId="LiveId" clId="{D13DE75A-ED86-4B24-95DA-B9DEDE813A63}" dt="2020-11-17T10:08:31.031" v="47398" actId="478"/>
          <ac:picMkLst>
            <pc:docMk/>
            <pc:sldMk cId="1301358725" sldId="454"/>
            <ac:picMk id="38" creationId="{710D917A-A9A1-4A75-8381-0536D7B4C4BC}"/>
          </ac:picMkLst>
        </pc:picChg>
        <pc:picChg chg="add mod">
          <ac:chgData name="Jonathan Loo" userId="d2d72d48b56f45d8" providerId="LiveId" clId="{D13DE75A-ED86-4B24-95DA-B9DEDE813A63}" dt="2020-11-18T14:48:03.615" v="56316" actId="338"/>
          <ac:picMkLst>
            <pc:docMk/>
            <pc:sldMk cId="1301358725" sldId="454"/>
            <ac:picMk id="41" creationId="{D9C015F9-08F1-41CF-B2AF-89537776F2A3}"/>
          </ac:picMkLst>
        </pc:picChg>
        <pc:picChg chg="del mod">
          <ac:chgData name="Jonathan Loo" userId="d2d72d48b56f45d8" providerId="LiveId" clId="{D13DE75A-ED86-4B24-95DA-B9DEDE813A63}" dt="2020-11-18T14:48:03.615" v="56316" actId="338"/>
          <ac:picMkLst>
            <pc:docMk/>
            <pc:sldMk cId="1301358725" sldId="454"/>
            <ac:picMk id="42" creationId="{C9029DCC-F1BC-4490-AA21-9D59B120938F}"/>
          </ac:picMkLst>
        </pc:picChg>
        <pc:picChg chg="add mod">
          <ac:chgData name="Jonathan Loo" userId="d2d72d48b56f45d8" providerId="LiveId" clId="{D13DE75A-ED86-4B24-95DA-B9DEDE813A63}" dt="2020-11-18T14:48:03.615" v="56316" actId="338"/>
          <ac:picMkLst>
            <pc:docMk/>
            <pc:sldMk cId="1301358725" sldId="454"/>
            <ac:picMk id="43" creationId="{62FBABF9-DBAE-4509-BE10-CFD1723E7525}"/>
          </ac:picMkLst>
        </pc:picChg>
        <pc:picChg chg="mod">
          <ac:chgData name="Jonathan Loo" userId="d2d72d48b56f45d8" providerId="LiveId" clId="{D13DE75A-ED86-4B24-95DA-B9DEDE813A63}" dt="2020-11-18T14:48:03.615" v="56316" actId="338"/>
          <ac:picMkLst>
            <pc:docMk/>
            <pc:sldMk cId="1301358725" sldId="454"/>
            <ac:picMk id="44" creationId="{8C8E82F9-4181-426F-8718-68A96A39F183}"/>
          </ac:picMkLst>
        </pc:picChg>
        <pc:picChg chg="add mod">
          <ac:chgData name="Jonathan Loo" userId="d2d72d48b56f45d8" providerId="LiveId" clId="{D13DE75A-ED86-4B24-95DA-B9DEDE813A63}" dt="2020-11-18T14:48:03.615" v="56316" actId="338"/>
          <ac:picMkLst>
            <pc:docMk/>
            <pc:sldMk cId="1301358725" sldId="454"/>
            <ac:picMk id="54" creationId="{59D62D28-6317-4282-97C6-8B1D9EDF0028}"/>
          </ac:picMkLst>
        </pc:picChg>
        <pc:picChg chg="add mod">
          <ac:chgData name="Jonathan Loo" userId="d2d72d48b56f45d8" providerId="LiveId" clId="{D13DE75A-ED86-4B24-95DA-B9DEDE813A63}" dt="2020-11-18T14:48:03.615" v="56316" actId="338"/>
          <ac:picMkLst>
            <pc:docMk/>
            <pc:sldMk cId="1301358725" sldId="454"/>
            <ac:picMk id="56" creationId="{3137B545-A15E-49ED-9108-3600526BE383}"/>
          </ac:picMkLst>
        </pc:picChg>
        <pc:picChg chg="add mod">
          <ac:chgData name="Jonathan Loo" userId="d2d72d48b56f45d8" providerId="LiveId" clId="{D13DE75A-ED86-4B24-95DA-B9DEDE813A63}" dt="2020-11-18T14:48:03.615" v="56316" actId="338"/>
          <ac:picMkLst>
            <pc:docMk/>
            <pc:sldMk cId="1301358725" sldId="454"/>
            <ac:picMk id="58" creationId="{09CB7C02-EC76-44A8-8C0A-C14EB34C4763}"/>
          </ac:picMkLst>
        </pc:picChg>
        <pc:picChg chg="mod">
          <ac:chgData name="Jonathan Loo" userId="d2d72d48b56f45d8" providerId="LiveId" clId="{D13DE75A-ED86-4B24-95DA-B9DEDE813A63}" dt="2020-11-18T14:48:03.615" v="56316" actId="338"/>
          <ac:picMkLst>
            <pc:docMk/>
            <pc:sldMk cId="1301358725" sldId="454"/>
            <ac:picMk id="97" creationId="{B928D921-7C5D-4C30-8FFF-262E8239E894}"/>
          </ac:picMkLst>
        </pc:picChg>
        <pc:picChg chg="mod">
          <ac:chgData name="Jonathan Loo" userId="d2d72d48b56f45d8" providerId="LiveId" clId="{D13DE75A-ED86-4B24-95DA-B9DEDE813A63}" dt="2020-11-18T14:48:03.615" v="56316" actId="338"/>
          <ac:picMkLst>
            <pc:docMk/>
            <pc:sldMk cId="1301358725" sldId="454"/>
            <ac:picMk id="99" creationId="{AB77C85E-5B0D-4F82-91EA-886D0B3954AE}"/>
          </ac:picMkLst>
        </pc:picChg>
        <pc:picChg chg="del mod">
          <ac:chgData name="Jonathan Loo" userId="d2d72d48b56f45d8" providerId="LiveId" clId="{D13DE75A-ED86-4B24-95DA-B9DEDE813A63}" dt="2020-11-16T19:50:28.208" v="43111" actId="478"/>
          <ac:picMkLst>
            <pc:docMk/>
            <pc:sldMk cId="1301358725" sldId="454"/>
            <ac:picMk id="105" creationId="{13435F93-FF49-49C2-B963-21CE2C6E41B5}"/>
          </ac:picMkLst>
        </pc:picChg>
        <pc:picChg chg="del">
          <ac:chgData name="Jonathan Loo" userId="d2d72d48b56f45d8" providerId="LiveId" clId="{D13DE75A-ED86-4B24-95DA-B9DEDE813A63}" dt="2020-11-16T19:51:26.277" v="43211" actId="478"/>
          <ac:picMkLst>
            <pc:docMk/>
            <pc:sldMk cId="1301358725" sldId="454"/>
            <ac:picMk id="107" creationId="{AC897DB7-5320-441D-A582-E24088B32DBF}"/>
          </ac:picMkLst>
        </pc:picChg>
        <pc:picChg chg="del mod">
          <ac:chgData name="Jonathan Loo" userId="d2d72d48b56f45d8" providerId="LiveId" clId="{D13DE75A-ED86-4B24-95DA-B9DEDE813A63}" dt="2020-11-16T19:50:59.055" v="43170" actId="478"/>
          <ac:picMkLst>
            <pc:docMk/>
            <pc:sldMk cId="1301358725" sldId="454"/>
            <ac:picMk id="113" creationId="{B626B0BB-8943-49C0-90F1-147764FC534F}"/>
          </ac:picMkLst>
        </pc:picChg>
        <pc:picChg chg="del">
          <ac:chgData name="Jonathan Loo" userId="d2d72d48b56f45d8" providerId="LiveId" clId="{D13DE75A-ED86-4B24-95DA-B9DEDE813A63}" dt="2020-11-16T19:51:16.196" v="43195" actId="478"/>
          <ac:picMkLst>
            <pc:docMk/>
            <pc:sldMk cId="1301358725" sldId="454"/>
            <ac:picMk id="117" creationId="{B497EF12-927A-41DF-90E5-9B9617C2EEAA}"/>
          </ac:picMkLst>
        </pc:picChg>
        <pc:picChg chg="del">
          <ac:chgData name="Jonathan Loo" userId="d2d72d48b56f45d8" providerId="LiveId" clId="{D13DE75A-ED86-4B24-95DA-B9DEDE813A63}" dt="2020-11-16T19:53:38.900" v="43491" actId="478"/>
          <ac:picMkLst>
            <pc:docMk/>
            <pc:sldMk cId="1301358725" sldId="454"/>
            <ac:picMk id="121" creationId="{33269B90-948A-445B-871F-77A41853780B}"/>
          </ac:picMkLst>
        </pc:picChg>
        <pc:picChg chg="del">
          <ac:chgData name="Jonathan Loo" userId="d2d72d48b56f45d8" providerId="LiveId" clId="{D13DE75A-ED86-4B24-95DA-B9DEDE813A63}" dt="2020-11-16T19:54:52.828" v="43767" actId="478"/>
          <ac:picMkLst>
            <pc:docMk/>
            <pc:sldMk cId="1301358725" sldId="454"/>
            <ac:picMk id="123" creationId="{556A6538-6F34-43A4-BCAA-0BF43DB40717}"/>
          </ac:picMkLst>
        </pc:picChg>
        <pc:picChg chg="del">
          <ac:chgData name="Jonathan Loo" userId="d2d72d48b56f45d8" providerId="LiveId" clId="{D13DE75A-ED86-4B24-95DA-B9DEDE813A63}" dt="2020-11-16T19:53:34.053" v="43480" actId="478"/>
          <ac:picMkLst>
            <pc:docMk/>
            <pc:sldMk cId="1301358725" sldId="454"/>
            <ac:picMk id="127" creationId="{A5E331E7-AF1D-4DB7-9936-5AB6538EB31C}"/>
          </ac:picMkLst>
        </pc:picChg>
        <pc:picChg chg="del">
          <ac:chgData name="Jonathan Loo" userId="d2d72d48b56f45d8" providerId="LiveId" clId="{D13DE75A-ED86-4B24-95DA-B9DEDE813A63}" dt="2020-11-16T19:54:52.828" v="43767" actId="478"/>
          <ac:picMkLst>
            <pc:docMk/>
            <pc:sldMk cId="1301358725" sldId="454"/>
            <ac:picMk id="129" creationId="{9AED9752-0DD8-4BBD-A439-E27DAF1DFFAE}"/>
          </ac:picMkLst>
        </pc:picChg>
        <pc:cxnChg chg="add mod">
          <ac:chgData name="Jonathan Loo" userId="d2d72d48b56f45d8" providerId="LiveId" clId="{D13DE75A-ED86-4B24-95DA-B9DEDE813A63}" dt="2020-11-18T14:48:03.615" v="56316" actId="338"/>
          <ac:cxnSpMkLst>
            <pc:docMk/>
            <pc:sldMk cId="1301358725" sldId="454"/>
            <ac:cxnSpMk id="22" creationId="{78D8E439-9606-4BBE-89C8-15A2271C5D6D}"/>
          </ac:cxnSpMkLst>
        </pc:cxnChg>
        <pc:cxnChg chg="add del mod">
          <ac:chgData name="Jonathan Loo" userId="d2d72d48b56f45d8" providerId="LiveId" clId="{D13DE75A-ED86-4B24-95DA-B9DEDE813A63}" dt="2020-11-16T19:54:52.828" v="43767" actId="478"/>
          <ac:cxnSpMkLst>
            <pc:docMk/>
            <pc:sldMk cId="1301358725" sldId="454"/>
            <ac:cxnSpMk id="39" creationId="{4BBD0BD2-BF72-45A8-913D-68D01BD7B949}"/>
          </ac:cxnSpMkLst>
        </pc:cxnChg>
        <pc:cxnChg chg="add mod">
          <ac:chgData name="Jonathan Loo" userId="d2d72d48b56f45d8" providerId="LiveId" clId="{D13DE75A-ED86-4B24-95DA-B9DEDE813A63}" dt="2020-11-18T14:48:03.615" v="56316" actId="338"/>
          <ac:cxnSpMkLst>
            <pc:docMk/>
            <pc:sldMk cId="1301358725" sldId="454"/>
            <ac:cxnSpMk id="47" creationId="{C2653B54-FEFD-4060-BD57-48D21A88BF7F}"/>
          </ac:cxnSpMkLst>
        </pc:cxnChg>
        <pc:cxnChg chg="add mod">
          <ac:chgData name="Jonathan Loo" userId="d2d72d48b56f45d8" providerId="LiveId" clId="{D13DE75A-ED86-4B24-95DA-B9DEDE813A63}" dt="2020-11-18T14:48:03.615" v="56316" actId="338"/>
          <ac:cxnSpMkLst>
            <pc:docMk/>
            <pc:sldMk cId="1301358725" sldId="454"/>
            <ac:cxnSpMk id="55" creationId="{1603CBB0-CDA7-4F50-8A86-067A6D62B3DC}"/>
          </ac:cxnSpMkLst>
        </pc:cxnChg>
        <pc:cxnChg chg="add mod">
          <ac:chgData name="Jonathan Loo" userId="d2d72d48b56f45d8" providerId="LiveId" clId="{D13DE75A-ED86-4B24-95DA-B9DEDE813A63}" dt="2020-11-18T14:48:03.615" v="56316" actId="338"/>
          <ac:cxnSpMkLst>
            <pc:docMk/>
            <pc:sldMk cId="1301358725" sldId="454"/>
            <ac:cxnSpMk id="57" creationId="{5775EEDA-2CF1-45C9-81B7-C165ABC688F6}"/>
          </ac:cxnSpMkLst>
        </pc:cxnChg>
      </pc:sldChg>
      <pc:sldChg chg="delSp modSp add del mod">
        <pc:chgData name="Jonathan Loo" userId="d2d72d48b56f45d8" providerId="LiveId" clId="{D13DE75A-ED86-4B24-95DA-B9DEDE813A63}" dt="2020-11-16T21:50:59.447" v="45585" actId="47"/>
        <pc:sldMkLst>
          <pc:docMk/>
          <pc:sldMk cId="4181761876" sldId="455"/>
        </pc:sldMkLst>
        <pc:picChg chg="mod ord">
          <ac:chgData name="Jonathan Loo" userId="d2d72d48b56f45d8" providerId="LiveId" clId="{D13DE75A-ED86-4B24-95DA-B9DEDE813A63}" dt="2020-11-16T20:48:56.749" v="44479" actId="1076"/>
          <ac:picMkLst>
            <pc:docMk/>
            <pc:sldMk cId="4181761876" sldId="455"/>
            <ac:picMk id="7" creationId="{495C6E78-B493-4082-AFA6-C50AC2760715}"/>
          </ac:picMkLst>
        </pc:picChg>
        <pc:picChg chg="del">
          <ac:chgData name="Jonathan Loo" userId="d2d72d48b56f45d8" providerId="LiveId" clId="{D13DE75A-ED86-4B24-95DA-B9DEDE813A63}" dt="2020-11-16T19:56:13.043" v="43889" actId="478"/>
          <ac:picMkLst>
            <pc:docMk/>
            <pc:sldMk cId="4181761876" sldId="455"/>
            <ac:picMk id="12" creationId="{B50A222A-DC20-4ABF-AAFE-DC2B4E5A3ABA}"/>
          </ac:picMkLst>
        </pc:picChg>
      </pc:sldChg>
      <pc:sldChg chg="addSp delSp modSp add mod ord modNotesTx">
        <pc:chgData name="Jonathan Loo" userId="d2d72d48b56f45d8" providerId="LiveId" clId="{D13DE75A-ED86-4B24-95DA-B9DEDE813A63}" dt="2020-12-04T15:52:11.066" v="69712" actId="962"/>
        <pc:sldMkLst>
          <pc:docMk/>
          <pc:sldMk cId="3430135395" sldId="456"/>
        </pc:sldMkLst>
        <pc:spChg chg="mod">
          <ac:chgData name="Jonathan Loo" userId="d2d72d48b56f45d8" providerId="LiveId" clId="{D13DE75A-ED86-4B24-95DA-B9DEDE813A63}" dt="2020-11-16T20:32:08.054" v="44464" actId="20577"/>
          <ac:spMkLst>
            <pc:docMk/>
            <pc:sldMk cId="3430135395" sldId="456"/>
            <ac:spMk id="2" creationId="{44F56BBA-CDD3-404E-BB13-DF5AB2E55362}"/>
          </ac:spMkLst>
        </pc:spChg>
        <pc:spChg chg="mod">
          <ac:chgData name="Jonathan Loo" userId="d2d72d48b56f45d8" providerId="LiveId" clId="{D13DE75A-ED86-4B24-95DA-B9DEDE813A63}" dt="2020-11-17T12:35:46.640" v="51043" actId="20577"/>
          <ac:spMkLst>
            <pc:docMk/>
            <pc:sldMk cId="3430135395" sldId="456"/>
            <ac:spMk id="3" creationId="{A31FEC57-7C01-4048-882F-FB69765B6B3D}"/>
          </ac:spMkLst>
        </pc:spChg>
        <pc:spChg chg="mod">
          <ac:chgData name="Jonathan Loo" userId="d2d72d48b56f45d8" providerId="LiveId" clId="{D13DE75A-ED86-4B24-95DA-B9DEDE813A63}" dt="2020-11-16T21:42:36.490" v="45466" actId="403"/>
          <ac:spMkLst>
            <pc:docMk/>
            <pc:sldMk cId="3430135395" sldId="456"/>
            <ac:spMk id="4" creationId="{A96C0C5A-F361-403A-98A4-142ADEA11682}"/>
          </ac:spMkLst>
        </pc:spChg>
        <pc:spChg chg="add del">
          <ac:chgData name="Jonathan Loo" userId="d2d72d48b56f45d8" providerId="LiveId" clId="{D13DE75A-ED86-4B24-95DA-B9DEDE813A63}" dt="2020-12-04T15:42:58.650" v="69548" actId="478"/>
          <ac:spMkLst>
            <pc:docMk/>
            <pc:sldMk cId="3430135395" sldId="456"/>
            <ac:spMk id="14" creationId="{06C455E1-A64A-42D7-B126-2BB42B93F2CF}"/>
          </ac:spMkLst>
        </pc:spChg>
        <pc:picChg chg="add del mod ord">
          <ac:chgData name="Jonathan Loo" userId="d2d72d48b56f45d8" providerId="LiveId" clId="{D13DE75A-ED86-4B24-95DA-B9DEDE813A63}" dt="2020-12-04T15:43:22.592" v="69560" actId="478"/>
          <ac:picMkLst>
            <pc:docMk/>
            <pc:sldMk cId="3430135395" sldId="456"/>
            <ac:picMk id="6" creationId="{3CBB0675-F674-479B-B630-99019A61B06D}"/>
          </ac:picMkLst>
        </pc:picChg>
        <pc:picChg chg="del mod ord">
          <ac:chgData name="Jonathan Loo" userId="d2d72d48b56f45d8" providerId="LiveId" clId="{D13DE75A-ED86-4B24-95DA-B9DEDE813A63}" dt="2020-11-16T20:49:05.388" v="44490" actId="478"/>
          <ac:picMkLst>
            <pc:docMk/>
            <pc:sldMk cId="3430135395" sldId="456"/>
            <ac:picMk id="6" creationId="{8569B909-659C-49EF-9965-A8514B59AE23}"/>
          </ac:picMkLst>
        </pc:picChg>
        <pc:picChg chg="del mod ord">
          <ac:chgData name="Jonathan Loo" userId="d2d72d48b56f45d8" providerId="LiveId" clId="{D13DE75A-ED86-4B24-95DA-B9DEDE813A63}" dt="2020-11-18T15:29:19.709" v="59004" actId="478"/>
          <ac:picMkLst>
            <pc:docMk/>
            <pc:sldMk cId="3430135395" sldId="456"/>
            <ac:picMk id="6" creationId="{EEAAD6C0-1A29-4021-89AD-B00B1FAA7972}"/>
          </ac:picMkLst>
        </pc:picChg>
        <pc:picChg chg="add del mod ord">
          <ac:chgData name="Jonathan Loo" userId="d2d72d48b56f45d8" providerId="LiveId" clId="{D13DE75A-ED86-4B24-95DA-B9DEDE813A63}" dt="2020-12-04T15:42:54.023" v="69546"/>
          <ac:picMkLst>
            <pc:docMk/>
            <pc:sldMk cId="3430135395" sldId="456"/>
            <ac:picMk id="7" creationId="{D4A4E546-46BB-4899-9FE8-A2C8536078FB}"/>
          </ac:picMkLst>
        </pc:picChg>
        <pc:picChg chg="del mod ord">
          <ac:chgData name="Jonathan Loo" userId="d2d72d48b56f45d8" providerId="LiveId" clId="{D13DE75A-ED86-4B24-95DA-B9DEDE813A63}" dt="2020-11-18T15:29:57.257" v="59019" actId="478"/>
          <ac:picMkLst>
            <pc:docMk/>
            <pc:sldMk cId="3430135395" sldId="456"/>
            <ac:picMk id="8" creationId="{251DCA65-F389-4C74-8DF9-F7DB506FCF2E}"/>
          </ac:picMkLst>
        </pc:picChg>
        <pc:picChg chg="del mod ord">
          <ac:chgData name="Jonathan Loo" userId="d2d72d48b56f45d8" providerId="LiveId" clId="{D13DE75A-ED86-4B24-95DA-B9DEDE813A63}" dt="2020-11-16T20:50:14.113" v="44505" actId="478"/>
          <ac:picMkLst>
            <pc:docMk/>
            <pc:sldMk cId="3430135395" sldId="456"/>
            <ac:picMk id="8" creationId="{A7512E7B-28CB-412C-BD9C-71F16630B5AC}"/>
          </ac:picMkLst>
        </pc:picChg>
        <pc:picChg chg="del mod ord">
          <ac:chgData name="Jonathan Loo" userId="d2d72d48b56f45d8" providerId="LiveId" clId="{D13DE75A-ED86-4B24-95DA-B9DEDE813A63}" dt="2020-12-04T15:42:46.117" v="69510"/>
          <ac:picMkLst>
            <pc:docMk/>
            <pc:sldMk cId="3430135395" sldId="456"/>
            <ac:picMk id="9" creationId="{7008718A-3634-4DB9-9284-CF647F3DE0A1}"/>
          </ac:picMkLst>
        </pc:picChg>
        <pc:picChg chg="del mod ord">
          <ac:chgData name="Jonathan Loo" userId="d2d72d48b56f45d8" providerId="LiveId" clId="{D13DE75A-ED86-4B24-95DA-B9DEDE813A63}" dt="2020-11-16T20:56:08.058" v="44519" actId="478"/>
          <ac:picMkLst>
            <pc:docMk/>
            <pc:sldMk cId="3430135395" sldId="456"/>
            <ac:picMk id="10" creationId="{0594DAD2-0C9C-44BC-BB2F-2872ABF96857}"/>
          </ac:picMkLst>
        </pc:picChg>
        <pc:picChg chg="del mod ord">
          <ac:chgData name="Jonathan Loo" userId="d2d72d48b56f45d8" providerId="LiveId" clId="{D13DE75A-ED86-4B24-95DA-B9DEDE813A63}" dt="2020-11-18T15:31:03.904" v="59034" actId="478"/>
          <ac:picMkLst>
            <pc:docMk/>
            <pc:sldMk cId="3430135395" sldId="456"/>
            <ac:picMk id="10" creationId="{1DC0C0B0-2904-4935-A8DE-CD299DE564EA}"/>
          </ac:picMkLst>
        </pc:picChg>
        <pc:picChg chg="del mod ord">
          <ac:chgData name="Jonathan Loo" userId="d2d72d48b56f45d8" providerId="LiveId" clId="{D13DE75A-ED86-4B24-95DA-B9DEDE813A63}" dt="2020-11-16T21:13:43.449" v="44849" actId="478"/>
          <ac:picMkLst>
            <pc:docMk/>
            <pc:sldMk cId="3430135395" sldId="456"/>
            <ac:picMk id="12" creationId="{2583CCDE-AAF7-4FD7-8A84-BEBF5640C830}"/>
          </ac:picMkLst>
        </pc:picChg>
        <pc:picChg chg="del mod ord">
          <ac:chgData name="Jonathan Loo" userId="d2d72d48b56f45d8" providerId="LiveId" clId="{D13DE75A-ED86-4B24-95DA-B9DEDE813A63}" dt="2020-11-18T15:31:36.077" v="59049" actId="478"/>
          <ac:picMkLst>
            <pc:docMk/>
            <pc:sldMk cId="3430135395" sldId="456"/>
            <ac:picMk id="12" creationId="{413A429D-A554-4337-AC90-D4ECC568DBB2}"/>
          </ac:picMkLst>
        </pc:picChg>
        <pc:picChg chg="del mod ord">
          <ac:chgData name="Jonathan Loo" userId="d2d72d48b56f45d8" providerId="LiveId" clId="{D13DE75A-ED86-4B24-95DA-B9DEDE813A63}" dt="2020-12-04T15:43:32.813" v="69574" actId="478"/>
          <ac:picMkLst>
            <pc:docMk/>
            <pc:sldMk cId="3430135395" sldId="456"/>
            <ac:picMk id="12" creationId="{837248CF-3431-425C-B16E-3EEE0662B62C}"/>
          </ac:picMkLst>
        </pc:picChg>
        <pc:picChg chg="del mod ord">
          <ac:chgData name="Jonathan Loo" userId="d2d72d48b56f45d8" providerId="LiveId" clId="{D13DE75A-ED86-4B24-95DA-B9DEDE813A63}" dt="2020-11-18T15:32:09.399" v="59064" actId="478"/>
          <ac:picMkLst>
            <pc:docMk/>
            <pc:sldMk cId="3430135395" sldId="456"/>
            <ac:picMk id="14" creationId="{12D1624B-9641-4E96-9208-DF2D85FE4EA1}"/>
          </ac:picMkLst>
        </pc:picChg>
        <pc:picChg chg="del mod ord">
          <ac:chgData name="Jonathan Loo" userId="d2d72d48b56f45d8" providerId="LiveId" clId="{D13DE75A-ED86-4B24-95DA-B9DEDE813A63}" dt="2020-11-16T21:00:45.638" v="44552" actId="478"/>
          <ac:picMkLst>
            <pc:docMk/>
            <pc:sldMk cId="3430135395" sldId="456"/>
            <ac:picMk id="14" creationId="{84E9CF46-AC77-4F21-A916-93677F718499}"/>
          </ac:picMkLst>
        </pc:picChg>
        <pc:picChg chg="mod ord">
          <ac:chgData name="Jonathan Loo" userId="d2d72d48b56f45d8" providerId="LiveId" clId="{D13DE75A-ED86-4B24-95DA-B9DEDE813A63}" dt="2020-12-04T15:43:32.814" v="69576" actId="962"/>
          <ac:picMkLst>
            <pc:docMk/>
            <pc:sldMk cId="3430135395" sldId="456"/>
            <ac:picMk id="15" creationId="{2C47E314-22A0-44BB-99CE-24153FDDF97D}"/>
          </ac:picMkLst>
        </pc:picChg>
        <pc:picChg chg="del mod ord">
          <ac:chgData name="Jonathan Loo" userId="d2d72d48b56f45d8" providerId="LiveId" clId="{D13DE75A-ED86-4B24-95DA-B9DEDE813A63}" dt="2020-11-18T15:33:21.703" v="59079" actId="478"/>
          <ac:picMkLst>
            <pc:docMk/>
            <pc:sldMk cId="3430135395" sldId="456"/>
            <ac:picMk id="16" creationId="{60BBB779-5A07-4F7D-B321-2F534AB37DC6}"/>
          </ac:picMkLst>
        </pc:picChg>
        <pc:picChg chg="del mod ord">
          <ac:chgData name="Jonathan Loo" userId="d2d72d48b56f45d8" providerId="LiveId" clId="{D13DE75A-ED86-4B24-95DA-B9DEDE813A63}" dt="2020-11-16T21:10:10.735" v="44727" actId="478"/>
          <ac:picMkLst>
            <pc:docMk/>
            <pc:sldMk cId="3430135395" sldId="456"/>
            <ac:picMk id="16" creationId="{8EF59F6E-CEDE-4F6A-B86C-53F54A1ED12D}"/>
          </ac:picMkLst>
        </pc:picChg>
        <pc:picChg chg="del mod ord">
          <ac:chgData name="Jonathan Loo" userId="d2d72d48b56f45d8" providerId="LiveId" clId="{D13DE75A-ED86-4B24-95DA-B9DEDE813A63}" dt="2020-12-04T15:48:47.386" v="69608" actId="478"/>
          <ac:picMkLst>
            <pc:docMk/>
            <pc:sldMk cId="3430135395" sldId="456"/>
            <ac:picMk id="17" creationId="{DB62A983-7ACC-472F-A989-D99CCBD36D17}"/>
          </ac:picMkLst>
        </pc:picChg>
        <pc:picChg chg="add del mod">
          <ac:chgData name="Jonathan Loo" userId="d2d72d48b56f45d8" providerId="LiveId" clId="{D13DE75A-ED86-4B24-95DA-B9DEDE813A63}" dt="2020-11-16T21:08:51.349" v="44696" actId="478"/>
          <ac:picMkLst>
            <pc:docMk/>
            <pc:sldMk cId="3430135395" sldId="456"/>
            <ac:picMk id="18" creationId="{593EBE25-F0BC-489B-BE84-7A25469476F8}"/>
          </ac:picMkLst>
        </pc:picChg>
        <pc:picChg chg="del mod ord">
          <ac:chgData name="Jonathan Loo" userId="d2d72d48b56f45d8" providerId="LiveId" clId="{D13DE75A-ED86-4B24-95DA-B9DEDE813A63}" dt="2020-11-18T15:33:32.322" v="59094" actId="478"/>
          <ac:picMkLst>
            <pc:docMk/>
            <pc:sldMk cId="3430135395" sldId="456"/>
            <ac:picMk id="18" creationId="{7A06F74D-639C-49C5-8B3C-AEF2AD487D6E}"/>
          </ac:picMkLst>
        </pc:picChg>
        <pc:picChg chg="del mod ord">
          <ac:chgData name="Jonathan Loo" userId="d2d72d48b56f45d8" providerId="LiveId" clId="{D13DE75A-ED86-4B24-95DA-B9DEDE813A63}" dt="2020-12-04T15:49:38.114" v="69625" actId="478"/>
          <ac:picMkLst>
            <pc:docMk/>
            <pc:sldMk cId="3430135395" sldId="456"/>
            <ac:picMk id="19" creationId="{B07F8A8C-65B4-42CA-8658-4BF17C070017}"/>
          </ac:picMkLst>
        </pc:picChg>
        <pc:picChg chg="del mod ord">
          <ac:chgData name="Jonathan Loo" userId="d2d72d48b56f45d8" providerId="LiveId" clId="{D13DE75A-ED86-4B24-95DA-B9DEDE813A63}" dt="2020-11-18T15:33:47.312" v="59109" actId="478"/>
          <ac:picMkLst>
            <pc:docMk/>
            <pc:sldMk cId="3430135395" sldId="456"/>
            <ac:picMk id="20" creationId="{6157C427-EF74-4217-84C8-1F58D5E76969}"/>
          </ac:picMkLst>
        </pc:picChg>
        <pc:picChg chg="del mod ord">
          <ac:chgData name="Jonathan Loo" userId="d2d72d48b56f45d8" providerId="LiveId" clId="{D13DE75A-ED86-4B24-95DA-B9DEDE813A63}" dt="2020-11-16T21:06:41.891" v="44683"/>
          <ac:picMkLst>
            <pc:docMk/>
            <pc:sldMk cId="3430135395" sldId="456"/>
            <ac:picMk id="20" creationId="{A17F9627-E586-4DB5-88CD-969B63E51A17}"/>
          </ac:picMkLst>
        </pc:picChg>
        <pc:picChg chg="del mod ord">
          <ac:chgData name="Jonathan Loo" userId="d2d72d48b56f45d8" providerId="LiveId" clId="{D13DE75A-ED86-4B24-95DA-B9DEDE813A63}" dt="2020-12-04T15:50:25.086" v="69642" actId="478"/>
          <ac:picMkLst>
            <pc:docMk/>
            <pc:sldMk cId="3430135395" sldId="456"/>
            <ac:picMk id="21" creationId="{B34EAB5A-A7D6-4CF2-A12A-FA6E937A25A2}"/>
          </ac:picMkLst>
        </pc:picChg>
        <pc:picChg chg="del mod ord">
          <ac:chgData name="Jonathan Loo" userId="d2d72d48b56f45d8" providerId="LiveId" clId="{D13DE75A-ED86-4B24-95DA-B9DEDE813A63}" dt="2020-11-16T21:09:17.635" v="44710" actId="478"/>
          <ac:picMkLst>
            <pc:docMk/>
            <pc:sldMk cId="3430135395" sldId="456"/>
            <ac:picMk id="22" creationId="{8CFB36B9-3CF6-49CC-B4FB-658D61334F44}"/>
          </ac:picMkLst>
        </pc:picChg>
        <pc:picChg chg="del mod ord">
          <ac:chgData name="Jonathan Loo" userId="d2d72d48b56f45d8" providerId="LiveId" clId="{D13DE75A-ED86-4B24-95DA-B9DEDE813A63}" dt="2020-11-18T15:34:14.421" v="59124" actId="478"/>
          <ac:picMkLst>
            <pc:docMk/>
            <pc:sldMk cId="3430135395" sldId="456"/>
            <ac:picMk id="22" creationId="{910362BE-7E59-41EE-AA63-FFC96E7884AD}"/>
          </ac:picMkLst>
        </pc:picChg>
        <pc:picChg chg="del mod ord">
          <ac:chgData name="Jonathan Loo" userId="d2d72d48b56f45d8" providerId="LiveId" clId="{D13DE75A-ED86-4B24-95DA-B9DEDE813A63}" dt="2020-12-04T15:50:46.023" v="69659" actId="478"/>
          <ac:picMkLst>
            <pc:docMk/>
            <pc:sldMk cId="3430135395" sldId="456"/>
            <ac:picMk id="23" creationId="{68325353-296B-4C0F-8063-E98D3880D094}"/>
          </ac:picMkLst>
        </pc:picChg>
        <pc:picChg chg="del mod ord">
          <ac:chgData name="Jonathan Loo" userId="d2d72d48b56f45d8" providerId="LiveId" clId="{D13DE75A-ED86-4B24-95DA-B9DEDE813A63}" dt="2020-11-18T15:34:36.169" v="59139" actId="478"/>
          <ac:picMkLst>
            <pc:docMk/>
            <pc:sldMk cId="3430135395" sldId="456"/>
            <ac:picMk id="24" creationId="{0701F850-6C3C-4923-A852-91ACA1BCCB37}"/>
          </ac:picMkLst>
        </pc:picChg>
        <pc:picChg chg="del mod ord">
          <ac:chgData name="Jonathan Loo" userId="d2d72d48b56f45d8" providerId="LiveId" clId="{D13DE75A-ED86-4B24-95DA-B9DEDE813A63}" dt="2020-11-16T21:20:48.150" v="44896" actId="478"/>
          <ac:picMkLst>
            <pc:docMk/>
            <pc:sldMk cId="3430135395" sldId="456"/>
            <ac:picMk id="24" creationId="{886830B4-DF23-4DCE-8FA0-94284EEBE639}"/>
          </ac:picMkLst>
        </pc:picChg>
        <pc:picChg chg="del mod ord">
          <ac:chgData name="Jonathan Loo" userId="d2d72d48b56f45d8" providerId="LiveId" clId="{D13DE75A-ED86-4B24-95DA-B9DEDE813A63}" dt="2020-12-04T15:51:17.770" v="69676" actId="478"/>
          <ac:picMkLst>
            <pc:docMk/>
            <pc:sldMk cId="3430135395" sldId="456"/>
            <ac:picMk id="25" creationId="{2BD3522D-2D6E-4A5E-A22E-700364128A2B}"/>
          </ac:picMkLst>
        </pc:picChg>
        <pc:picChg chg="del mod ord">
          <ac:chgData name="Jonathan Loo" userId="d2d72d48b56f45d8" providerId="LiveId" clId="{D13DE75A-ED86-4B24-95DA-B9DEDE813A63}" dt="2020-11-18T15:34:47.614" v="59154" actId="478"/>
          <ac:picMkLst>
            <pc:docMk/>
            <pc:sldMk cId="3430135395" sldId="456"/>
            <ac:picMk id="26" creationId="{6F4C8808-EAC8-40F1-9579-E401E2F41AB4}"/>
          </ac:picMkLst>
        </pc:picChg>
        <pc:picChg chg="del mod ord">
          <ac:chgData name="Jonathan Loo" userId="d2d72d48b56f45d8" providerId="LiveId" clId="{D13DE75A-ED86-4B24-95DA-B9DEDE813A63}" dt="2020-11-16T21:11:10.356" v="44745" actId="478"/>
          <ac:picMkLst>
            <pc:docMk/>
            <pc:sldMk cId="3430135395" sldId="456"/>
            <ac:picMk id="26" creationId="{D50E062B-2B3A-4F37-BF41-A8DEB839932E}"/>
          </ac:picMkLst>
        </pc:picChg>
        <pc:picChg chg="del mod ord">
          <ac:chgData name="Jonathan Loo" userId="d2d72d48b56f45d8" providerId="LiveId" clId="{D13DE75A-ED86-4B24-95DA-B9DEDE813A63}" dt="2020-12-04T15:51:45.016" v="69693" actId="478"/>
          <ac:picMkLst>
            <pc:docMk/>
            <pc:sldMk cId="3430135395" sldId="456"/>
            <ac:picMk id="27" creationId="{47EE8A0C-1DFC-4D7E-8BFF-C5375C81BD48}"/>
          </ac:picMkLst>
        </pc:picChg>
        <pc:picChg chg="del mod ord">
          <ac:chgData name="Jonathan Loo" userId="d2d72d48b56f45d8" providerId="LiveId" clId="{D13DE75A-ED86-4B24-95DA-B9DEDE813A63}" dt="2020-11-18T15:35:01.357" v="59169" actId="478"/>
          <ac:picMkLst>
            <pc:docMk/>
            <pc:sldMk cId="3430135395" sldId="456"/>
            <ac:picMk id="28" creationId="{1ACCCC2E-555A-4F5E-8226-022467C66DB8}"/>
          </ac:picMkLst>
        </pc:picChg>
        <pc:picChg chg="del mod ord">
          <ac:chgData name="Jonathan Loo" userId="d2d72d48b56f45d8" providerId="LiveId" clId="{D13DE75A-ED86-4B24-95DA-B9DEDE813A63}" dt="2020-11-16T21:11:27.436" v="44762" actId="478"/>
          <ac:picMkLst>
            <pc:docMk/>
            <pc:sldMk cId="3430135395" sldId="456"/>
            <ac:picMk id="28" creationId="{621D5988-4A73-487B-A57D-D29E8F51971B}"/>
          </ac:picMkLst>
        </pc:picChg>
        <pc:picChg chg="del mod ord">
          <ac:chgData name="Jonathan Loo" userId="d2d72d48b56f45d8" providerId="LiveId" clId="{D13DE75A-ED86-4B24-95DA-B9DEDE813A63}" dt="2020-12-04T15:52:11.063" v="69710" actId="478"/>
          <ac:picMkLst>
            <pc:docMk/>
            <pc:sldMk cId="3430135395" sldId="456"/>
            <ac:picMk id="29" creationId="{D50E38D6-8841-4107-8694-83F6D6FA7DF3}"/>
          </ac:picMkLst>
        </pc:picChg>
        <pc:picChg chg="del mod ord">
          <ac:chgData name="Jonathan Loo" userId="d2d72d48b56f45d8" providerId="LiveId" clId="{D13DE75A-ED86-4B24-95DA-B9DEDE813A63}" dt="2020-11-16T21:14:56.179" v="44867" actId="478"/>
          <ac:picMkLst>
            <pc:docMk/>
            <pc:sldMk cId="3430135395" sldId="456"/>
            <ac:picMk id="30" creationId="{3C3232B7-0CE1-465A-9835-8F83EB41A5BD}"/>
          </ac:picMkLst>
        </pc:picChg>
        <pc:picChg chg="del mod ord">
          <ac:chgData name="Jonathan Loo" userId="d2d72d48b56f45d8" providerId="LiveId" clId="{D13DE75A-ED86-4B24-95DA-B9DEDE813A63}" dt="2020-11-18T15:35:36.350" v="59184" actId="478"/>
          <ac:picMkLst>
            <pc:docMk/>
            <pc:sldMk cId="3430135395" sldId="456"/>
            <ac:picMk id="30" creationId="{CA02FBDD-AD7F-4DA9-8538-10D6B6EC6473}"/>
          </ac:picMkLst>
        </pc:picChg>
        <pc:picChg chg="mod ord">
          <ac:chgData name="Jonathan Loo" userId="d2d72d48b56f45d8" providerId="LiveId" clId="{D13DE75A-ED86-4B24-95DA-B9DEDE813A63}" dt="2020-12-04T15:52:11.066" v="69712" actId="962"/>
          <ac:picMkLst>
            <pc:docMk/>
            <pc:sldMk cId="3430135395" sldId="456"/>
            <ac:picMk id="31" creationId="{0207FB4F-9710-4144-AA6F-70BF5CC4F768}"/>
          </ac:picMkLst>
        </pc:picChg>
        <pc:picChg chg="del mod ord">
          <ac:chgData name="Jonathan Loo" userId="d2d72d48b56f45d8" providerId="LiveId" clId="{D13DE75A-ED86-4B24-95DA-B9DEDE813A63}" dt="2020-11-18T15:36:08.006" v="59199" actId="478"/>
          <ac:picMkLst>
            <pc:docMk/>
            <pc:sldMk cId="3430135395" sldId="456"/>
            <ac:picMk id="32" creationId="{0BADB0EF-58B2-49B4-94A7-4936956D2397}"/>
          </ac:picMkLst>
        </pc:picChg>
        <pc:picChg chg="del mod">
          <ac:chgData name="Jonathan Loo" userId="d2d72d48b56f45d8" providerId="LiveId" clId="{D13DE75A-ED86-4B24-95DA-B9DEDE813A63}" dt="2020-11-16T20:48:54.628" v="44476" actId="478"/>
          <ac:picMkLst>
            <pc:docMk/>
            <pc:sldMk cId="3430135395" sldId="456"/>
            <ac:picMk id="32" creationId="{F2F4080D-A87D-4DDF-A00E-1457CCA4E593}"/>
          </ac:picMkLst>
        </pc:picChg>
        <pc:picChg chg="del mod ord">
          <ac:chgData name="Jonathan Loo" userId="d2d72d48b56f45d8" providerId="LiveId" clId="{D13DE75A-ED86-4B24-95DA-B9DEDE813A63}" dt="2020-11-16T21:19:50.712" v="44882" actId="478"/>
          <ac:picMkLst>
            <pc:docMk/>
            <pc:sldMk cId="3430135395" sldId="456"/>
            <ac:picMk id="33" creationId="{A8613022-44B8-4531-92DD-EAC13A1ED04B}"/>
          </ac:picMkLst>
        </pc:picChg>
        <pc:picChg chg="del mod ord">
          <ac:chgData name="Jonathan Loo" userId="d2d72d48b56f45d8" providerId="LiveId" clId="{D13DE75A-ED86-4B24-95DA-B9DEDE813A63}" dt="2020-11-18T15:36:19.003" v="59214" actId="478"/>
          <ac:picMkLst>
            <pc:docMk/>
            <pc:sldMk cId="3430135395" sldId="456"/>
            <ac:picMk id="34" creationId="{AA2EAF91-EBCD-427E-A96E-9D4658F006B5}"/>
          </ac:picMkLst>
        </pc:picChg>
        <pc:picChg chg="del mod ord">
          <ac:chgData name="Jonathan Loo" userId="d2d72d48b56f45d8" providerId="LiveId" clId="{D13DE75A-ED86-4B24-95DA-B9DEDE813A63}" dt="2020-11-16T21:21:19.187" v="44913" actId="478"/>
          <ac:picMkLst>
            <pc:docMk/>
            <pc:sldMk cId="3430135395" sldId="456"/>
            <ac:picMk id="35" creationId="{EE0C7D55-9F64-492D-BF7B-19767CE09869}"/>
          </ac:picMkLst>
        </pc:picChg>
        <pc:picChg chg="del mod ord">
          <ac:chgData name="Jonathan Loo" userId="d2d72d48b56f45d8" providerId="LiveId" clId="{D13DE75A-ED86-4B24-95DA-B9DEDE813A63}" dt="2020-11-18T15:36:36.227" v="59229" actId="478"/>
          <ac:picMkLst>
            <pc:docMk/>
            <pc:sldMk cId="3430135395" sldId="456"/>
            <ac:picMk id="36" creationId="{9B2A7EAF-E8D3-4000-B310-EF0D835F3FC2}"/>
          </ac:picMkLst>
        </pc:picChg>
        <pc:picChg chg="del mod ord">
          <ac:chgData name="Jonathan Loo" userId="d2d72d48b56f45d8" providerId="LiveId" clId="{D13DE75A-ED86-4B24-95DA-B9DEDE813A63}" dt="2020-11-17T12:35:03.095" v="51021" actId="478"/>
          <ac:picMkLst>
            <pc:docMk/>
            <pc:sldMk cId="3430135395" sldId="456"/>
            <ac:picMk id="37" creationId="{AB4DE899-C3AD-4585-B367-4F14D9E2C03F}"/>
          </ac:picMkLst>
        </pc:picChg>
        <pc:picChg chg="del mod ord">
          <ac:chgData name="Jonathan Loo" userId="d2d72d48b56f45d8" providerId="LiveId" clId="{D13DE75A-ED86-4B24-95DA-B9DEDE813A63}" dt="2020-11-18T15:36:53.247" v="59244" actId="478"/>
          <ac:picMkLst>
            <pc:docMk/>
            <pc:sldMk cId="3430135395" sldId="456"/>
            <ac:picMk id="38" creationId="{A741A9EA-BAE4-4FEA-A4FC-1FFDE1155DB4}"/>
          </ac:picMkLst>
        </pc:picChg>
        <pc:picChg chg="del mod ord">
          <ac:chgData name="Jonathan Loo" userId="d2d72d48b56f45d8" providerId="LiveId" clId="{D13DE75A-ED86-4B24-95DA-B9DEDE813A63}" dt="2020-11-18T15:37:37.945" v="59258" actId="478"/>
          <ac:picMkLst>
            <pc:docMk/>
            <pc:sldMk cId="3430135395" sldId="456"/>
            <ac:picMk id="39" creationId="{55824030-1342-47DF-A037-338AE9DF13E5}"/>
          </ac:picMkLst>
        </pc:picChg>
        <pc:picChg chg="del mod ord">
          <ac:chgData name="Jonathan Loo" userId="d2d72d48b56f45d8" providerId="LiveId" clId="{D13DE75A-ED86-4B24-95DA-B9DEDE813A63}" dt="2020-11-16T21:22:37.580" v="44930" actId="478"/>
          <ac:picMkLst>
            <pc:docMk/>
            <pc:sldMk cId="3430135395" sldId="456"/>
            <ac:picMk id="41" creationId="{45B07CA0-2354-458D-9EF9-BCE2001432F4}"/>
          </ac:picMkLst>
        </pc:picChg>
        <pc:picChg chg="add del mod ord">
          <ac:chgData name="Jonathan Loo" userId="d2d72d48b56f45d8" providerId="LiveId" clId="{D13DE75A-ED86-4B24-95DA-B9DEDE813A63}" dt="2020-12-04T15:42:54.023" v="69546"/>
          <ac:picMkLst>
            <pc:docMk/>
            <pc:sldMk cId="3430135395" sldId="456"/>
            <ac:picMk id="41" creationId="{4D1EF037-C9D8-428B-A4FC-286BF1B37C3C}"/>
          </ac:picMkLst>
        </pc:picChg>
        <pc:picChg chg="add del mod ord">
          <ac:chgData name="Jonathan Loo" userId="d2d72d48b56f45d8" providerId="LiveId" clId="{D13DE75A-ED86-4B24-95DA-B9DEDE813A63}" dt="2020-11-16T21:23:41.949" v="44984" actId="478"/>
          <ac:picMkLst>
            <pc:docMk/>
            <pc:sldMk cId="3430135395" sldId="456"/>
            <ac:picMk id="43" creationId="{5F9F9F3B-B777-4821-9733-C55E5BAE68C1}"/>
          </ac:picMkLst>
        </pc:picChg>
        <pc:picChg chg="del mod ord">
          <ac:chgData name="Jonathan Loo" userId="d2d72d48b56f45d8" providerId="LiveId" clId="{D13DE75A-ED86-4B24-95DA-B9DEDE813A63}" dt="2020-11-18T15:37:55.889" v="59272" actId="478"/>
          <ac:picMkLst>
            <pc:docMk/>
            <pc:sldMk cId="3430135395" sldId="456"/>
            <ac:picMk id="43" creationId="{7914304D-5CB4-400B-9101-2B4283800B50}"/>
          </ac:picMkLst>
        </pc:picChg>
        <pc:picChg chg="del mod ord">
          <ac:chgData name="Jonathan Loo" userId="d2d72d48b56f45d8" providerId="LiveId" clId="{D13DE75A-ED86-4B24-95DA-B9DEDE813A63}" dt="2020-11-18T15:39:01.618" v="59286" actId="478"/>
          <ac:picMkLst>
            <pc:docMk/>
            <pc:sldMk cId="3430135395" sldId="456"/>
            <ac:picMk id="45" creationId="{88FE98C5-3115-443D-8D50-E9B1C994ACEB}"/>
          </ac:picMkLst>
        </pc:picChg>
        <pc:picChg chg="del mod ord">
          <ac:chgData name="Jonathan Loo" userId="d2d72d48b56f45d8" providerId="LiveId" clId="{D13DE75A-ED86-4B24-95DA-B9DEDE813A63}" dt="2020-11-16T21:23:11.309" v="44967"/>
          <ac:picMkLst>
            <pc:docMk/>
            <pc:sldMk cId="3430135395" sldId="456"/>
            <ac:picMk id="45" creationId="{98F946F9-EF0F-40A6-A4A3-2A03D7648749}"/>
          </ac:picMkLst>
        </pc:picChg>
        <pc:picChg chg="del mod ord">
          <ac:chgData name="Jonathan Loo" userId="d2d72d48b56f45d8" providerId="LiveId" clId="{D13DE75A-ED86-4B24-95DA-B9DEDE813A63}" dt="2020-11-18T15:39:30.019" v="59300" actId="478"/>
          <ac:picMkLst>
            <pc:docMk/>
            <pc:sldMk cId="3430135395" sldId="456"/>
            <ac:picMk id="47" creationId="{D207E731-336B-4636-9B7C-CE79C1192460}"/>
          </ac:picMkLst>
        </pc:picChg>
        <pc:picChg chg="del mod ord">
          <ac:chgData name="Jonathan Loo" userId="d2d72d48b56f45d8" providerId="LiveId" clId="{D13DE75A-ED86-4B24-95DA-B9DEDE813A63}" dt="2020-11-16T21:27:01.326" v="45001" actId="478"/>
          <ac:picMkLst>
            <pc:docMk/>
            <pc:sldMk cId="3430135395" sldId="456"/>
            <ac:picMk id="47" creationId="{FD5A3E22-A506-4FCD-81E1-5EE6C005B473}"/>
          </ac:picMkLst>
        </pc:picChg>
        <pc:picChg chg="del mod ord">
          <ac:chgData name="Jonathan Loo" userId="d2d72d48b56f45d8" providerId="LiveId" clId="{D13DE75A-ED86-4B24-95DA-B9DEDE813A63}" dt="2020-11-18T15:39:47.025" v="59314" actId="478"/>
          <ac:picMkLst>
            <pc:docMk/>
            <pc:sldMk cId="3430135395" sldId="456"/>
            <ac:picMk id="49" creationId="{372EF23C-A3B3-48C0-80C1-933227427B10}"/>
          </ac:picMkLst>
        </pc:picChg>
        <pc:picChg chg="del mod ord">
          <ac:chgData name="Jonathan Loo" userId="d2d72d48b56f45d8" providerId="LiveId" clId="{D13DE75A-ED86-4B24-95DA-B9DEDE813A63}" dt="2020-11-16T21:28:21.695" v="45018" actId="478"/>
          <ac:picMkLst>
            <pc:docMk/>
            <pc:sldMk cId="3430135395" sldId="456"/>
            <ac:picMk id="49" creationId="{49C894A1-D82E-4963-8A52-D419DEC385FA}"/>
          </ac:picMkLst>
        </pc:picChg>
        <pc:picChg chg="del mod ord">
          <ac:chgData name="Jonathan Loo" userId="d2d72d48b56f45d8" providerId="LiveId" clId="{D13DE75A-ED86-4B24-95DA-B9DEDE813A63}" dt="2020-11-16T21:28:41.636" v="45035" actId="478"/>
          <ac:picMkLst>
            <pc:docMk/>
            <pc:sldMk cId="3430135395" sldId="456"/>
            <ac:picMk id="51" creationId="{3091D7D8-DAF5-455A-A8B0-B908BC62D095}"/>
          </ac:picMkLst>
        </pc:picChg>
        <pc:picChg chg="del mod ord">
          <ac:chgData name="Jonathan Loo" userId="d2d72d48b56f45d8" providerId="LiveId" clId="{D13DE75A-ED86-4B24-95DA-B9DEDE813A63}" dt="2020-11-18T15:39:54.865" v="59328" actId="478"/>
          <ac:picMkLst>
            <pc:docMk/>
            <pc:sldMk cId="3430135395" sldId="456"/>
            <ac:picMk id="51" creationId="{B552EA54-A37A-44DF-A337-7E80B1F901A0}"/>
          </ac:picMkLst>
        </pc:picChg>
        <pc:picChg chg="del mod ord">
          <ac:chgData name="Jonathan Loo" userId="d2d72d48b56f45d8" providerId="LiveId" clId="{D13DE75A-ED86-4B24-95DA-B9DEDE813A63}" dt="2020-11-18T15:40:14.466" v="59342" actId="478"/>
          <ac:picMkLst>
            <pc:docMk/>
            <pc:sldMk cId="3430135395" sldId="456"/>
            <ac:picMk id="53" creationId="{2FC0DE94-0B2D-492A-B1F8-E3CDAC8D97C2}"/>
          </ac:picMkLst>
        </pc:picChg>
        <pc:picChg chg="del mod ord">
          <ac:chgData name="Jonathan Loo" userId="d2d72d48b56f45d8" providerId="LiveId" clId="{D13DE75A-ED86-4B24-95DA-B9DEDE813A63}" dt="2020-11-16T21:29:10.122" v="45052" actId="478"/>
          <ac:picMkLst>
            <pc:docMk/>
            <pc:sldMk cId="3430135395" sldId="456"/>
            <ac:picMk id="53" creationId="{53C5FB65-055E-46F4-8D16-0661E09441DE}"/>
          </ac:picMkLst>
        </pc:picChg>
        <pc:picChg chg="del mod">
          <ac:chgData name="Jonathan Loo" userId="d2d72d48b56f45d8" providerId="LiveId" clId="{D13DE75A-ED86-4B24-95DA-B9DEDE813A63}" dt="2020-11-16T21:00:32.624" v="44536" actId="478"/>
          <ac:picMkLst>
            <pc:docMk/>
            <pc:sldMk cId="3430135395" sldId="456"/>
            <ac:picMk id="54" creationId="{2A544B9E-9915-4DB1-8618-CFCBFE142C2C}"/>
          </ac:picMkLst>
        </pc:picChg>
        <pc:picChg chg="del mod ord">
          <ac:chgData name="Jonathan Loo" userId="d2d72d48b56f45d8" providerId="LiveId" clId="{D13DE75A-ED86-4B24-95DA-B9DEDE813A63}" dt="2020-11-18T15:40:27.891" v="59356" actId="478"/>
          <ac:picMkLst>
            <pc:docMk/>
            <pc:sldMk cId="3430135395" sldId="456"/>
            <ac:picMk id="55" creationId="{30C10949-E6C9-4AA9-A413-72236B84EB5F}"/>
          </ac:picMkLst>
        </pc:picChg>
        <pc:picChg chg="del mod ord">
          <ac:chgData name="Jonathan Loo" userId="d2d72d48b56f45d8" providerId="LiveId" clId="{D13DE75A-ED86-4B24-95DA-B9DEDE813A63}" dt="2020-11-16T21:29:24.369" v="45069" actId="478"/>
          <ac:picMkLst>
            <pc:docMk/>
            <pc:sldMk cId="3430135395" sldId="456"/>
            <ac:picMk id="56" creationId="{6AAA881E-48EB-4319-92CC-CCD6E5C03C45}"/>
          </ac:picMkLst>
        </pc:picChg>
        <pc:picChg chg="del mod ord">
          <ac:chgData name="Jonathan Loo" userId="d2d72d48b56f45d8" providerId="LiveId" clId="{D13DE75A-ED86-4B24-95DA-B9DEDE813A63}" dt="2020-11-18T15:40:38.915" v="59370" actId="478"/>
          <ac:picMkLst>
            <pc:docMk/>
            <pc:sldMk cId="3430135395" sldId="456"/>
            <ac:picMk id="57" creationId="{C7503B8F-CE6F-47B1-B283-0CB88FEA6A24}"/>
          </ac:picMkLst>
        </pc:picChg>
        <pc:picChg chg="del mod">
          <ac:chgData name="Jonathan Loo" userId="d2d72d48b56f45d8" providerId="LiveId" clId="{D13DE75A-ED86-4B24-95DA-B9DEDE813A63}" dt="2020-11-16T21:33:10.401" v="45178" actId="478"/>
          <ac:picMkLst>
            <pc:docMk/>
            <pc:sldMk cId="3430135395" sldId="456"/>
            <ac:picMk id="58" creationId="{21172278-B180-4307-945F-55FF1D1BB2CE}"/>
          </ac:picMkLst>
        </pc:picChg>
        <pc:picChg chg="del mod ord">
          <ac:chgData name="Jonathan Loo" userId="d2d72d48b56f45d8" providerId="LiveId" clId="{D13DE75A-ED86-4B24-95DA-B9DEDE813A63}" dt="2020-11-16T21:30:57.986" v="45086" actId="478"/>
          <ac:picMkLst>
            <pc:docMk/>
            <pc:sldMk cId="3430135395" sldId="456"/>
            <ac:picMk id="59" creationId="{3CB49DC5-FDCB-4CDD-95B5-7D51BA113560}"/>
          </ac:picMkLst>
        </pc:picChg>
        <pc:picChg chg="del mod ord">
          <ac:chgData name="Jonathan Loo" userId="d2d72d48b56f45d8" providerId="LiveId" clId="{D13DE75A-ED86-4B24-95DA-B9DEDE813A63}" dt="2020-11-18T15:45:06.507" v="59587" actId="478"/>
          <ac:picMkLst>
            <pc:docMk/>
            <pc:sldMk cId="3430135395" sldId="456"/>
            <ac:picMk id="59" creationId="{FE9F6AB7-C4D9-4BA5-AD2A-68415D00074C}"/>
          </ac:picMkLst>
        </pc:picChg>
        <pc:picChg chg="del mod ord">
          <ac:chgData name="Jonathan Loo" userId="d2d72d48b56f45d8" providerId="LiveId" clId="{D13DE75A-ED86-4B24-95DA-B9DEDE813A63}" dt="2020-11-16T21:31:25.832" v="45103" actId="478"/>
          <ac:picMkLst>
            <pc:docMk/>
            <pc:sldMk cId="3430135395" sldId="456"/>
            <ac:picMk id="61" creationId="{192C6ED8-F86C-414C-97CF-8F821CA39710}"/>
          </ac:picMkLst>
        </pc:picChg>
        <pc:picChg chg="del mod ord">
          <ac:chgData name="Jonathan Loo" userId="d2d72d48b56f45d8" providerId="LiveId" clId="{D13DE75A-ED86-4B24-95DA-B9DEDE813A63}" dt="2020-11-18T15:41:28.426" v="59404" actId="478"/>
          <ac:picMkLst>
            <pc:docMk/>
            <pc:sldMk cId="3430135395" sldId="456"/>
            <ac:picMk id="61" creationId="{F4E6056F-3AF4-42E1-8BEE-8100CC39C8FC}"/>
          </ac:picMkLst>
        </pc:picChg>
        <pc:picChg chg="del mod ord">
          <ac:chgData name="Jonathan Loo" userId="d2d72d48b56f45d8" providerId="LiveId" clId="{D13DE75A-ED86-4B24-95DA-B9DEDE813A63}" dt="2020-11-18T15:41:55.021" v="59421" actId="478"/>
          <ac:picMkLst>
            <pc:docMk/>
            <pc:sldMk cId="3430135395" sldId="456"/>
            <ac:picMk id="63" creationId="{18BD2499-C10A-4E13-A398-25DF29663139}"/>
          </ac:picMkLst>
        </pc:picChg>
        <pc:picChg chg="del mod ord">
          <ac:chgData name="Jonathan Loo" userId="d2d72d48b56f45d8" providerId="LiveId" clId="{D13DE75A-ED86-4B24-95DA-B9DEDE813A63}" dt="2020-11-16T21:32:02.381" v="45121" actId="478"/>
          <ac:picMkLst>
            <pc:docMk/>
            <pc:sldMk cId="3430135395" sldId="456"/>
            <ac:picMk id="63" creationId="{37CE0B2B-7269-49E5-BC63-6D116DE17779}"/>
          </ac:picMkLst>
        </pc:picChg>
        <pc:picChg chg="del mod ord">
          <ac:chgData name="Jonathan Loo" userId="d2d72d48b56f45d8" providerId="LiveId" clId="{D13DE75A-ED86-4B24-95DA-B9DEDE813A63}" dt="2020-11-18T15:42:06.848" v="59438" actId="478"/>
          <ac:picMkLst>
            <pc:docMk/>
            <pc:sldMk cId="3430135395" sldId="456"/>
            <ac:picMk id="65" creationId="{5C8AB00A-9404-4E16-9168-03D21252183E}"/>
          </ac:picMkLst>
        </pc:picChg>
        <pc:picChg chg="del mod ord">
          <ac:chgData name="Jonathan Loo" userId="d2d72d48b56f45d8" providerId="LiveId" clId="{D13DE75A-ED86-4B24-95DA-B9DEDE813A63}" dt="2020-11-16T21:32:21.737" v="45139" actId="478"/>
          <ac:picMkLst>
            <pc:docMk/>
            <pc:sldMk cId="3430135395" sldId="456"/>
            <ac:picMk id="65" creationId="{F041D7AC-1105-4029-96B7-FF89BBA0F0AA}"/>
          </ac:picMkLst>
        </pc:picChg>
        <pc:picChg chg="del mod ord">
          <ac:chgData name="Jonathan Loo" userId="d2d72d48b56f45d8" providerId="LiveId" clId="{D13DE75A-ED86-4B24-95DA-B9DEDE813A63}" dt="2020-11-16T21:35:56.876" v="45307" actId="478"/>
          <ac:picMkLst>
            <pc:docMk/>
            <pc:sldMk cId="3430135395" sldId="456"/>
            <ac:picMk id="67" creationId="{51AFFC4E-CD47-4210-BD83-4C1634155A26}"/>
          </ac:picMkLst>
        </pc:picChg>
        <pc:picChg chg="del mod ord">
          <ac:chgData name="Jonathan Loo" userId="d2d72d48b56f45d8" providerId="LiveId" clId="{D13DE75A-ED86-4B24-95DA-B9DEDE813A63}" dt="2020-11-18T15:42:35.798" v="59455" actId="478"/>
          <ac:picMkLst>
            <pc:docMk/>
            <pc:sldMk cId="3430135395" sldId="456"/>
            <ac:picMk id="67" creationId="{C654D70C-5535-4F6A-9503-DAB005CA366C}"/>
          </ac:picMkLst>
        </pc:picChg>
        <pc:picChg chg="del mod ord">
          <ac:chgData name="Jonathan Loo" userId="d2d72d48b56f45d8" providerId="LiveId" clId="{D13DE75A-ED86-4B24-95DA-B9DEDE813A63}" dt="2020-11-18T15:42:53.550" v="59472" actId="478"/>
          <ac:picMkLst>
            <pc:docMk/>
            <pc:sldMk cId="3430135395" sldId="456"/>
            <ac:picMk id="69" creationId="{5FA29DE5-9B0C-4652-AD1C-CA884B387380}"/>
          </ac:picMkLst>
        </pc:picChg>
        <pc:picChg chg="del mod ord">
          <ac:chgData name="Jonathan Loo" userId="d2d72d48b56f45d8" providerId="LiveId" clId="{D13DE75A-ED86-4B24-95DA-B9DEDE813A63}" dt="2020-11-16T21:34:14.384" v="45194" actId="478"/>
          <ac:picMkLst>
            <pc:docMk/>
            <pc:sldMk cId="3430135395" sldId="456"/>
            <ac:picMk id="69" creationId="{F0F6DC99-50B2-48A5-93B2-539720E4560D}"/>
          </ac:picMkLst>
        </pc:picChg>
        <pc:picChg chg="del mod ord">
          <ac:chgData name="Jonathan Loo" userId="d2d72d48b56f45d8" providerId="LiveId" clId="{D13DE75A-ED86-4B24-95DA-B9DEDE813A63}" dt="2020-11-16T21:34:22.788" v="45210" actId="478"/>
          <ac:picMkLst>
            <pc:docMk/>
            <pc:sldMk cId="3430135395" sldId="456"/>
            <ac:picMk id="71" creationId="{545DD68C-20C7-4B8A-9487-3FCCFED1CD45}"/>
          </ac:picMkLst>
        </pc:picChg>
        <pc:picChg chg="del mod ord">
          <ac:chgData name="Jonathan Loo" userId="d2d72d48b56f45d8" providerId="LiveId" clId="{D13DE75A-ED86-4B24-95DA-B9DEDE813A63}" dt="2020-11-18T15:43:03.014" v="59489" actId="478"/>
          <ac:picMkLst>
            <pc:docMk/>
            <pc:sldMk cId="3430135395" sldId="456"/>
            <ac:picMk id="71" creationId="{85ECF5C6-861C-4A4F-B4F6-3EAD95408F8B}"/>
          </ac:picMkLst>
        </pc:picChg>
        <pc:picChg chg="del mod ord">
          <ac:chgData name="Jonathan Loo" userId="d2d72d48b56f45d8" providerId="LiveId" clId="{D13DE75A-ED86-4B24-95DA-B9DEDE813A63}" dt="2020-11-16T21:34:29.254" v="45227" actId="478"/>
          <ac:picMkLst>
            <pc:docMk/>
            <pc:sldMk cId="3430135395" sldId="456"/>
            <ac:picMk id="73" creationId="{B8BBAC3D-DE49-4749-9806-CDAA7395A7E8}"/>
          </ac:picMkLst>
        </pc:picChg>
        <pc:picChg chg="del mod ord">
          <ac:chgData name="Jonathan Loo" userId="d2d72d48b56f45d8" providerId="LiveId" clId="{D13DE75A-ED86-4B24-95DA-B9DEDE813A63}" dt="2020-11-18T15:43:11.983" v="59506" actId="478"/>
          <ac:picMkLst>
            <pc:docMk/>
            <pc:sldMk cId="3430135395" sldId="456"/>
            <ac:picMk id="73" creationId="{DBB911CD-84BF-40FF-867F-695B3C91D5F1}"/>
          </ac:picMkLst>
        </pc:picChg>
        <pc:picChg chg="del mod ord">
          <ac:chgData name="Jonathan Loo" userId="d2d72d48b56f45d8" providerId="LiveId" clId="{D13DE75A-ED86-4B24-95DA-B9DEDE813A63}" dt="2020-11-16T21:34:39.338" v="45243" actId="478"/>
          <ac:picMkLst>
            <pc:docMk/>
            <pc:sldMk cId="3430135395" sldId="456"/>
            <ac:picMk id="75" creationId="{46CB1B63-77CE-445C-B7DD-7384D07BE576}"/>
          </ac:picMkLst>
        </pc:picChg>
        <pc:picChg chg="del mod ord">
          <ac:chgData name="Jonathan Loo" userId="d2d72d48b56f45d8" providerId="LiveId" clId="{D13DE75A-ED86-4B24-95DA-B9DEDE813A63}" dt="2020-11-18T15:43:57.328" v="59523" actId="478"/>
          <ac:picMkLst>
            <pc:docMk/>
            <pc:sldMk cId="3430135395" sldId="456"/>
            <ac:picMk id="75" creationId="{F8920EB9-0137-4C99-B435-2FDF574A16A3}"/>
          </ac:picMkLst>
        </pc:picChg>
        <pc:picChg chg="del mod ord">
          <ac:chgData name="Jonathan Loo" userId="d2d72d48b56f45d8" providerId="LiveId" clId="{D13DE75A-ED86-4B24-95DA-B9DEDE813A63}" dt="2020-11-18T15:44:55.123" v="59573" actId="478"/>
          <ac:picMkLst>
            <pc:docMk/>
            <pc:sldMk cId="3430135395" sldId="456"/>
            <ac:picMk id="77" creationId="{71F55BF7-7FC9-4957-8E02-F35B75C82680}"/>
          </ac:picMkLst>
        </pc:picChg>
        <pc:picChg chg="del mod ord">
          <ac:chgData name="Jonathan Loo" userId="d2d72d48b56f45d8" providerId="LiveId" clId="{D13DE75A-ED86-4B24-95DA-B9DEDE813A63}" dt="2020-11-18T15:44:19.425" v="59540" actId="478"/>
          <ac:picMkLst>
            <pc:docMk/>
            <pc:sldMk cId="3430135395" sldId="456"/>
            <ac:picMk id="78" creationId="{D834B6D0-5B89-4662-B394-084FDC0A18A1}"/>
          </ac:picMkLst>
        </pc:picChg>
        <pc:picChg chg="del mod ord">
          <ac:chgData name="Jonathan Loo" userId="d2d72d48b56f45d8" providerId="LiveId" clId="{D13DE75A-ED86-4B24-95DA-B9DEDE813A63}" dt="2020-11-16T21:36:32.677" v="45324" actId="478"/>
          <ac:picMkLst>
            <pc:docMk/>
            <pc:sldMk cId="3430135395" sldId="456"/>
            <ac:picMk id="79" creationId="{0757D4D9-BD05-4225-9B58-B4F36FE7808E}"/>
          </ac:picMkLst>
        </pc:picChg>
        <pc:picChg chg="del mod ord">
          <ac:chgData name="Jonathan Loo" userId="d2d72d48b56f45d8" providerId="LiveId" clId="{D13DE75A-ED86-4B24-95DA-B9DEDE813A63}" dt="2020-11-18T15:44:36.905" v="59557" actId="478"/>
          <ac:picMkLst>
            <pc:docMk/>
            <pc:sldMk cId="3430135395" sldId="456"/>
            <ac:picMk id="80" creationId="{4B767CE0-5E4E-4B0D-B36C-B6FAA9A9918C}"/>
          </ac:picMkLst>
        </pc:picChg>
        <pc:picChg chg="del mod ord">
          <ac:chgData name="Jonathan Loo" userId="d2d72d48b56f45d8" providerId="LiveId" clId="{D13DE75A-ED86-4B24-95DA-B9DEDE813A63}" dt="2020-11-16T21:38:48.263" v="45341" actId="478"/>
          <ac:picMkLst>
            <pc:docMk/>
            <pc:sldMk cId="3430135395" sldId="456"/>
            <ac:picMk id="81" creationId="{E82541C8-B171-4F4B-8BEA-134118B35118}"/>
          </ac:picMkLst>
        </pc:picChg>
        <pc:picChg chg="del mod ord">
          <ac:chgData name="Jonathan Loo" userId="d2d72d48b56f45d8" providerId="LiveId" clId="{D13DE75A-ED86-4B24-95DA-B9DEDE813A63}" dt="2020-12-04T15:47:45.465" v="69591" actId="478"/>
          <ac:picMkLst>
            <pc:docMk/>
            <pc:sldMk cId="3430135395" sldId="456"/>
            <ac:picMk id="82" creationId="{E73B3AE0-4C8C-465B-8A1E-85F6FB229532}"/>
          </ac:picMkLst>
        </pc:picChg>
        <pc:picChg chg="del mod ord">
          <ac:chgData name="Jonathan Loo" userId="d2d72d48b56f45d8" providerId="LiveId" clId="{D13DE75A-ED86-4B24-95DA-B9DEDE813A63}" dt="2020-11-16T21:39:22.131" v="45358" actId="478"/>
          <ac:picMkLst>
            <pc:docMk/>
            <pc:sldMk cId="3430135395" sldId="456"/>
            <ac:picMk id="83" creationId="{ABEB7F6F-FEA3-4B9A-8BD4-1D268D4AF288}"/>
          </ac:picMkLst>
        </pc:picChg>
        <pc:picChg chg="del mod ord">
          <ac:chgData name="Jonathan Loo" userId="d2d72d48b56f45d8" providerId="LiveId" clId="{D13DE75A-ED86-4B24-95DA-B9DEDE813A63}" dt="2020-11-18T15:45:16.385" v="59603" actId="478"/>
          <ac:picMkLst>
            <pc:docMk/>
            <pc:sldMk cId="3430135395" sldId="456"/>
            <ac:picMk id="84" creationId="{E400BD2E-1913-43EC-BD74-081686841EF4}"/>
          </ac:picMkLst>
        </pc:picChg>
        <pc:picChg chg="del mod ord">
          <ac:chgData name="Jonathan Loo" userId="d2d72d48b56f45d8" providerId="LiveId" clId="{D13DE75A-ED86-4B24-95DA-B9DEDE813A63}" dt="2020-11-16T21:39:35.595" v="45375" actId="478"/>
          <ac:picMkLst>
            <pc:docMk/>
            <pc:sldMk cId="3430135395" sldId="456"/>
            <ac:picMk id="85" creationId="{161704D2-3339-4F3C-8CE4-48AC4B0B792F}"/>
          </ac:picMkLst>
        </pc:picChg>
        <pc:picChg chg="del mod ord">
          <ac:chgData name="Jonathan Loo" userId="d2d72d48b56f45d8" providerId="LiveId" clId="{D13DE75A-ED86-4B24-95DA-B9DEDE813A63}" dt="2020-11-24T09:49:43.068" v="68277" actId="478"/>
          <ac:picMkLst>
            <pc:docMk/>
            <pc:sldMk cId="3430135395" sldId="456"/>
            <ac:picMk id="86" creationId="{4D58C8CE-3CC9-4395-AC2C-3FC8AE95CFA5}"/>
          </ac:picMkLst>
        </pc:picChg>
        <pc:picChg chg="del mod ord">
          <ac:chgData name="Jonathan Loo" userId="d2d72d48b56f45d8" providerId="LiveId" clId="{D13DE75A-ED86-4B24-95DA-B9DEDE813A63}" dt="2020-11-16T21:40:58.967" v="45392" actId="478"/>
          <ac:picMkLst>
            <pc:docMk/>
            <pc:sldMk cId="3430135395" sldId="456"/>
            <ac:picMk id="87" creationId="{54FD2114-331B-410F-8962-FC61692272B2}"/>
          </ac:picMkLst>
        </pc:picChg>
        <pc:picChg chg="mod ord">
          <ac:chgData name="Jonathan Loo" userId="d2d72d48b56f45d8" providerId="LiveId" clId="{D13DE75A-ED86-4B24-95DA-B9DEDE813A63}" dt="2020-11-18T15:45:16.387" v="59605" actId="962"/>
          <ac:picMkLst>
            <pc:docMk/>
            <pc:sldMk cId="3430135395" sldId="456"/>
            <ac:picMk id="88" creationId="{88BE35C2-9075-45A4-B4DB-CDADBF6CC411}"/>
          </ac:picMkLst>
        </pc:picChg>
        <pc:picChg chg="del mod ord">
          <ac:chgData name="Jonathan Loo" userId="d2d72d48b56f45d8" providerId="LiveId" clId="{D13DE75A-ED86-4B24-95DA-B9DEDE813A63}" dt="2020-11-16T21:41:12.033" v="45409" actId="478"/>
          <ac:picMkLst>
            <pc:docMk/>
            <pc:sldMk cId="3430135395" sldId="456"/>
            <ac:picMk id="89" creationId="{C443271B-F2B8-4B37-889F-7647B76E484D}"/>
          </ac:picMkLst>
        </pc:picChg>
        <pc:picChg chg="del mod ord">
          <ac:chgData name="Jonathan Loo" userId="d2d72d48b56f45d8" providerId="LiveId" clId="{D13DE75A-ED86-4B24-95DA-B9DEDE813A63}" dt="2020-11-16T21:41:38.645" v="45426" actId="478"/>
          <ac:picMkLst>
            <pc:docMk/>
            <pc:sldMk cId="3430135395" sldId="456"/>
            <ac:picMk id="91" creationId="{863DF0A5-5317-4CE0-9414-DF7C5EA29A65}"/>
          </ac:picMkLst>
        </pc:picChg>
        <pc:picChg chg="del mod ord">
          <ac:chgData name="Jonathan Loo" userId="d2d72d48b56f45d8" providerId="LiveId" clId="{D13DE75A-ED86-4B24-95DA-B9DEDE813A63}" dt="2020-11-16T21:41:56.928" v="45443" actId="478"/>
          <ac:picMkLst>
            <pc:docMk/>
            <pc:sldMk cId="3430135395" sldId="456"/>
            <ac:picMk id="93" creationId="{60129A40-0EDA-494D-87C8-B2E20BBBFB75}"/>
          </ac:picMkLst>
        </pc:picChg>
        <pc:picChg chg="del mod ord">
          <ac:chgData name="Jonathan Loo" userId="d2d72d48b56f45d8" providerId="LiveId" clId="{D13DE75A-ED86-4B24-95DA-B9DEDE813A63}" dt="2020-11-18T15:40:58.494" v="59387" actId="478"/>
          <ac:picMkLst>
            <pc:docMk/>
            <pc:sldMk cId="3430135395" sldId="456"/>
            <ac:picMk id="95" creationId="{77987044-C864-4C8A-A160-66D3325796C7}"/>
          </ac:picMkLst>
        </pc:picChg>
        <pc:picChg chg="del mod ord">
          <ac:chgData name="Jonathan Loo" userId="d2d72d48b56f45d8" providerId="LiveId" clId="{D13DE75A-ED86-4B24-95DA-B9DEDE813A63}" dt="2020-11-17T12:35:30.776" v="51036" actId="478"/>
          <ac:picMkLst>
            <pc:docMk/>
            <pc:sldMk cId="3430135395" sldId="456"/>
            <ac:picMk id="97" creationId="{4E6D3A9F-48B1-48B7-B1B4-FFB5FB504493}"/>
          </ac:picMkLst>
        </pc:picChg>
        <pc:picChg chg="del mod ord">
          <ac:chgData name="Jonathan Loo" userId="d2d72d48b56f45d8" providerId="LiveId" clId="{D13DE75A-ED86-4B24-95DA-B9DEDE813A63}" dt="2020-11-17T12:36:15.829" v="51056" actId="478"/>
          <ac:picMkLst>
            <pc:docMk/>
            <pc:sldMk cId="3430135395" sldId="456"/>
            <ac:picMk id="99" creationId="{F8077ED8-B210-4CDE-93D6-CBCC74CB499E}"/>
          </ac:picMkLst>
        </pc:picChg>
        <pc:picChg chg="del mod ord">
          <ac:chgData name="Jonathan Loo" userId="d2d72d48b56f45d8" providerId="LiveId" clId="{D13DE75A-ED86-4B24-95DA-B9DEDE813A63}" dt="2020-11-17T12:36:47.820" v="51071" actId="478"/>
          <ac:picMkLst>
            <pc:docMk/>
            <pc:sldMk cId="3430135395" sldId="456"/>
            <ac:picMk id="101" creationId="{6410AA20-1B25-4FD7-B247-43F7F3EA0FF8}"/>
          </ac:picMkLst>
        </pc:picChg>
        <pc:picChg chg="del mod ord">
          <ac:chgData name="Jonathan Loo" userId="d2d72d48b56f45d8" providerId="LiveId" clId="{D13DE75A-ED86-4B24-95DA-B9DEDE813A63}" dt="2020-11-17T12:37:11.435" v="51086" actId="478"/>
          <ac:picMkLst>
            <pc:docMk/>
            <pc:sldMk cId="3430135395" sldId="456"/>
            <ac:picMk id="103" creationId="{810DFFE7-E25A-4967-BC08-BB2D17B2B9E3}"/>
          </ac:picMkLst>
        </pc:picChg>
        <pc:picChg chg="del mod ord">
          <ac:chgData name="Jonathan Loo" userId="d2d72d48b56f45d8" providerId="LiveId" clId="{D13DE75A-ED86-4B24-95DA-B9DEDE813A63}" dt="2020-11-17T12:37:34.705" v="51101" actId="478"/>
          <ac:picMkLst>
            <pc:docMk/>
            <pc:sldMk cId="3430135395" sldId="456"/>
            <ac:picMk id="105" creationId="{9852A7E8-031B-4201-BD74-59E3DEAEBC35}"/>
          </ac:picMkLst>
        </pc:picChg>
        <pc:picChg chg="del mod ord">
          <ac:chgData name="Jonathan Loo" userId="d2d72d48b56f45d8" providerId="LiveId" clId="{D13DE75A-ED86-4B24-95DA-B9DEDE813A63}" dt="2020-11-17T12:37:44.185" v="51116" actId="478"/>
          <ac:picMkLst>
            <pc:docMk/>
            <pc:sldMk cId="3430135395" sldId="456"/>
            <ac:picMk id="107" creationId="{40D828BB-97D5-4B18-96D1-CFB7FB49A535}"/>
          </ac:picMkLst>
        </pc:picChg>
        <pc:picChg chg="del mod ord">
          <ac:chgData name="Jonathan Loo" userId="d2d72d48b56f45d8" providerId="LiveId" clId="{D13DE75A-ED86-4B24-95DA-B9DEDE813A63}" dt="2020-11-18T15:29:00.248" v="58989" actId="478"/>
          <ac:picMkLst>
            <pc:docMk/>
            <pc:sldMk cId="3430135395" sldId="456"/>
            <ac:picMk id="109" creationId="{3EE75DEB-5E19-4EB6-BB53-48DAB7C6F84A}"/>
          </ac:picMkLst>
        </pc:picChg>
      </pc:sldChg>
      <pc:sldChg chg="addSp delSp modSp add mod">
        <pc:chgData name="Jonathan Loo" userId="d2d72d48b56f45d8" providerId="LiveId" clId="{D13DE75A-ED86-4B24-95DA-B9DEDE813A63}" dt="2020-12-04T15:35:30.322" v="69399" actId="962"/>
        <pc:sldMkLst>
          <pc:docMk/>
          <pc:sldMk cId="701345013" sldId="457"/>
        </pc:sldMkLst>
        <pc:spChg chg="mod">
          <ac:chgData name="Jonathan Loo" userId="d2d72d48b56f45d8" providerId="LiveId" clId="{D13DE75A-ED86-4B24-95DA-B9DEDE813A63}" dt="2020-11-25T12:21:24.260" v="68394" actId="6549"/>
          <ac:spMkLst>
            <pc:docMk/>
            <pc:sldMk cId="701345013" sldId="457"/>
            <ac:spMk id="3" creationId="{BB65DFD9-513D-47B5-A81D-32B04FEC5494}"/>
          </ac:spMkLst>
        </pc:spChg>
        <pc:picChg chg="del mod ord">
          <ac:chgData name="Jonathan Loo" userId="d2d72d48b56f45d8" providerId="LiveId" clId="{D13DE75A-ED86-4B24-95DA-B9DEDE813A63}" dt="2020-11-23T20:33:08.136" v="68244" actId="478"/>
          <ac:picMkLst>
            <pc:docMk/>
            <pc:sldMk cId="701345013" sldId="457"/>
            <ac:picMk id="4" creationId="{54CE9B4F-8455-4DAA-8CA6-A161F4D652D3}"/>
          </ac:picMkLst>
        </pc:picChg>
        <pc:picChg chg="add del mod ord">
          <ac:chgData name="Jonathan Loo" userId="d2d72d48b56f45d8" providerId="LiveId" clId="{D13DE75A-ED86-4B24-95DA-B9DEDE813A63}" dt="2020-11-18T15:26:49.437" v="58932" actId="478"/>
          <ac:picMkLst>
            <pc:docMk/>
            <pc:sldMk cId="701345013" sldId="457"/>
            <ac:picMk id="4" creationId="{56CB9901-2C0B-462B-A2D8-33448927496A}"/>
          </ac:picMkLst>
        </pc:picChg>
        <pc:picChg chg="del mod ord">
          <ac:chgData name="Jonathan Loo" userId="d2d72d48b56f45d8" providerId="LiveId" clId="{D13DE75A-ED86-4B24-95DA-B9DEDE813A63}" dt="2020-12-04T15:35:04.219" v="69383" actId="478"/>
          <ac:picMkLst>
            <pc:docMk/>
            <pc:sldMk cId="701345013" sldId="457"/>
            <ac:picMk id="4" creationId="{ACAF9DA1-CD83-4450-AA12-F24115EB981E}"/>
          </ac:picMkLst>
        </pc:picChg>
        <pc:picChg chg="del mod ord">
          <ac:chgData name="Jonathan Loo" userId="d2d72d48b56f45d8" providerId="LiveId" clId="{D13DE75A-ED86-4B24-95DA-B9DEDE813A63}" dt="2020-12-04T15:33:06.976" v="69369" actId="478"/>
          <ac:picMkLst>
            <pc:docMk/>
            <pc:sldMk cId="701345013" sldId="457"/>
            <ac:picMk id="5" creationId="{88DC464C-661E-451A-9346-1CB47F79B76E}"/>
          </ac:picMkLst>
        </pc:picChg>
        <pc:picChg chg="del mod ord">
          <ac:chgData name="Jonathan Loo" userId="d2d72d48b56f45d8" providerId="LiveId" clId="{D13DE75A-ED86-4B24-95DA-B9DEDE813A63}" dt="2020-11-18T15:26:35.051" v="58920"/>
          <ac:picMkLst>
            <pc:docMk/>
            <pc:sldMk cId="701345013" sldId="457"/>
            <ac:picMk id="5" creationId="{C768881C-DAB7-4D38-8068-1672E4EFEA9B}"/>
          </ac:picMkLst>
        </pc:picChg>
        <pc:picChg chg="del mod ord">
          <ac:chgData name="Jonathan Loo" userId="d2d72d48b56f45d8" providerId="LiveId" clId="{D13DE75A-ED86-4B24-95DA-B9DEDE813A63}" dt="2020-12-04T15:35:30.320" v="69397" actId="478"/>
          <ac:picMkLst>
            <pc:docMk/>
            <pc:sldMk cId="701345013" sldId="457"/>
            <ac:picMk id="8" creationId="{A2CC8327-5C98-4545-9AF7-D09A7849C17F}"/>
          </ac:picMkLst>
        </pc:picChg>
        <pc:picChg chg="del mod ord">
          <ac:chgData name="Jonathan Loo" userId="d2d72d48b56f45d8" providerId="LiveId" clId="{D13DE75A-ED86-4B24-95DA-B9DEDE813A63}" dt="2020-11-18T15:27:05.535" v="58946" actId="478"/>
          <ac:picMkLst>
            <pc:docMk/>
            <pc:sldMk cId="701345013" sldId="457"/>
            <ac:picMk id="8" creationId="{CDC4CF9D-ED2C-4904-A3E5-22BEB23560D4}"/>
          </ac:picMkLst>
        </pc:picChg>
        <pc:picChg chg="del mod ord">
          <ac:chgData name="Jonathan Loo" userId="d2d72d48b56f45d8" providerId="LiveId" clId="{D13DE75A-ED86-4B24-95DA-B9DEDE813A63}" dt="2020-11-18T15:27:24.074" v="58960" actId="478"/>
          <ac:picMkLst>
            <pc:docMk/>
            <pc:sldMk cId="701345013" sldId="457"/>
            <ac:picMk id="10" creationId="{7284605A-6D8D-4DC7-B2C7-4DBE3B6E220B}"/>
          </ac:picMkLst>
        </pc:picChg>
        <pc:picChg chg="mod ord">
          <ac:chgData name="Jonathan Loo" userId="d2d72d48b56f45d8" providerId="LiveId" clId="{D13DE75A-ED86-4B24-95DA-B9DEDE813A63}" dt="2020-12-04T15:35:30.322" v="69399" actId="962"/>
          <ac:picMkLst>
            <pc:docMk/>
            <pc:sldMk cId="701345013" sldId="457"/>
            <ac:picMk id="10" creationId="{D890A46E-B3A8-44D9-8E6E-6D4F87F321C2}"/>
          </ac:picMkLst>
        </pc:picChg>
        <pc:picChg chg="del mod ord">
          <ac:chgData name="Jonathan Loo" userId="d2d72d48b56f45d8" providerId="LiveId" clId="{D13DE75A-ED86-4B24-95DA-B9DEDE813A63}" dt="2020-11-18T15:27:55.512" v="58974" actId="478"/>
          <ac:picMkLst>
            <pc:docMk/>
            <pc:sldMk cId="701345013" sldId="457"/>
            <ac:picMk id="12" creationId="{757C5A8F-8F64-4EBC-8C91-FD5D4CB508BF}"/>
          </ac:picMkLst>
        </pc:picChg>
        <pc:picChg chg="del mod ord">
          <ac:chgData name="Jonathan Loo" userId="d2d72d48b56f45d8" providerId="LiveId" clId="{D13DE75A-ED86-4B24-95DA-B9DEDE813A63}" dt="2020-11-19T07:51:25.744" v="62682" actId="478"/>
          <ac:picMkLst>
            <pc:docMk/>
            <pc:sldMk cId="701345013" sldId="457"/>
            <ac:picMk id="14" creationId="{CACF5A40-F187-4BEC-8D71-F82653A66852}"/>
          </ac:picMkLst>
        </pc:picChg>
        <pc:picChg chg="del mod">
          <ac:chgData name="Jonathan Loo" userId="d2d72d48b56f45d8" providerId="LiveId" clId="{D13DE75A-ED86-4B24-95DA-B9DEDE813A63}" dt="2020-11-16T21:58:39.851" v="45628" actId="478"/>
          <ac:picMkLst>
            <pc:docMk/>
            <pc:sldMk cId="701345013" sldId="457"/>
            <ac:picMk id="60" creationId="{9355BE81-9B92-4E72-A7E7-C933A296C8F7}"/>
          </ac:picMkLst>
        </pc:picChg>
      </pc:sldChg>
      <pc:sldChg chg="add del">
        <pc:chgData name="Jonathan Loo" userId="d2d72d48b56f45d8" providerId="LiveId" clId="{D13DE75A-ED86-4B24-95DA-B9DEDE813A63}" dt="2020-11-16T21:50:51.821" v="45584" actId="47"/>
        <pc:sldMkLst>
          <pc:docMk/>
          <pc:sldMk cId="1938841486" sldId="457"/>
        </pc:sldMkLst>
      </pc:sldChg>
      <pc:sldChg chg="addSp delSp modSp new del mod setBg modClrScheme setClrOvrMap chgLayout">
        <pc:chgData name="Jonathan Loo" userId="d2d72d48b56f45d8" providerId="LiveId" clId="{D13DE75A-ED86-4B24-95DA-B9DEDE813A63}" dt="2020-11-17T09:12:50.173" v="46217" actId="47"/>
        <pc:sldMkLst>
          <pc:docMk/>
          <pc:sldMk cId="466842498" sldId="458"/>
        </pc:sldMkLst>
        <pc:spChg chg="del mod ord">
          <ac:chgData name="Jonathan Loo" userId="d2d72d48b56f45d8" providerId="LiveId" clId="{D13DE75A-ED86-4B24-95DA-B9DEDE813A63}" dt="2020-11-17T09:09:49.837" v="45975" actId="700"/>
          <ac:spMkLst>
            <pc:docMk/>
            <pc:sldMk cId="466842498" sldId="458"/>
            <ac:spMk id="2" creationId="{A0411501-F61A-4BCF-B2BA-E2A181EB4305}"/>
          </ac:spMkLst>
        </pc:spChg>
        <pc:spChg chg="del mod ord">
          <ac:chgData name="Jonathan Loo" userId="d2d72d48b56f45d8" providerId="LiveId" clId="{D13DE75A-ED86-4B24-95DA-B9DEDE813A63}" dt="2020-11-17T09:09:49.837" v="45975" actId="700"/>
          <ac:spMkLst>
            <pc:docMk/>
            <pc:sldMk cId="466842498" sldId="458"/>
            <ac:spMk id="3" creationId="{67851CA9-62D1-4F0B-B2D6-BFA985F40935}"/>
          </ac:spMkLst>
        </pc:spChg>
        <pc:spChg chg="add mod ord">
          <ac:chgData name="Jonathan Loo" userId="d2d72d48b56f45d8" providerId="LiveId" clId="{D13DE75A-ED86-4B24-95DA-B9DEDE813A63}" dt="2020-11-17T09:11:37.060" v="46115" actId="26606"/>
          <ac:spMkLst>
            <pc:docMk/>
            <pc:sldMk cId="466842498" sldId="458"/>
            <ac:spMk id="4" creationId="{77C38FC7-B6C6-454B-B388-E4CCF261FF47}"/>
          </ac:spMkLst>
        </pc:spChg>
        <pc:spChg chg="add mod ord">
          <ac:chgData name="Jonathan Loo" userId="d2d72d48b56f45d8" providerId="LiveId" clId="{D13DE75A-ED86-4B24-95DA-B9DEDE813A63}" dt="2020-11-17T09:11:37.060" v="46115" actId="26606"/>
          <ac:spMkLst>
            <pc:docMk/>
            <pc:sldMk cId="466842498" sldId="458"/>
            <ac:spMk id="5" creationId="{DD0E3B9F-F7A8-4536-B3B8-36BA19ACBCCA}"/>
          </ac:spMkLst>
        </pc:spChg>
        <pc:spChg chg="add del">
          <ac:chgData name="Jonathan Loo" userId="d2d72d48b56f45d8" providerId="LiveId" clId="{D13DE75A-ED86-4B24-95DA-B9DEDE813A63}" dt="2020-11-17T09:11:37.060" v="46115" actId="26606"/>
          <ac:spMkLst>
            <pc:docMk/>
            <pc:sldMk cId="466842498" sldId="458"/>
            <ac:spMk id="11" creationId="{0671A8AE-40A1-4631-A6B8-581AFF065482}"/>
          </ac:spMkLst>
        </pc:spChg>
        <pc:spChg chg="add del">
          <ac:chgData name="Jonathan Loo" userId="d2d72d48b56f45d8" providerId="LiveId" clId="{D13DE75A-ED86-4B24-95DA-B9DEDE813A63}" dt="2020-11-17T09:11:37.060" v="46115" actId="26606"/>
          <ac:spMkLst>
            <pc:docMk/>
            <pc:sldMk cId="466842498" sldId="458"/>
            <ac:spMk id="13" creationId="{AB58EF07-17C2-48CF-ABB0-EEF1F17CB8F0}"/>
          </ac:spMkLst>
        </pc:spChg>
        <pc:spChg chg="add del">
          <ac:chgData name="Jonathan Loo" userId="d2d72d48b56f45d8" providerId="LiveId" clId="{D13DE75A-ED86-4B24-95DA-B9DEDE813A63}" dt="2020-11-17T09:11:37.060" v="46115" actId="26606"/>
          <ac:spMkLst>
            <pc:docMk/>
            <pc:sldMk cId="466842498" sldId="458"/>
            <ac:spMk id="15" creationId="{AF2F604E-43BE-4DC3-B983-E071523364F8}"/>
          </ac:spMkLst>
        </pc:spChg>
        <pc:spChg chg="add del">
          <ac:chgData name="Jonathan Loo" userId="d2d72d48b56f45d8" providerId="LiveId" clId="{D13DE75A-ED86-4B24-95DA-B9DEDE813A63}" dt="2020-11-17T09:11:37.060" v="46115" actId="26606"/>
          <ac:spMkLst>
            <pc:docMk/>
            <pc:sldMk cId="466842498" sldId="458"/>
            <ac:spMk id="17" creationId="{08C9B587-E65E-4B52-B37C-ABEBB6E87928}"/>
          </ac:spMkLst>
        </pc:spChg>
        <pc:picChg chg="add del">
          <ac:chgData name="Jonathan Loo" userId="d2d72d48b56f45d8" providerId="LiveId" clId="{D13DE75A-ED86-4B24-95DA-B9DEDE813A63}" dt="2020-11-17T09:11:37.060" v="46115" actId="26606"/>
          <ac:picMkLst>
            <pc:docMk/>
            <pc:sldMk cId="466842498" sldId="458"/>
            <ac:picMk id="7" creationId="{9ADE563F-35F2-4BEC-9417-A1C7D41065B9}"/>
          </ac:picMkLst>
        </pc:picChg>
      </pc:sldChg>
      <pc:sldChg chg="addSp delSp modSp add del mod setBg modClrScheme delDesignElem chgLayout">
        <pc:chgData name="Jonathan Loo" userId="d2d72d48b56f45d8" providerId="LiveId" clId="{D13DE75A-ED86-4B24-95DA-B9DEDE813A63}" dt="2020-11-18T16:27:46.606" v="60700" actId="47"/>
        <pc:sldMkLst>
          <pc:docMk/>
          <pc:sldMk cId="2944466380" sldId="459"/>
        </pc:sldMkLst>
        <pc:spChg chg="mod ord">
          <ac:chgData name="Jonathan Loo" userId="d2d72d48b56f45d8" providerId="LiveId" clId="{D13DE75A-ED86-4B24-95DA-B9DEDE813A63}" dt="2020-11-18T16:24:33.312" v="60506" actId="207"/>
          <ac:spMkLst>
            <pc:docMk/>
            <pc:sldMk cId="2944466380" sldId="459"/>
            <ac:spMk id="2" creationId="{888888FC-CBA7-4408-AF6E-23D90D025757}"/>
          </ac:spMkLst>
        </pc:spChg>
        <pc:spChg chg="del mod ord">
          <ac:chgData name="Jonathan Loo" userId="d2d72d48b56f45d8" providerId="LiveId" clId="{D13DE75A-ED86-4B24-95DA-B9DEDE813A63}" dt="2020-11-17T09:11:45.302" v="46118" actId="700"/>
          <ac:spMkLst>
            <pc:docMk/>
            <pc:sldMk cId="2944466380" sldId="459"/>
            <ac:spMk id="3" creationId="{AEE40583-23E7-4F14-8A6E-DC9D9D213404}"/>
          </ac:spMkLst>
        </pc:spChg>
        <pc:spChg chg="add del mod ord">
          <ac:chgData name="Jonathan Loo" userId="d2d72d48b56f45d8" providerId="LiveId" clId="{D13DE75A-ED86-4B24-95DA-B9DEDE813A63}" dt="2020-11-17T09:11:50.463" v="46119" actId="700"/>
          <ac:spMkLst>
            <pc:docMk/>
            <pc:sldMk cId="2944466380" sldId="459"/>
            <ac:spMk id="4" creationId="{A506F7B7-D2D3-4F20-8EDB-7456E6A39069}"/>
          </ac:spMkLst>
        </pc:spChg>
        <pc:spChg chg="add del mod ord">
          <ac:chgData name="Jonathan Loo" userId="d2d72d48b56f45d8" providerId="LiveId" clId="{D13DE75A-ED86-4B24-95DA-B9DEDE813A63}" dt="2020-11-17T09:13:40.078" v="46255" actId="478"/>
          <ac:spMkLst>
            <pc:docMk/>
            <pc:sldMk cId="2944466380" sldId="459"/>
            <ac:spMk id="5" creationId="{9E831243-3F47-4311-9ADB-B8C11D996044}"/>
          </ac:spMkLst>
        </pc:spChg>
        <pc:spChg chg="add del mod">
          <ac:chgData name="Jonathan Loo" userId="d2d72d48b56f45d8" providerId="LiveId" clId="{D13DE75A-ED86-4B24-95DA-B9DEDE813A63}" dt="2020-11-17T09:13:46.079" v="46296" actId="478"/>
          <ac:spMkLst>
            <pc:docMk/>
            <pc:sldMk cId="2944466380" sldId="459"/>
            <ac:spMk id="8" creationId="{BDC05B52-9AA9-44BD-A0A7-6DA83584E39D}"/>
          </ac:spMkLst>
        </pc:spChg>
        <pc:spChg chg="add del">
          <ac:chgData name="Jonathan Loo" userId="d2d72d48b56f45d8" providerId="LiveId" clId="{D13DE75A-ED86-4B24-95DA-B9DEDE813A63}" dt="2020-11-17T15:42:56.324" v="55308" actId="26606"/>
          <ac:spMkLst>
            <pc:docMk/>
            <pc:sldMk cId="2944466380" sldId="459"/>
            <ac:spMk id="9" creationId="{2CCAFB3E-E6E2-4587-A5FC-061F9AED9AF2}"/>
          </ac:spMkLst>
        </pc:spChg>
        <pc:spChg chg="del">
          <ac:chgData name="Jonathan Loo" userId="d2d72d48b56f45d8" providerId="LiveId" clId="{D13DE75A-ED86-4B24-95DA-B9DEDE813A63}" dt="2020-11-17T09:11:40.441" v="46117"/>
          <ac:spMkLst>
            <pc:docMk/>
            <pc:sldMk cId="2944466380" sldId="459"/>
            <ac:spMk id="10" creationId="{7905BA41-EE6E-4F80-8636-447F22DD729A}"/>
          </ac:spMkLst>
        </pc:spChg>
        <pc:spChg chg="del">
          <ac:chgData name="Jonathan Loo" userId="d2d72d48b56f45d8" providerId="LiveId" clId="{D13DE75A-ED86-4B24-95DA-B9DEDE813A63}" dt="2020-11-17T09:11:40.441" v="46117"/>
          <ac:spMkLst>
            <pc:docMk/>
            <pc:sldMk cId="2944466380" sldId="459"/>
            <ac:spMk id="12" creationId="{CD7549B2-EE05-4558-8C64-AC46755F2B25}"/>
          </ac:spMkLst>
        </pc:spChg>
        <pc:spChg chg="add del">
          <ac:chgData name="Jonathan Loo" userId="d2d72d48b56f45d8" providerId="LiveId" clId="{D13DE75A-ED86-4B24-95DA-B9DEDE813A63}" dt="2020-11-17T15:42:56.324" v="55308" actId="26606"/>
          <ac:spMkLst>
            <pc:docMk/>
            <pc:sldMk cId="2944466380" sldId="459"/>
            <ac:spMk id="16" creationId="{640086A0-762B-44EE-AA70-A7268A72ACC3}"/>
          </ac:spMkLst>
        </pc:spChg>
        <pc:spChg chg="add">
          <ac:chgData name="Jonathan Loo" userId="d2d72d48b56f45d8" providerId="LiveId" clId="{D13DE75A-ED86-4B24-95DA-B9DEDE813A63}" dt="2020-11-17T15:42:56.324" v="55308" actId="26606"/>
          <ac:spMkLst>
            <pc:docMk/>
            <pc:sldMk cId="2944466380" sldId="459"/>
            <ac:spMk id="21" creationId="{3E443FD7-A66B-4AA0-872D-B088B9BC5F17}"/>
          </ac:spMkLst>
        </pc:spChg>
        <pc:spChg chg="add">
          <ac:chgData name="Jonathan Loo" userId="d2d72d48b56f45d8" providerId="LiveId" clId="{D13DE75A-ED86-4B24-95DA-B9DEDE813A63}" dt="2020-11-17T15:42:56.324" v="55308" actId="26606"/>
          <ac:spMkLst>
            <pc:docMk/>
            <pc:sldMk cId="2944466380" sldId="459"/>
            <ac:spMk id="23" creationId="{C04BE0EF-3561-49B4-9A29-F283168A91C7}"/>
          </ac:spMkLst>
        </pc:spChg>
        <pc:picChg chg="mod">
          <ac:chgData name="Jonathan Loo" userId="d2d72d48b56f45d8" providerId="LiveId" clId="{D13DE75A-ED86-4B24-95DA-B9DEDE813A63}" dt="2020-11-17T15:42:56.324" v="55308" actId="26606"/>
          <ac:picMkLst>
            <pc:docMk/>
            <pc:sldMk cId="2944466380" sldId="459"/>
            <ac:picMk id="7" creationId="{47527F34-BDE4-4B56-820C-F3E6BBF229B5}"/>
          </ac:picMkLst>
        </pc:picChg>
        <pc:picChg chg="add del">
          <ac:chgData name="Jonathan Loo" userId="d2d72d48b56f45d8" providerId="LiveId" clId="{D13DE75A-ED86-4B24-95DA-B9DEDE813A63}" dt="2020-11-17T15:42:56.324" v="55308" actId="26606"/>
          <ac:picMkLst>
            <pc:docMk/>
            <pc:sldMk cId="2944466380" sldId="459"/>
            <ac:picMk id="14" creationId="{5975841F-9161-4650-BCE5-20FFE7E29615}"/>
          </ac:picMkLst>
        </pc:picChg>
      </pc:sldChg>
      <pc:sldChg chg="addSp delSp add del setBg delDesignElem">
        <pc:chgData name="Jonathan Loo" userId="d2d72d48b56f45d8" providerId="LiveId" clId="{D13DE75A-ED86-4B24-95DA-B9DEDE813A63}" dt="2020-11-17T09:16:21.919" v="46390"/>
        <pc:sldMkLst>
          <pc:docMk/>
          <pc:sldMk cId="2399555038" sldId="460"/>
        </pc:sldMkLst>
        <pc:spChg chg="add del">
          <ac:chgData name="Jonathan Loo" userId="d2d72d48b56f45d8" providerId="LiveId" clId="{D13DE75A-ED86-4B24-95DA-B9DEDE813A63}" dt="2020-11-17T09:16:21.919" v="46390"/>
          <ac:spMkLst>
            <pc:docMk/>
            <pc:sldMk cId="2399555038" sldId="460"/>
            <ac:spMk id="9" creationId="{2CCAFB3E-E6E2-4587-A5FC-061F9AED9AF2}"/>
          </ac:spMkLst>
        </pc:spChg>
        <pc:spChg chg="add del">
          <ac:chgData name="Jonathan Loo" userId="d2d72d48b56f45d8" providerId="LiveId" clId="{D13DE75A-ED86-4B24-95DA-B9DEDE813A63}" dt="2020-11-17T09:16:21.919" v="46390"/>
          <ac:spMkLst>
            <pc:docMk/>
            <pc:sldMk cId="2399555038" sldId="460"/>
            <ac:spMk id="16" creationId="{640086A0-762B-44EE-AA70-A7268A72ACC3}"/>
          </ac:spMkLst>
        </pc:spChg>
        <pc:picChg chg="add del">
          <ac:chgData name="Jonathan Loo" userId="d2d72d48b56f45d8" providerId="LiveId" clId="{D13DE75A-ED86-4B24-95DA-B9DEDE813A63}" dt="2020-11-17T09:16:21.919" v="46390"/>
          <ac:picMkLst>
            <pc:docMk/>
            <pc:sldMk cId="2399555038" sldId="460"/>
            <ac:picMk id="14" creationId="{5975841F-9161-4650-BCE5-20FFE7E29615}"/>
          </ac:picMkLst>
        </pc:picChg>
      </pc:sldChg>
      <pc:sldChg chg="delSp add del setBg delDesignElem">
        <pc:chgData name="Jonathan Loo" userId="d2d72d48b56f45d8" providerId="LiveId" clId="{D13DE75A-ED86-4B24-95DA-B9DEDE813A63}" dt="2020-11-17T09:16:33.721" v="46394" actId="47"/>
        <pc:sldMkLst>
          <pc:docMk/>
          <pc:sldMk cId="2860146411" sldId="460"/>
        </pc:sldMkLst>
        <pc:spChg chg="del">
          <ac:chgData name="Jonathan Loo" userId="d2d72d48b56f45d8" providerId="LiveId" clId="{D13DE75A-ED86-4B24-95DA-B9DEDE813A63}" dt="2020-11-17T09:16:27.746" v="46392"/>
          <ac:spMkLst>
            <pc:docMk/>
            <pc:sldMk cId="2860146411" sldId="460"/>
            <ac:spMk id="9" creationId="{2CCAFB3E-E6E2-4587-A5FC-061F9AED9AF2}"/>
          </ac:spMkLst>
        </pc:spChg>
        <pc:spChg chg="del">
          <ac:chgData name="Jonathan Loo" userId="d2d72d48b56f45d8" providerId="LiveId" clId="{D13DE75A-ED86-4B24-95DA-B9DEDE813A63}" dt="2020-11-17T09:16:27.746" v="46392"/>
          <ac:spMkLst>
            <pc:docMk/>
            <pc:sldMk cId="2860146411" sldId="460"/>
            <ac:spMk id="16" creationId="{640086A0-762B-44EE-AA70-A7268A72ACC3}"/>
          </ac:spMkLst>
        </pc:spChg>
        <pc:picChg chg="del">
          <ac:chgData name="Jonathan Loo" userId="d2d72d48b56f45d8" providerId="LiveId" clId="{D13DE75A-ED86-4B24-95DA-B9DEDE813A63}" dt="2020-11-17T09:16:27.746" v="46392"/>
          <ac:picMkLst>
            <pc:docMk/>
            <pc:sldMk cId="2860146411" sldId="460"/>
            <ac:picMk id="14" creationId="{5975841F-9161-4650-BCE5-20FFE7E29615}"/>
          </ac:picMkLst>
        </pc:picChg>
      </pc:sldChg>
      <pc:sldChg chg="new del">
        <pc:chgData name="Jonathan Loo" userId="d2d72d48b56f45d8" providerId="LiveId" clId="{D13DE75A-ED86-4B24-95DA-B9DEDE813A63}" dt="2020-11-17T09:12:09.139" v="46125" actId="47"/>
        <pc:sldMkLst>
          <pc:docMk/>
          <pc:sldMk cId="2909621264" sldId="460"/>
        </pc:sldMkLst>
      </pc:sldChg>
      <pc:sldChg chg="modSp add del mod">
        <pc:chgData name="Jonathan Loo" userId="d2d72d48b56f45d8" providerId="LiveId" clId="{D13DE75A-ED86-4B24-95DA-B9DEDE813A63}" dt="2020-11-17T09:56:16.102" v="47186" actId="47"/>
        <pc:sldMkLst>
          <pc:docMk/>
          <pc:sldMk cId="3553807013" sldId="461"/>
        </pc:sldMkLst>
        <pc:spChg chg="mod">
          <ac:chgData name="Jonathan Loo" userId="d2d72d48b56f45d8" providerId="LiveId" clId="{D13DE75A-ED86-4B24-95DA-B9DEDE813A63}" dt="2020-11-17T09:33:33.030" v="47042" actId="1076"/>
          <ac:spMkLst>
            <pc:docMk/>
            <pc:sldMk cId="3553807013" sldId="461"/>
            <ac:spMk id="2" creationId="{888888FC-CBA7-4408-AF6E-23D90D025757}"/>
          </ac:spMkLst>
        </pc:spChg>
      </pc:sldChg>
      <pc:sldChg chg="modSp add del mod">
        <pc:chgData name="Jonathan Loo" userId="d2d72d48b56f45d8" providerId="LiveId" clId="{D13DE75A-ED86-4B24-95DA-B9DEDE813A63}" dt="2020-11-17T15:44:19.523" v="55423" actId="47"/>
        <pc:sldMkLst>
          <pc:docMk/>
          <pc:sldMk cId="2933765882" sldId="462"/>
        </pc:sldMkLst>
        <pc:spChg chg="mod">
          <ac:chgData name="Jonathan Loo" userId="d2d72d48b56f45d8" providerId="LiveId" clId="{D13DE75A-ED86-4B24-95DA-B9DEDE813A63}" dt="2020-11-17T10:14:08.548" v="47601" actId="1076"/>
          <ac:spMkLst>
            <pc:docMk/>
            <pc:sldMk cId="2933765882" sldId="462"/>
            <ac:spMk id="2" creationId="{888888FC-CBA7-4408-AF6E-23D90D025757}"/>
          </ac:spMkLst>
        </pc:spChg>
        <pc:picChg chg="mod">
          <ac:chgData name="Jonathan Loo" userId="d2d72d48b56f45d8" providerId="LiveId" clId="{D13DE75A-ED86-4B24-95DA-B9DEDE813A63}" dt="2020-11-17T10:17:18.149" v="47891" actId="1076"/>
          <ac:picMkLst>
            <pc:docMk/>
            <pc:sldMk cId="2933765882" sldId="462"/>
            <ac:picMk id="7" creationId="{47527F34-BDE4-4B56-820C-F3E6BBF229B5}"/>
          </ac:picMkLst>
        </pc:picChg>
      </pc:sldChg>
      <pc:sldChg chg="add del">
        <pc:chgData name="Jonathan Loo" userId="d2d72d48b56f45d8" providerId="LiveId" clId="{D13DE75A-ED86-4B24-95DA-B9DEDE813A63}" dt="2020-11-17T09:19:27.861" v="46418" actId="47"/>
        <pc:sldMkLst>
          <pc:docMk/>
          <pc:sldMk cId="762538330" sldId="463"/>
        </pc:sldMkLst>
      </pc:sldChg>
      <pc:sldChg chg="addSp delSp modSp new mod ord modClrScheme chgLayout">
        <pc:chgData name="Jonathan Loo" userId="d2d72d48b56f45d8" providerId="LiveId" clId="{D13DE75A-ED86-4B24-95DA-B9DEDE813A63}" dt="2020-12-04T16:07:31.732" v="70359" actId="20577"/>
        <pc:sldMkLst>
          <pc:docMk/>
          <pc:sldMk cId="2590989773" sldId="463"/>
        </pc:sldMkLst>
        <pc:spChg chg="mod ord">
          <ac:chgData name="Jonathan Loo" userId="d2d72d48b56f45d8" providerId="LiveId" clId="{D13DE75A-ED86-4B24-95DA-B9DEDE813A63}" dt="2020-12-04T16:07:31.732" v="70359" actId="20577"/>
          <ac:spMkLst>
            <pc:docMk/>
            <pc:sldMk cId="2590989773" sldId="463"/>
            <ac:spMk id="2" creationId="{29FBAA51-FA67-4D77-9D09-75BD5E532AF5}"/>
          </ac:spMkLst>
        </pc:spChg>
        <pc:spChg chg="del">
          <ac:chgData name="Jonathan Loo" userId="d2d72d48b56f45d8" providerId="LiveId" clId="{D13DE75A-ED86-4B24-95DA-B9DEDE813A63}" dt="2020-11-17T09:21:36.016" v="46420" actId="478"/>
          <ac:spMkLst>
            <pc:docMk/>
            <pc:sldMk cId="2590989773" sldId="463"/>
            <ac:spMk id="3" creationId="{C360A667-1C67-4866-83C1-0933F32BA773}"/>
          </ac:spMkLst>
        </pc:spChg>
        <pc:spChg chg="del">
          <ac:chgData name="Jonathan Loo" userId="d2d72d48b56f45d8" providerId="LiveId" clId="{D13DE75A-ED86-4B24-95DA-B9DEDE813A63}" dt="2020-11-17T09:21:36.016" v="46420" actId="478"/>
          <ac:spMkLst>
            <pc:docMk/>
            <pc:sldMk cId="2590989773" sldId="463"/>
            <ac:spMk id="4" creationId="{80518F8B-4E90-47A6-81FA-CC2B268E0DAB}"/>
          </ac:spMkLst>
        </pc:spChg>
        <pc:spChg chg="add del mod">
          <ac:chgData name="Jonathan Loo" userId="d2d72d48b56f45d8" providerId="LiveId" clId="{D13DE75A-ED86-4B24-95DA-B9DEDE813A63}" dt="2020-11-18T15:49:07.528" v="59801" actId="478"/>
          <ac:spMkLst>
            <pc:docMk/>
            <pc:sldMk cId="2590989773" sldId="463"/>
            <ac:spMk id="7" creationId="{CF8FA33F-BB23-4EC5-8840-73A6DEC5290E}"/>
          </ac:spMkLst>
        </pc:spChg>
        <pc:spChg chg="add mod ord">
          <ac:chgData name="Jonathan Loo" userId="d2d72d48b56f45d8" providerId="LiveId" clId="{D13DE75A-ED86-4B24-95DA-B9DEDE813A63}" dt="2020-11-19T07:43:23.662" v="62259" actId="6549"/>
          <ac:spMkLst>
            <pc:docMk/>
            <pc:sldMk cId="2590989773" sldId="463"/>
            <ac:spMk id="8" creationId="{033C2257-C379-4164-BC93-5DEFF90CF906}"/>
          </ac:spMkLst>
        </pc:spChg>
        <pc:picChg chg="add del mod">
          <ac:chgData name="Jonathan Loo" userId="d2d72d48b56f45d8" providerId="LiveId" clId="{D13DE75A-ED86-4B24-95DA-B9DEDE813A63}" dt="2020-11-17T09:22:51.702" v="46424" actId="478"/>
          <ac:picMkLst>
            <pc:docMk/>
            <pc:sldMk cId="2590989773" sldId="463"/>
            <ac:picMk id="5" creationId="{32733946-A5D6-4DD4-9A2C-61DF67EB839B}"/>
          </ac:picMkLst>
        </pc:picChg>
        <pc:picChg chg="add mod">
          <ac:chgData name="Jonathan Loo" userId="d2d72d48b56f45d8" providerId="LiveId" clId="{D13DE75A-ED86-4B24-95DA-B9DEDE813A63}" dt="2020-11-18T15:52:20.672" v="60010" actId="1076"/>
          <ac:picMkLst>
            <pc:docMk/>
            <pc:sldMk cId="2590989773" sldId="463"/>
            <ac:picMk id="6" creationId="{1C007621-8B95-46AB-A23E-6D637A13DCBC}"/>
          </ac:picMkLst>
        </pc:picChg>
      </pc:sldChg>
      <pc:sldChg chg="addSp delSp modSp new mod modClrScheme chgLayout">
        <pc:chgData name="Jonathan Loo" userId="d2d72d48b56f45d8" providerId="LiveId" clId="{D13DE75A-ED86-4B24-95DA-B9DEDE813A63}" dt="2020-11-19T07:44:35.814" v="62304" actId="20577"/>
        <pc:sldMkLst>
          <pc:docMk/>
          <pc:sldMk cId="407476596" sldId="464"/>
        </pc:sldMkLst>
        <pc:spChg chg="del mod ord">
          <ac:chgData name="Jonathan Loo" userId="d2d72d48b56f45d8" providerId="LiveId" clId="{D13DE75A-ED86-4B24-95DA-B9DEDE813A63}" dt="2020-11-17T09:30:18.737" v="46927" actId="700"/>
          <ac:spMkLst>
            <pc:docMk/>
            <pc:sldMk cId="407476596" sldId="464"/>
            <ac:spMk id="2" creationId="{AFC60F99-B043-4714-B9E2-78470E2547F5}"/>
          </ac:spMkLst>
        </pc:spChg>
        <pc:spChg chg="del mod ord">
          <ac:chgData name="Jonathan Loo" userId="d2d72d48b56f45d8" providerId="LiveId" clId="{D13DE75A-ED86-4B24-95DA-B9DEDE813A63}" dt="2020-11-17T09:30:18.737" v="46927" actId="700"/>
          <ac:spMkLst>
            <pc:docMk/>
            <pc:sldMk cId="407476596" sldId="464"/>
            <ac:spMk id="3" creationId="{9A227CF9-ADF0-4400-87BA-B9BE15169D2B}"/>
          </ac:spMkLst>
        </pc:spChg>
        <pc:spChg chg="add mod ord">
          <ac:chgData name="Jonathan Loo" userId="d2d72d48b56f45d8" providerId="LiveId" clId="{D13DE75A-ED86-4B24-95DA-B9DEDE813A63}" dt="2020-11-17T12:30:16.233" v="50916" actId="20577"/>
          <ac:spMkLst>
            <pc:docMk/>
            <pc:sldMk cId="407476596" sldId="464"/>
            <ac:spMk id="4" creationId="{9930504D-8386-4AC4-B199-3E312556894C}"/>
          </ac:spMkLst>
        </pc:spChg>
        <pc:spChg chg="add mod ord">
          <ac:chgData name="Jonathan Loo" userId="d2d72d48b56f45d8" providerId="LiveId" clId="{D13DE75A-ED86-4B24-95DA-B9DEDE813A63}" dt="2020-11-19T07:44:35.814" v="62304" actId="20577"/>
          <ac:spMkLst>
            <pc:docMk/>
            <pc:sldMk cId="407476596" sldId="464"/>
            <ac:spMk id="5" creationId="{3445E110-767B-42AF-8F07-624FB78E989C}"/>
          </ac:spMkLst>
        </pc:spChg>
        <pc:spChg chg="add del mod ord">
          <ac:chgData name="Jonathan Loo" userId="d2d72d48b56f45d8" providerId="LiveId" clId="{D13DE75A-ED86-4B24-95DA-B9DEDE813A63}" dt="2020-11-17T10:18:44.090" v="48041" actId="478"/>
          <ac:spMkLst>
            <pc:docMk/>
            <pc:sldMk cId="407476596" sldId="464"/>
            <ac:spMk id="7" creationId="{E071640A-E644-4BA6-B0C8-E439FE6BD18A}"/>
          </ac:spMkLst>
        </pc:spChg>
        <pc:spChg chg="add del mod">
          <ac:chgData name="Jonathan Loo" userId="d2d72d48b56f45d8" providerId="LiveId" clId="{D13DE75A-ED86-4B24-95DA-B9DEDE813A63}" dt="2020-11-17T10:32:56.778" v="48623" actId="478"/>
          <ac:spMkLst>
            <pc:docMk/>
            <pc:sldMk cId="407476596" sldId="464"/>
            <ac:spMk id="9" creationId="{F40FC610-1E43-408F-B460-3FE11443CFE2}"/>
          </ac:spMkLst>
        </pc:spChg>
        <pc:spChg chg="add mod">
          <ac:chgData name="Jonathan Loo" userId="d2d72d48b56f45d8" providerId="LiveId" clId="{D13DE75A-ED86-4B24-95DA-B9DEDE813A63}" dt="2020-11-17T12:29:53.712" v="50912" actId="1038"/>
          <ac:spMkLst>
            <pc:docMk/>
            <pc:sldMk cId="407476596" sldId="464"/>
            <ac:spMk id="10" creationId="{7638928E-8469-4C9F-89E7-A25D6097407B}"/>
          </ac:spMkLst>
        </pc:spChg>
        <pc:spChg chg="add mod">
          <ac:chgData name="Jonathan Loo" userId="d2d72d48b56f45d8" providerId="LiveId" clId="{D13DE75A-ED86-4B24-95DA-B9DEDE813A63}" dt="2020-11-17T12:29:53.712" v="50912" actId="1038"/>
          <ac:spMkLst>
            <pc:docMk/>
            <pc:sldMk cId="407476596" sldId="464"/>
            <ac:spMk id="11" creationId="{8B220A62-F6E5-4E7C-810F-CD5913A3E06A}"/>
          </ac:spMkLst>
        </pc:spChg>
        <pc:picChg chg="add mod">
          <ac:chgData name="Jonathan Loo" userId="d2d72d48b56f45d8" providerId="LiveId" clId="{D13DE75A-ED86-4B24-95DA-B9DEDE813A63}" dt="2020-11-17T12:29:53.712" v="50912" actId="1038"/>
          <ac:picMkLst>
            <pc:docMk/>
            <pc:sldMk cId="407476596" sldId="464"/>
            <ac:picMk id="6" creationId="{28291255-459B-4C39-B217-1CAAABA1E842}"/>
          </ac:picMkLst>
        </pc:picChg>
        <pc:picChg chg="add mod">
          <ac:chgData name="Jonathan Loo" userId="d2d72d48b56f45d8" providerId="LiveId" clId="{D13DE75A-ED86-4B24-95DA-B9DEDE813A63}" dt="2020-11-17T12:29:53.712" v="50912" actId="1038"/>
          <ac:picMkLst>
            <pc:docMk/>
            <pc:sldMk cId="407476596" sldId="464"/>
            <ac:picMk id="40962" creationId="{20883707-7A11-4831-B39D-2D37B23B0A6E}"/>
          </ac:picMkLst>
        </pc:picChg>
        <pc:picChg chg="add mod">
          <ac:chgData name="Jonathan Loo" userId="d2d72d48b56f45d8" providerId="LiveId" clId="{D13DE75A-ED86-4B24-95DA-B9DEDE813A63}" dt="2020-11-17T12:29:53.712" v="50912" actId="1038"/>
          <ac:picMkLst>
            <pc:docMk/>
            <pc:sldMk cId="407476596" sldId="464"/>
            <ac:picMk id="40964" creationId="{3660C061-7D82-4C12-9F38-4B24B9EBD1F5}"/>
          </ac:picMkLst>
        </pc:picChg>
        <pc:picChg chg="add del mod">
          <ac:chgData name="Jonathan Loo" userId="d2d72d48b56f45d8" providerId="LiveId" clId="{D13DE75A-ED86-4B24-95DA-B9DEDE813A63}" dt="2020-11-17T10:33:23.224" v="48628" actId="21"/>
          <ac:picMkLst>
            <pc:docMk/>
            <pc:sldMk cId="407476596" sldId="464"/>
            <ac:picMk id="40966" creationId="{90A5FB5E-2BB5-4901-AAB0-0610E5F4FAC0}"/>
          </ac:picMkLst>
        </pc:picChg>
      </pc:sldChg>
      <pc:sldChg chg="addSp delSp modSp add del">
        <pc:chgData name="Jonathan Loo" userId="d2d72d48b56f45d8" providerId="LiveId" clId="{D13DE75A-ED86-4B24-95DA-B9DEDE813A63}" dt="2020-11-17T11:10:31.418" v="49822" actId="47"/>
        <pc:sldMkLst>
          <pc:docMk/>
          <pc:sldMk cId="1214142420" sldId="465"/>
        </pc:sldMkLst>
        <pc:picChg chg="add del mod">
          <ac:chgData name="Jonathan Loo" userId="d2d72d48b56f45d8" providerId="LiveId" clId="{D13DE75A-ED86-4B24-95DA-B9DEDE813A63}" dt="2020-11-17T09:38:36.469" v="47146" actId="478"/>
          <ac:picMkLst>
            <pc:docMk/>
            <pc:sldMk cId="1214142420" sldId="465"/>
            <ac:picMk id="43010" creationId="{6C91FAE7-2BE5-44E1-A950-7F7D68283F7B}"/>
          </ac:picMkLst>
        </pc:picChg>
      </pc:sldChg>
      <pc:sldChg chg="addSp delSp modSp add mod">
        <pc:chgData name="Jonathan Loo" userId="d2d72d48b56f45d8" providerId="LiveId" clId="{D13DE75A-ED86-4B24-95DA-B9DEDE813A63}" dt="2020-12-04T16:17:47.127" v="70415" actId="207"/>
        <pc:sldMkLst>
          <pc:docMk/>
          <pc:sldMk cId="1118937339" sldId="466"/>
        </pc:sldMkLst>
        <pc:spChg chg="mod">
          <ac:chgData name="Jonathan Loo" userId="d2d72d48b56f45d8" providerId="LiveId" clId="{D13DE75A-ED86-4B24-95DA-B9DEDE813A63}" dt="2020-12-04T16:17:47.127" v="70415" actId="207"/>
          <ac:spMkLst>
            <pc:docMk/>
            <pc:sldMk cId="1118937339" sldId="466"/>
            <ac:spMk id="5" creationId="{EAE247AB-B146-4518-9D84-523DDDF73620}"/>
          </ac:spMkLst>
        </pc:spChg>
        <pc:spChg chg="mod">
          <ac:chgData name="Jonathan Loo" userId="d2d72d48b56f45d8" providerId="LiveId" clId="{D13DE75A-ED86-4B24-95DA-B9DEDE813A63}" dt="2020-12-04T15:10:48.057" v="68518" actId="1076"/>
          <ac:spMkLst>
            <pc:docMk/>
            <pc:sldMk cId="1118937339" sldId="466"/>
            <ac:spMk id="9" creationId="{2B7B7FB6-EF11-40A7-B4D9-16B12E373FD0}"/>
          </ac:spMkLst>
        </pc:spChg>
        <pc:picChg chg="mod ord">
          <ac:chgData name="Jonathan Loo" userId="d2d72d48b56f45d8" providerId="LiveId" clId="{D13DE75A-ED86-4B24-95DA-B9DEDE813A63}" dt="2020-12-04T15:10:43.631" v="68517" actId="1076"/>
          <ac:picMkLst>
            <pc:docMk/>
            <pc:sldMk cId="1118937339" sldId="466"/>
            <ac:picMk id="3" creationId="{3604E1C1-D73C-4BE4-8209-637117D0D52D}"/>
          </ac:picMkLst>
        </pc:picChg>
        <pc:picChg chg="del">
          <ac:chgData name="Jonathan Loo" userId="d2d72d48b56f45d8" providerId="LiveId" clId="{D13DE75A-ED86-4B24-95DA-B9DEDE813A63}" dt="2020-11-17T09:40:19.405" v="47148" actId="478"/>
          <ac:picMkLst>
            <pc:docMk/>
            <pc:sldMk cId="1118937339" sldId="466"/>
            <ac:picMk id="11" creationId="{48BCA4AD-36A0-49AE-9248-5FEB637495FD}"/>
          </ac:picMkLst>
        </pc:picChg>
        <pc:picChg chg="del mod">
          <ac:chgData name="Jonathan Loo" userId="d2d72d48b56f45d8" providerId="LiveId" clId="{D13DE75A-ED86-4B24-95DA-B9DEDE813A63}" dt="2020-12-04T15:09:13.195" v="68429" actId="478"/>
          <ac:picMkLst>
            <pc:docMk/>
            <pc:sldMk cId="1118937339" sldId="466"/>
            <ac:picMk id="13" creationId="{F02E9693-3C3A-4558-80A1-283545C0DCF0}"/>
          </ac:picMkLst>
        </pc:picChg>
        <pc:picChg chg="add mod">
          <ac:chgData name="Jonathan Loo" userId="d2d72d48b56f45d8" providerId="LiveId" clId="{D13DE75A-ED86-4B24-95DA-B9DEDE813A63}" dt="2020-11-17T09:40:51.106" v="47155" actId="1076"/>
          <ac:picMkLst>
            <pc:docMk/>
            <pc:sldMk cId="1118937339" sldId="466"/>
            <ac:picMk id="44034" creationId="{C0DF721E-B6ED-4F90-87EB-05EEA47214C3}"/>
          </ac:picMkLst>
        </pc:picChg>
      </pc:sldChg>
      <pc:sldChg chg="addSp delSp modSp new del mod modNotesTx">
        <pc:chgData name="Jonathan Loo" userId="d2d72d48b56f45d8" providerId="LiveId" clId="{D13DE75A-ED86-4B24-95DA-B9DEDE813A63}" dt="2020-12-04T16:08:41.786" v="70389" actId="47"/>
        <pc:sldMkLst>
          <pc:docMk/>
          <pc:sldMk cId="4021308420" sldId="467"/>
        </pc:sldMkLst>
        <pc:spChg chg="mod">
          <ac:chgData name="Jonathan Loo" userId="d2d72d48b56f45d8" providerId="LiveId" clId="{D13DE75A-ED86-4B24-95DA-B9DEDE813A63}" dt="2020-11-17T15:46:08.054" v="55535" actId="20577"/>
          <ac:spMkLst>
            <pc:docMk/>
            <pc:sldMk cId="4021308420" sldId="467"/>
            <ac:spMk id="2" creationId="{BCA437AE-8978-4006-BCF7-0EBF5A610958}"/>
          </ac:spMkLst>
        </pc:spChg>
        <pc:spChg chg="del">
          <ac:chgData name="Jonathan Loo" userId="d2d72d48b56f45d8" providerId="LiveId" clId="{D13DE75A-ED86-4B24-95DA-B9DEDE813A63}" dt="2020-11-17T09:51:05.584" v="47159" actId="478"/>
          <ac:spMkLst>
            <pc:docMk/>
            <pc:sldMk cId="4021308420" sldId="467"/>
            <ac:spMk id="3" creationId="{B50CBDB9-1F86-4999-82A9-CC41B97B816F}"/>
          </ac:spMkLst>
        </pc:spChg>
        <pc:spChg chg="del">
          <ac:chgData name="Jonathan Loo" userId="d2d72d48b56f45d8" providerId="LiveId" clId="{D13DE75A-ED86-4B24-95DA-B9DEDE813A63}" dt="2020-11-17T09:51:05.584" v="47159" actId="478"/>
          <ac:spMkLst>
            <pc:docMk/>
            <pc:sldMk cId="4021308420" sldId="467"/>
            <ac:spMk id="4" creationId="{BA19752F-0DDD-438B-8854-41985610ABEA}"/>
          </ac:spMkLst>
        </pc:spChg>
        <pc:spChg chg="add del mod">
          <ac:chgData name="Jonathan Loo" userId="d2d72d48b56f45d8" providerId="LiveId" clId="{D13DE75A-ED86-4B24-95DA-B9DEDE813A63}" dt="2020-11-17T10:12:13.619" v="47459"/>
          <ac:spMkLst>
            <pc:docMk/>
            <pc:sldMk cId="4021308420" sldId="467"/>
            <ac:spMk id="10" creationId="{5C5D6D06-146E-4F62-9F4F-328C71D2E0AA}"/>
          </ac:spMkLst>
        </pc:spChg>
        <pc:picChg chg="add del mod">
          <ac:chgData name="Jonathan Loo" userId="d2d72d48b56f45d8" providerId="LiveId" clId="{D13DE75A-ED86-4B24-95DA-B9DEDE813A63}" dt="2020-11-17T10:06:24.913" v="47339" actId="21"/>
          <ac:picMkLst>
            <pc:docMk/>
            <pc:sldMk cId="4021308420" sldId="467"/>
            <ac:picMk id="45058" creationId="{191FC43C-712F-4673-943B-C2F81CBF4FFB}"/>
          </ac:picMkLst>
        </pc:picChg>
        <pc:picChg chg="add mod">
          <ac:chgData name="Jonathan Loo" userId="d2d72d48b56f45d8" providerId="LiveId" clId="{D13DE75A-ED86-4B24-95DA-B9DEDE813A63}" dt="2020-11-17T10:12:01.604" v="47453" actId="1076"/>
          <ac:picMkLst>
            <pc:docMk/>
            <pc:sldMk cId="4021308420" sldId="467"/>
            <ac:picMk id="45060" creationId="{C54D43C0-92D3-4E69-BE1D-C1E486E0E680}"/>
          </ac:picMkLst>
        </pc:picChg>
        <pc:picChg chg="add del mod">
          <ac:chgData name="Jonathan Loo" userId="d2d72d48b56f45d8" providerId="LiveId" clId="{D13DE75A-ED86-4B24-95DA-B9DEDE813A63}" dt="2020-11-17T09:55:36.729" v="47179" actId="478"/>
          <ac:picMkLst>
            <pc:docMk/>
            <pc:sldMk cId="4021308420" sldId="467"/>
            <ac:picMk id="45062" creationId="{B5F3457D-B581-419B-AEAD-98D924494304}"/>
          </ac:picMkLst>
        </pc:picChg>
        <pc:picChg chg="add mod">
          <ac:chgData name="Jonathan Loo" userId="d2d72d48b56f45d8" providerId="LiveId" clId="{D13DE75A-ED86-4B24-95DA-B9DEDE813A63}" dt="2020-11-17T10:12:07.406" v="47454" actId="1076"/>
          <ac:picMkLst>
            <pc:docMk/>
            <pc:sldMk cId="4021308420" sldId="467"/>
            <ac:picMk id="45064" creationId="{17157EA5-9735-49BA-9A69-ACF4C0079115}"/>
          </ac:picMkLst>
        </pc:picChg>
      </pc:sldChg>
      <pc:sldChg chg="addSp delSp modSp new del mod">
        <pc:chgData name="Jonathan Loo" userId="d2d72d48b56f45d8" providerId="LiveId" clId="{D13DE75A-ED86-4B24-95DA-B9DEDE813A63}" dt="2020-11-17T10:04:36.397" v="47332" actId="47"/>
        <pc:sldMkLst>
          <pc:docMk/>
          <pc:sldMk cId="4221759179" sldId="468"/>
        </pc:sldMkLst>
        <pc:spChg chg="del">
          <ac:chgData name="Jonathan Loo" userId="d2d72d48b56f45d8" providerId="LiveId" clId="{D13DE75A-ED86-4B24-95DA-B9DEDE813A63}" dt="2020-11-17T09:52:31.914" v="47162" actId="478"/>
          <ac:spMkLst>
            <pc:docMk/>
            <pc:sldMk cId="4221759179" sldId="468"/>
            <ac:spMk id="3" creationId="{0F82F296-2F5A-4B20-9F0B-58196A8C66A9}"/>
          </ac:spMkLst>
        </pc:spChg>
        <pc:spChg chg="del">
          <ac:chgData name="Jonathan Loo" userId="d2d72d48b56f45d8" providerId="LiveId" clId="{D13DE75A-ED86-4B24-95DA-B9DEDE813A63}" dt="2020-11-17T09:52:31.914" v="47162" actId="478"/>
          <ac:spMkLst>
            <pc:docMk/>
            <pc:sldMk cId="4221759179" sldId="468"/>
            <ac:spMk id="4" creationId="{0EF60714-B804-4739-ADC4-85D05AC6180F}"/>
          </ac:spMkLst>
        </pc:spChg>
        <pc:picChg chg="add mod">
          <ac:chgData name="Jonathan Loo" userId="d2d72d48b56f45d8" providerId="LiveId" clId="{D13DE75A-ED86-4B24-95DA-B9DEDE813A63}" dt="2020-11-17T09:52:37.223" v="47166" actId="1076"/>
          <ac:picMkLst>
            <pc:docMk/>
            <pc:sldMk cId="4221759179" sldId="468"/>
            <ac:picMk id="47106" creationId="{03DEB454-AC3C-4800-9B93-9DDA13283081}"/>
          </ac:picMkLst>
        </pc:picChg>
      </pc:sldChg>
      <pc:sldChg chg="addSp delSp modSp add mod">
        <pc:chgData name="Jonathan Loo" userId="d2d72d48b56f45d8" providerId="LiveId" clId="{D13DE75A-ED86-4B24-95DA-B9DEDE813A63}" dt="2020-11-18T14:16:31.381" v="56276"/>
        <pc:sldMkLst>
          <pc:docMk/>
          <pc:sldMk cId="1439560055" sldId="469"/>
        </pc:sldMkLst>
        <pc:spChg chg="mod ord">
          <ac:chgData name="Jonathan Loo" userId="d2d72d48b56f45d8" providerId="LiveId" clId="{D13DE75A-ED86-4B24-95DA-B9DEDE813A63}" dt="2020-11-18T14:16:31.381" v="56276"/>
          <ac:spMkLst>
            <pc:docMk/>
            <pc:sldMk cId="1439560055" sldId="469"/>
            <ac:spMk id="3" creationId="{709CBED5-6815-4803-A782-9CA22C9D2321}"/>
          </ac:spMkLst>
        </pc:spChg>
        <pc:spChg chg="add mod">
          <ac:chgData name="Jonathan Loo" userId="d2d72d48b56f45d8" providerId="LiveId" clId="{D13DE75A-ED86-4B24-95DA-B9DEDE813A63}" dt="2020-11-17T10:03:08.039" v="47315" actId="1076"/>
          <ac:spMkLst>
            <pc:docMk/>
            <pc:sldMk cId="1439560055" sldId="469"/>
            <ac:spMk id="9" creationId="{90EF866D-37F3-40CA-AC15-053079ABDC38}"/>
          </ac:spMkLst>
        </pc:spChg>
        <pc:spChg chg="add mod">
          <ac:chgData name="Jonathan Loo" userId="d2d72d48b56f45d8" providerId="LiveId" clId="{D13DE75A-ED86-4B24-95DA-B9DEDE813A63}" dt="2020-11-17T10:03:38.137" v="47320" actId="1076"/>
          <ac:spMkLst>
            <pc:docMk/>
            <pc:sldMk cId="1439560055" sldId="469"/>
            <ac:spMk id="11" creationId="{8F314DF2-E9BA-4D82-A5B3-3C692AA78330}"/>
          </ac:spMkLst>
        </pc:spChg>
        <pc:grpChg chg="add del mod">
          <ac:chgData name="Jonathan Loo" userId="d2d72d48b56f45d8" providerId="LiveId" clId="{D13DE75A-ED86-4B24-95DA-B9DEDE813A63}" dt="2020-11-17T10:03:38.611" v="47321" actId="478"/>
          <ac:grpSpMkLst>
            <pc:docMk/>
            <pc:sldMk cId="1439560055" sldId="469"/>
            <ac:grpSpMk id="12" creationId="{7486568C-30D0-4EE6-932D-3C7D1A5525F4}"/>
          </ac:grpSpMkLst>
        </pc:grpChg>
        <pc:grpChg chg="add del mod">
          <ac:chgData name="Jonathan Loo" userId="d2d72d48b56f45d8" providerId="LiveId" clId="{D13DE75A-ED86-4B24-95DA-B9DEDE813A63}" dt="2020-11-17T10:03:39.332" v="47322" actId="478"/>
          <ac:grpSpMkLst>
            <pc:docMk/>
            <pc:sldMk cId="1439560055" sldId="469"/>
            <ac:grpSpMk id="16" creationId="{CC489260-AEDD-4EA0-A1FD-7E0604C0C5F7}"/>
          </ac:grpSpMkLst>
        </pc:grpChg>
        <pc:picChg chg="add mod">
          <ac:chgData name="Jonathan Loo" userId="d2d72d48b56f45d8" providerId="LiveId" clId="{D13DE75A-ED86-4B24-95DA-B9DEDE813A63}" dt="2020-11-17T10:03:38.137" v="47320" actId="1076"/>
          <ac:picMkLst>
            <pc:docMk/>
            <pc:sldMk cId="1439560055" sldId="469"/>
            <ac:picMk id="4" creationId="{33DC26A3-8CA9-485E-B04B-F11276E279FF}"/>
          </ac:picMkLst>
        </pc:picChg>
        <pc:picChg chg="add del mod">
          <ac:chgData name="Jonathan Loo" userId="d2d72d48b56f45d8" providerId="LiveId" clId="{D13DE75A-ED86-4B24-95DA-B9DEDE813A63}" dt="2020-11-17T10:01:35.613" v="47287" actId="478"/>
          <ac:picMkLst>
            <pc:docMk/>
            <pc:sldMk cId="1439560055" sldId="469"/>
            <ac:picMk id="5" creationId="{8823D758-B3AA-4476-AB6B-31562DC83CC0}"/>
          </ac:picMkLst>
        </pc:picChg>
        <pc:picChg chg="add mod">
          <ac:chgData name="Jonathan Loo" userId="d2d72d48b56f45d8" providerId="LiveId" clId="{D13DE75A-ED86-4B24-95DA-B9DEDE813A63}" dt="2020-11-17T10:03:08.039" v="47315" actId="1076"/>
          <ac:picMkLst>
            <pc:docMk/>
            <pc:sldMk cId="1439560055" sldId="469"/>
            <ac:picMk id="7" creationId="{F23835BD-6BF9-4D9D-A773-5174FB8EAC61}"/>
          </ac:picMkLst>
        </pc:picChg>
        <pc:picChg chg="del">
          <ac:chgData name="Jonathan Loo" userId="d2d72d48b56f45d8" providerId="LiveId" clId="{D13DE75A-ED86-4B24-95DA-B9DEDE813A63}" dt="2020-11-17T10:00:44.225" v="47270" actId="478"/>
          <ac:picMkLst>
            <pc:docMk/>
            <pc:sldMk cId="1439560055" sldId="469"/>
            <ac:picMk id="14" creationId="{154625FA-DA5C-44AA-ADDB-68CECADC38E2}"/>
          </ac:picMkLst>
        </pc:picChg>
        <pc:picChg chg="del">
          <ac:chgData name="Jonathan Loo" userId="d2d72d48b56f45d8" providerId="LiveId" clId="{D13DE75A-ED86-4B24-95DA-B9DEDE813A63}" dt="2020-11-17T10:00:44.876" v="47271" actId="478"/>
          <ac:picMkLst>
            <pc:docMk/>
            <pc:sldMk cId="1439560055" sldId="469"/>
            <ac:picMk id="15" creationId="{F08D8EF6-3C15-4CF7-B751-0F8E08E24E37}"/>
          </ac:picMkLst>
        </pc:picChg>
        <pc:picChg chg="add mod">
          <ac:chgData name="Jonathan Loo" userId="d2d72d48b56f45d8" providerId="LiveId" clId="{D13DE75A-ED86-4B24-95DA-B9DEDE813A63}" dt="2020-11-17T10:04:34.500" v="47331" actId="1076"/>
          <ac:picMkLst>
            <pc:docMk/>
            <pc:sldMk cId="1439560055" sldId="469"/>
            <ac:picMk id="18" creationId="{CA812F7D-2430-4AA3-9EF1-3024A9686470}"/>
          </ac:picMkLst>
        </pc:picChg>
      </pc:sldChg>
      <pc:sldChg chg="addSp delSp modSp add del mod ord">
        <pc:chgData name="Jonathan Loo" userId="d2d72d48b56f45d8" providerId="LiveId" clId="{D13DE75A-ED86-4B24-95DA-B9DEDE813A63}" dt="2020-11-17T10:10:38.320" v="47421" actId="47"/>
        <pc:sldMkLst>
          <pc:docMk/>
          <pc:sldMk cId="1572088480" sldId="470"/>
        </pc:sldMkLst>
        <pc:spChg chg="del">
          <ac:chgData name="Jonathan Loo" userId="d2d72d48b56f45d8" providerId="LiveId" clId="{D13DE75A-ED86-4B24-95DA-B9DEDE813A63}" dt="2020-11-17T10:06:18.408" v="47337" actId="478"/>
          <ac:spMkLst>
            <pc:docMk/>
            <pc:sldMk cId="1572088480" sldId="470"/>
            <ac:spMk id="3" creationId="{A31FEC57-7C01-4048-882F-FB69765B6B3D}"/>
          </ac:spMkLst>
        </pc:spChg>
        <pc:spChg chg="del">
          <ac:chgData name="Jonathan Loo" userId="d2d72d48b56f45d8" providerId="LiveId" clId="{D13DE75A-ED86-4B24-95DA-B9DEDE813A63}" dt="2020-11-17T10:06:18.408" v="47337" actId="478"/>
          <ac:spMkLst>
            <pc:docMk/>
            <pc:sldMk cId="1572088480" sldId="470"/>
            <ac:spMk id="4" creationId="{A96C0C5A-F361-403A-98A4-142ADEA11682}"/>
          </ac:spMkLst>
        </pc:spChg>
        <pc:spChg chg="add del mod">
          <ac:chgData name="Jonathan Loo" userId="d2d72d48b56f45d8" providerId="LiveId" clId="{D13DE75A-ED86-4B24-95DA-B9DEDE813A63}" dt="2020-11-17T10:06:20.784" v="47338" actId="478"/>
          <ac:spMkLst>
            <pc:docMk/>
            <pc:sldMk cId="1572088480" sldId="470"/>
            <ac:spMk id="6" creationId="{D286A8E4-602A-4249-9F8C-D635AF2A335C}"/>
          </ac:spMkLst>
        </pc:spChg>
        <pc:spChg chg="add del mod">
          <ac:chgData name="Jonathan Loo" userId="d2d72d48b56f45d8" providerId="LiveId" clId="{D13DE75A-ED86-4B24-95DA-B9DEDE813A63}" dt="2020-11-17T10:06:20.784" v="47338" actId="478"/>
          <ac:spMkLst>
            <pc:docMk/>
            <pc:sldMk cId="1572088480" sldId="470"/>
            <ac:spMk id="8" creationId="{B0716AAE-FA47-43C3-8B83-BA239EED8A3B}"/>
          </ac:spMkLst>
        </pc:spChg>
        <pc:picChg chg="add mod">
          <ac:chgData name="Jonathan Loo" userId="d2d72d48b56f45d8" providerId="LiveId" clId="{D13DE75A-ED86-4B24-95DA-B9DEDE813A63}" dt="2020-11-17T10:06:54.724" v="47348" actId="1076"/>
          <ac:picMkLst>
            <pc:docMk/>
            <pc:sldMk cId="1572088480" sldId="470"/>
            <ac:picMk id="9" creationId="{91C4EF38-169B-4E74-8ECA-987EF322D882}"/>
          </ac:picMkLst>
        </pc:picChg>
        <pc:picChg chg="del">
          <ac:chgData name="Jonathan Loo" userId="d2d72d48b56f45d8" providerId="LiveId" clId="{D13DE75A-ED86-4B24-95DA-B9DEDE813A63}" dt="2020-11-17T10:06:18.408" v="47337" actId="478"/>
          <ac:picMkLst>
            <pc:docMk/>
            <pc:sldMk cId="1572088480" sldId="470"/>
            <ac:picMk id="37" creationId="{AB4DE899-C3AD-4585-B367-4F14D9E2C03F}"/>
          </ac:picMkLst>
        </pc:picChg>
        <pc:picChg chg="del">
          <ac:chgData name="Jonathan Loo" userId="d2d72d48b56f45d8" providerId="LiveId" clId="{D13DE75A-ED86-4B24-95DA-B9DEDE813A63}" dt="2020-11-17T10:06:18.408" v="47337" actId="478"/>
          <ac:picMkLst>
            <pc:docMk/>
            <pc:sldMk cId="1572088480" sldId="470"/>
            <ac:picMk id="39" creationId="{55824030-1342-47DF-A037-338AE9DF13E5}"/>
          </ac:picMkLst>
        </pc:picChg>
        <pc:picChg chg="del">
          <ac:chgData name="Jonathan Loo" userId="d2d72d48b56f45d8" providerId="LiveId" clId="{D13DE75A-ED86-4B24-95DA-B9DEDE813A63}" dt="2020-11-17T10:06:18.408" v="47337" actId="478"/>
          <ac:picMkLst>
            <pc:docMk/>
            <pc:sldMk cId="1572088480" sldId="470"/>
            <ac:picMk id="77" creationId="{71F55BF7-7FC9-4957-8E02-F35B75C82680}"/>
          </ac:picMkLst>
        </pc:picChg>
        <pc:picChg chg="del">
          <ac:chgData name="Jonathan Loo" userId="d2d72d48b56f45d8" providerId="LiveId" clId="{D13DE75A-ED86-4B24-95DA-B9DEDE813A63}" dt="2020-11-17T10:06:18.408" v="47337" actId="478"/>
          <ac:picMkLst>
            <pc:docMk/>
            <pc:sldMk cId="1572088480" sldId="470"/>
            <ac:picMk id="95" creationId="{77987044-C864-4C8A-A160-66D3325796C7}"/>
          </ac:picMkLst>
        </pc:picChg>
      </pc:sldChg>
      <pc:sldChg chg="addSp delSp modSp add mod">
        <pc:chgData name="Jonathan Loo" userId="d2d72d48b56f45d8" providerId="LiveId" clId="{D13DE75A-ED86-4B24-95DA-B9DEDE813A63}" dt="2020-11-28T11:00:11.223" v="68415" actId="962"/>
        <pc:sldMkLst>
          <pc:docMk/>
          <pc:sldMk cId="425766449" sldId="471"/>
        </pc:sldMkLst>
        <pc:spChg chg="del ord">
          <ac:chgData name="Jonathan Loo" userId="d2d72d48b56f45d8" providerId="LiveId" clId="{D13DE75A-ED86-4B24-95DA-B9DEDE813A63}" dt="2020-11-28T11:00:11.221" v="68413" actId="478"/>
          <ac:spMkLst>
            <pc:docMk/>
            <pc:sldMk cId="425766449" sldId="471"/>
            <ac:spMk id="3" creationId="{BA652AB2-FD0D-446D-93AE-7B8A302F4638}"/>
          </ac:spMkLst>
        </pc:spChg>
        <pc:spChg chg="del mod">
          <ac:chgData name="Jonathan Loo" userId="d2d72d48b56f45d8" providerId="LiveId" clId="{D13DE75A-ED86-4B24-95DA-B9DEDE813A63}" dt="2020-11-17T10:08:00.113" v="47364" actId="478"/>
          <ac:spMkLst>
            <pc:docMk/>
            <pc:sldMk cId="425766449" sldId="471"/>
            <ac:spMk id="3" creationId="{BEFC58B4-E01A-4D9A-A100-EB14AD7958A6}"/>
          </ac:spMkLst>
        </pc:spChg>
        <pc:grpChg chg="ord">
          <ac:chgData name="Jonathan Loo" userId="d2d72d48b56f45d8" providerId="LiveId" clId="{D13DE75A-ED86-4B24-95DA-B9DEDE813A63}" dt="2020-11-28T11:00:11.220" v="68412"/>
          <ac:grpSpMkLst>
            <pc:docMk/>
            <pc:sldMk cId="425766449" sldId="471"/>
            <ac:grpSpMk id="7" creationId="{2B3F4193-3518-44C7-8DD4-BF196C9656C6}"/>
          </ac:grpSpMkLst>
        </pc:grpChg>
        <pc:grpChg chg="add mod">
          <ac:chgData name="Jonathan Loo" userId="d2d72d48b56f45d8" providerId="LiveId" clId="{D13DE75A-ED86-4B24-95DA-B9DEDE813A63}" dt="2020-11-17T10:10:04.208" v="47419" actId="1076"/>
          <ac:grpSpMkLst>
            <pc:docMk/>
            <pc:sldMk cId="425766449" sldId="471"/>
            <ac:grpSpMk id="11" creationId="{93BA2F8B-251A-48B3-9FE4-AAF28634191E}"/>
          </ac:grpSpMkLst>
        </pc:grpChg>
        <pc:picChg chg="add mod">
          <ac:chgData name="Jonathan Loo" userId="d2d72d48b56f45d8" providerId="LiveId" clId="{D13DE75A-ED86-4B24-95DA-B9DEDE813A63}" dt="2020-11-17T10:10:07.189" v="47420" actId="1076"/>
          <ac:picMkLst>
            <pc:docMk/>
            <pc:sldMk cId="425766449" sldId="471"/>
            <ac:picMk id="4" creationId="{1D32C7FE-E63A-46E8-BD68-0CDA9BC8DFA1}"/>
          </ac:picMkLst>
        </pc:picChg>
        <pc:picChg chg="mod ord">
          <ac:chgData name="Jonathan Loo" userId="d2d72d48b56f45d8" providerId="LiveId" clId="{D13DE75A-ED86-4B24-95DA-B9DEDE813A63}" dt="2020-11-28T11:00:11.223" v="68415" actId="962"/>
          <ac:picMkLst>
            <pc:docMk/>
            <pc:sldMk cId="425766449" sldId="471"/>
            <ac:picMk id="6" creationId="{04A48113-0E7F-46A7-8B5C-0DE050BDE05D}"/>
          </ac:picMkLst>
        </pc:picChg>
        <pc:picChg chg="del mod ord">
          <ac:chgData name="Jonathan Loo" userId="d2d72d48b56f45d8" providerId="LiveId" clId="{D13DE75A-ED86-4B24-95DA-B9DEDE813A63}" dt="2020-11-17T10:08:26.057" v="47394" actId="478"/>
          <ac:picMkLst>
            <pc:docMk/>
            <pc:sldMk cId="425766449" sldId="471"/>
            <ac:picMk id="6" creationId="{8B637D61-CDF8-4B39-B31A-6883A477C19A}"/>
          </ac:picMkLst>
        </pc:picChg>
        <pc:picChg chg="del mod ord">
          <ac:chgData name="Jonathan Loo" userId="d2d72d48b56f45d8" providerId="LiveId" clId="{D13DE75A-ED86-4B24-95DA-B9DEDE813A63}" dt="2020-11-28T11:00:11.216" v="68411" actId="478"/>
          <ac:picMkLst>
            <pc:docMk/>
            <pc:sldMk cId="425766449" sldId="471"/>
            <ac:picMk id="8" creationId="{1F1D7102-4DA5-4F49-9783-865953BB79ED}"/>
          </ac:picMkLst>
        </pc:picChg>
        <pc:picChg chg="del">
          <ac:chgData name="Jonathan Loo" userId="d2d72d48b56f45d8" providerId="LiveId" clId="{D13DE75A-ED86-4B24-95DA-B9DEDE813A63}" dt="2020-11-17T10:07:04.333" v="47352" actId="478"/>
          <ac:picMkLst>
            <pc:docMk/>
            <pc:sldMk cId="425766449" sldId="471"/>
            <ac:picMk id="9" creationId="{90AB4496-CDB9-4DBC-AC34-E49CEA8FB9B4}"/>
          </ac:picMkLst>
        </pc:picChg>
        <pc:picChg chg="add mod">
          <ac:chgData name="Jonathan Loo" userId="d2d72d48b56f45d8" providerId="LiveId" clId="{D13DE75A-ED86-4B24-95DA-B9DEDE813A63}" dt="2020-11-17T10:09:45.072" v="47415" actId="164"/>
          <ac:picMkLst>
            <pc:docMk/>
            <pc:sldMk cId="425766449" sldId="471"/>
            <ac:picMk id="10" creationId="{628D089E-FE4A-4097-8304-BAE2613B467D}"/>
          </ac:picMkLst>
        </pc:picChg>
        <pc:picChg chg="del">
          <ac:chgData name="Jonathan Loo" userId="d2d72d48b56f45d8" providerId="LiveId" clId="{D13DE75A-ED86-4B24-95DA-B9DEDE813A63}" dt="2020-11-17T10:07:04.333" v="47352" actId="478"/>
          <ac:picMkLst>
            <pc:docMk/>
            <pc:sldMk cId="425766449" sldId="471"/>
            <ac:picMk id="13" creationId="{A81FB661-8FAE-4053-BAED-180392C748D7}"/>
          </ac:picMkLst>
        </pc:picChg>
        <pc:picChg chg="del">
          <ac:chgData name="Jonathan Loo" userId="d2d72d48b56f45d8" providerId="LiveId" clId="{D13DE75A-ED86-4B24-95DA-B9DEDE813A63}" dt="2020-11-17T10:07:04.333" v="47352" actId="478"/>
          <ac:picMkLst>
            <pc:docMk/>
            <pc:sldMk cId="425766449" sldId="471"/>
            <ac:picMk id="17" creationId="{789E6E52-3D60-4D1B-BBC3-55A73A867940}"/>
          </ac:picMkLst>
        </pc:picChg>
        <pc:picChg chg="del">
          <ac:chgData name="Jonathan Loo" userId="d2d72d48b56f45d8" providerId="LiveId" clId="{D13DE75A-ED86-4B24-95DA-B9DEDE813A63}" dt="2020-11-17T10:07:04.333" v="47352" actId="478"/>
          <ac:picMkLst>
            <pc:docMk/>
            <pc:sldMk cId="425766449" sldId="471"/>
            <ac:picMk id="20" creationId="{D3C2AC8F-1CC4-4277-998A-1B44A68D9C0B}"/>
          </ac:picMkLst>
        </pc:picChg>
        <pc:picChg chg="del">
          <ac:chgData name="Jonathan Loo" userId="d2d72d48b56f45d8" providerId="LiveId" clId="{D13DE75A-ED86-4B24-95DA-B9DEDE813A63}" dt="2020-11-17T10:07:04.333" v="47352" actId="478"/>
          <ac:picMkLst>
            <pc:docMk/>
            <pc:sldMk cId="425766449" sldId="471"/>
            <ac:picMk id="27" creationId="{D6BBDC5F-C122-4440-87BC-DBF4A6A0BEEC}"/>
          </ac:picMkLst>
        </pc:picChg>
        <pc:picChg chg="del">
          <ac:chgData name="Jonathan Loo" userId="d2d72d48b56f45d8" providerId="LiveId" clId="{D13DE75A-ED86-4B24-95DA-B9DEDE813A63}" dt="2020-11-17T10:07:04.333" v="47352" actId="478"/>
          <ac:picMkLst>
            <pc:docMk/>
            <pc:sldMk cId="425766449" sldId="471"/>
            <ac:picMk id="33" creationId="{B7DB20D2-DC1E-4515-B9C0-DA07107C0126}"/>
          </ac:picMkLst>
        </pc:picChg>
        <pc:picChg chg="del">
          <ac:chgData name="Jonathan Loo" userId="d2d72d48b56f45d8" providerId="LiveId" clId="{D13DE75A-ED86-4B24-95DA-B9DEDE813A63}" dt="2020-11-17T10:07:04.333" v="47352" actId="478"/>
          <ac:picMkLst>
            <pc:docMk/>
            <pc:sldMk cId="425766449" sldId="471"/>
            <ac:picMk id="35" creationId="{42C35908-1C63-4DBF-BD8E-0EABFA5F4D12}"/>
          </ac:picMkLst>
        </pc:picChg>
        <pc:picChg chg="del">
          <ac:chgData name="Jonathan Loo" userId="d2d72d48b56f45d8" providerId="LiveId" clId="{D13DE75A-ED86-4B24-95DA-B9DEDE813A63}" dt="2020-11-17T10:07:45.558" v="47359" actId="478"/>
          <ac:picMkLst>
            <pc:docMk/>
            <pc:sldMk cId="425766449" sldId="471"/>
            <ac:picMk id="37" creationId="{227847C5-51BF-4608-A896-95A8DDF5ABF5}"/>
          </ac:picMkLst>
        </pc:picChg>
        <pc:picChg chg="del mod">
          <ac:chgData name="Jonathan Loo" userId="d2d72d48b56f45d8" providerId="LiveId" clId="{D13DE75A-ED86-4B24-95DA-B9DEDE813A63}" dt="2020-11-17T10:08:15.088" v="47379" actId="478"/>
          <ac:picMkLst>
            <pc:docMk/>
            <pc:sldMk cId="425766449" sldId="471"/>
            <ac:picMk id="38" creationId="{710D917A-A9A1-4A75-8381-0536D7B4C4BC}"/>
          </ac:picMkLst>
        </pc:picChg>
        <pc:picChg chg="del">
          <ac:chgData name="Jonathan Loo" userId="d2d72d48b56f45d8" providerId="LiveId" clId="{D13DE75A-ED86-4B24-95DA-B9DEDE813A63}" dt="2020-11-17T10:07:01.098" v="47350" actId="478"/>
          <ac:picMkLst>
            <pc:docMk/>
            <pc:sldMk cId="425766449" sldId="471"/>
            <ac:picMk id="42" creationId="{C9029DCC-F1BC-4490-AA21-9D59B120938F}"/>
          </ac:picMkLst>
        </pc:picChg>
        <pc:picChg chg="del">
          <ac:chgData name="Jonathan Loo" userId="d2d72d48b56f45d8" providerId="LiveId" clId="{D13DE75A-ED86-4B24-95DA-B9DEDE813A63}" dt="2020-11-17T10:07:01.788" v="47351" actId="478"/>
          <ac:picMkLst>
            <pc:docMk/>
            <pc:sldMk cId="425766449" sldId="471"/>
            <ac:picMk id="44" creationId="{8C8E82F9-4181-426F-8718-68A96A39F183}"/>
          </ac:picMkLst>
        </pc:picChg>
        <pc:picChg chg="del">
          <ac:chgData name="Jonathan Loo" userId="d2d72d48b56f45d8" providerId="LiveId" clId="{D13DE75A-ED86-4B24-95DA-B9DEDE813A63}" dt="2020-11-17T10:07:04.333" v="47352" actId="478"/>
          <ac:picMkLst>
            <pc:docMk/>
            <pc:sldMk cId="425766449" sldId="471"/>
            <ac:picMk id="54" creationId="{59D62D28-6317-4282-97C6-8B1D9EDF0028}"/>
          </ac:picMkLst>
        </pc:picChg>
        <pc:picChg chg="del">
          <ac:chgData name="Jonathan Loo" userId="d2d72d48b56f45d8" providerId="LiveId" clId="{D13DE75A-ED86-4B24-95DA-B9DEDE813A63}" dt="2020-11-17T10:07:04.333" v="47352" actId="478"/>
          <ac:picMkLst>
            <pc:docMk/>
            <pc:sldMk cId="425766449" sldId="471"/>
            <ac:picMk id="56" creationId="{3137B545-A15E-49ED-9108-3600526BE383}"/>
          </ac:picMkLst>
        </pc:picChg>
        <pc:picChg chg="del">
          <ac:chgData name="Jonathan Loo" userId="d2d72d48b56f45d8" providerId="LiveId" clId="{D13DE75A-ED86-4B24-95DA-B9DEDE813A63}" dt="2020-11-17T10:07:04.333" v="47352" actId="478"/>
          <ac:picMkLst>
            <pc:docMk/>
            <pc:sldMk cId="425766449" sldId="471"/>
            <ac:picMk id="58" creationId="{09CB7C02-EC76-44A8-8C0A-C14EB34C4763}"/>
          </ac:picMkLst>
        </pc:picChg>
        <pc:picChg chg="del">
          <ac:chgData name="Jonathan Loo" userId="d2d72d48b56f45d8" providerId="LiveId" clId="{D13DE75A-ED86-4B24-95DA-B9DEDE813A63}" dt="2020-11-17T10:07:04.333" v="47352" actId="478"/>
          <ac:picMkLst>
            <pc:docMk/>
            <pc:sldMk cId="425766449" sldId="471"/>
            <ac:picMk id="97" creationId="{B928D921-7C5D-4C30-8FFF-262E8239E894}"/>
          </ac:picMkLst>
        </pc:picChg>
        <pc:picChg chg="del">
          <ac:chgData name="Jonathan Loo" userId="d2d72d48b56f45d8" providerId="LiveId" clId="{D13DE75A-ED86-4B24-95DA-B9DEDE813A63}" dt="2020-11-17T10:07:04.333" v="47352" actId="478"/>
          <ac:picMkLst>
            <pc:docMk/>
            <pc:sldMk cId="425766449" sldId="471"/>
            <ac:picMk id="99" creationId="{AB77C85E-5B0D-4F82-91EA-886D0B3954AE}"/>
          </ac:picMkLst>
        </pc:picChg>
        <pc:cxnChg chg="del">
          <ac:chgData name="Jonathan Loo" userId="d2d72d48b56f45d8" providerId="LiveId" clId="{D13DE75A-ED86-4B24-95DA-B9DEDE813A63}" dt="2020-11-17T10:07:04.333" v="47352" actId="478"/>
          <ac:cxnSpMkLst>
            <pc:docMk/>
            <pc:sldMk cId="425766449" sldId="471"/>
            <ac:cxnSpMk id="22" creationId="{78D8E439-9606-4BBE-89C8-15A2271C5D6D}"/>
          </ac:cxnSpMkLst>
        </pc:cxnChg>
        <pc:cxnChg chg="del">
          <ac:chgData name="Jonathan Loo" userId="d2d72d48b56f45d8" providerId="LiveId" clId="{D13DE75A-ED86-4B24-95DA-B9DEDE813A63}" dt="2020-11-17T10:07:04.333" v="47352" actId="478"/>
          <ac:cxnSpMkLst>
            <pc:docMk/>
            <pc:sldMk cId="425766449" sldId="471"/>
            <ac:cxnSpMk id="47" creationId="{C2653B54-FEFD-4060-BD57-48D21A88BF7F}"/>
          </ac:cxnSpMkLst>
        </pc:cxnChg>
        <pc:cxnChg chg="del">
          <ac:chgData name="Jonathan Loo" userId="d2d72d48b56f45d8" providerId="LiveId" clId="{D13DE75A-ED86-4B24-95DA-B9DEDE813A63}" dt="2020-11-17T10:07:04.333" v="47352" actId="478"/>
          <ac:cxnSpMkLst>
            <pc:docMk/>
            <pc:sldMk cId="425766449" sldId="471"/>
            <ac:cxnSpMk id="55" creationId="{1603CBB0-CDA7-4F50-8A86-067A6D62B3DC}"/>
          </ac:cxnSpMkLst>
        </pc:cxnChg>
        <pc:cxnChg chg="del">
          <ac:chgData name="Jonathan Loo" userId="d2d72d48b56f45d8" providerId="LiveId" clId="{D13DE75A-ED86-4B24-95DA-B9DEDE813A63}" dt="2020-11-17T10:07:04.333" v="47352" actId="478"/>
          <ac:cxnSpMkLst>
            <pc:docMk/>
            <pc:sldMk cId="425766449" sldId="471"/>
            <ac:cxnSpMk id="57" creationId="{5775EEDA-2CF1-45C9-81B7-C165ABC688F6}"/>
          </ac:cxnSpMkLst>
        </pc:cxnChg>
      </pc:sldChg>
      <pc:sldChg chg="addSp delSp modSp add mod modClrScheme chgLayout">
        <pc:chgData name="Jonathan Loo" userId="d2d72d48b56f45d8" providerId="LiveId" clId="{D13DE75A-ED86-4B24-95DA-B9DEDE813A63}" dt="2020-12-04T16:08:23.654" v="70388" actId="164"/>
        <pc:sldMkLst>
          <pc:docMk/>
          <pc:sldMk cId="96644219" sldId="472"/>
        </pc:sldMkLst>
        <pc:spChg chg="mod ord">
          <ac:chgData name="Jonathan Loo" userId="d2d72d48b56f45d8" providerId="LiveId" clId="{D13DE75A-ED86-4B24-95DA-B9DEDE813A63}" dt="2020-11-17T12:30:25.878" v="50937" actId="20577"/>
          <ac:spMkLst>
            <pc:docMk/>
            <pc:sldMk cId="96644219" sldId="472"/>
            <ac:spMk id="4" creationId="{9930504D-8386-4AC4-B199-3E312556894C}"/>
          </ac:spMkLst>
        </pc:spChg>
        <pc:spChg chg="mod ord">
          <ac:chgData name="Jonathan Loo" userId="d2d72d48b56f45d8" providerId="LiveId" clId="{D13DE75A-ED86-4B24-95DA-B9DEDE813A63}" dt="2020-11-19T07:44:29.175" v="62301" actId="20577"/>
          <ac:spMkLst>
            <pc:docMk/>
            <pc:sldMk cId="96644219" sldId="472"/>
            <ac:spMk id="5" creationId="{3445E110-767B-42AF-8F07-624FB78E989C}"/>
          </ac:spMkLst>
        </pc:spChg>
        <pc:spChg chg="add mod">
          <ac:chgData name="Jonathan Loo" userId="d2d72d48b56f45d8" providerId="LiveId" clId="{D13DE75A-ED86-4B24-95DA-B9DEDE813A63}" dt="2020-12-04T16:08:23.654" v="70388" actId="164"/>
          <ac:spMkLst>
            <pc:docMk/>
            <pc:sldMk cId="96644219" sldId="472"/>
            <ac:spMk id="6" creationId="{48183774-BF24-4F09-8998-E892D5A5A9B0}"/>
          </ac:spMkLst>
        </pc:spChg>
        <pc:spChg chg="add mod">
          <ac:chgData name="Jonathan Loo" userId="d2d72d48b56f45d8" providerId="LiveId" clId="{D13DE75A-ED86-4B24-95DA-B9DEDE813A63}" dt="2020-12-04T16:08:23.654" v="70388" actId="164"/>
          <ac:spMkLst>
            <pc:docMk/>
            <pc:sldMk cId="96644219" sldId="472"/>
            <ac:spMk id="7" creationId="{F5F8BC9A-EA14-4C45-8809-FFF468C32CC5}"/>
          </ac:spMkLst>
        </pc:spChg>
        <pc:spChg chg="del">
          <ac:chgData name="Jonathan Loo" userId="d2d72d48b56f45d8" providerId="LiveId" clId="{D13DE75A-ED86-4B24-95DA-B9DEDE813A63}" dt="2020-11-17T10:33:59.356" v="48675" actId="478"/>
          <ac:spMkLst>
            <pc:docMk/>
            <pc:sldMk cId="96644219" sldId="472"/>
            <ac:spMk id="10" creationId="{7638928E-8469-4C9F-89E7-A25D6097407B}"/>
          </ac:spMkLst>
        </pc:spChg>
        <pc:spChg chg="del">
          <ac:chgData name="Jonathan Loo" userId="d2d72d48b56f45d8" providerId="LiveId" clId="{D13DE75A-ED86-4B24-95DA-B9DEDE813A63}" dt="2020-11-17T10:33:59.356" v="48675" actId="478"/>
          <ac:spMkLst>
            <pc:docMk/>
            <pc:sldMk cId="96644219" sldId="472"/>
            <ac:spMk id="11" creationId="{8B220A62-F6E5-4E7C-810F-CD5913A3E06A}"/>
          </ac:spMkLst>
        </pc:spChg>
        <pc:grpChg chg="add mod">
          <ac:chgData name="Jonathan Loo" userId="d2d72d48b56f45d8" providerId="LiveId" clId="{D13DE75A-ED86-4B24-95DA-B9DEDE813A63}" dt="2020-12-04T16:08:23.654" v="70388" actId="164"/>
          <ac:grpSpMkLst>
            <pc:docMk/>
            <pc:sldMk cId="96644219" sldId="472"/>
            <ac:grpSpMk id="2" creationId="{94BAC38E-095A-4499-B066-4FE36D615E6E}"/>
          </ac:grpSpMkLst>
        </pc:grpChg>
        <pc:picChg chg="add del mod">
          <ac:chgData name="Jonathan Loo" userId="d2d72d48b56f45d8" providerId="LiveId" clId="{D13DE75A-ED86-4B24-95DA-B9DEDE813A63}" dt="2020-11-17T10:36:06.170" v="48909" actId="478"/>
          <ac:picMkLst>
            <pc:docMk/>
            <pc:sldMk cId="96644219" sldId="472"/>
            <ac:picMk id="2" creationId="{E365D532-A6D1-4D33-969E-C3005510891A}"/>
          </ac:picMkLst>
        </pc:picChg>
        <pc:picChg chg="del">
          <ac:chgData name="Jonathan Loo" userId="d2d72d48b56f45d8" providerId="LiveId" clId="{D13DE75A-ED86-4B24-95DA-B9DEDE813A63}" dt="2020-11-17T10:33:58.330" v="48674" actId="478"/>
          <ac:picMkLst>
            <pc:docMk/>
            <pc:sldMk cId="96644219" sldId="472"/>
            <ac:picMk id="6" creationId="{28291255-459B-4C39-B217-1CAAABA1E842}"/>
          </ac:picMkLst>
        </pc:picChg>
        <pc:picChg chg="del">
          <ac:chgData name="Jonathan Loo" userId="d2d72d48b56f45d8" providerId="LiveId" clId="{D13DE75A-ED86-4B24-95DA-B9DEDE813A63}" dt="2020-11-17T10:33:57.835" v="48673" actId="478"/>
          <ac:picMkLst>
            <pc:docMk/>
            <pc:sldMk cId="96644219" sldId="472"/>
            <ac:picMk id="40962" creationId="{20883707-7A11-4831-B39D-2D37B23B0A6E}"/>
          </ac:picMkLst>
        </pc:picChg>
        <pc:picChg chg="del">
          <ac:chgData name="Jonathan Loo" userId="d2d72d48b56f45d8" providerId="LiveId" clId="{D13DE75A-ED86-4B24-95DA-B9DEDE813A63}" dt="2020-11-17T10:33:57.091" v="48672" actId="478"/>
          <ac:picMkLst>
            <pc:docMk/>
            <pc:sldMk cId="96644219" sldId="472"/>
            <ac:picMk id="40964" creationId="{3660C061-7D82-4C12-9F38-4B24B9EBD1F5}"/>
          </ac:picMkLst>
        </pc:picChg>
        <pc:picChg chg="add mod">
          <ac:chgData name="Jonathan Loo" userId="d2d72d48b56f45d8" providerId="LiveId" clId="{D13DE75A-ED86-4B24-95DA-B9DEDE813A63}" dt="2020-12-04T16:08:23.654" v="70388" actId="164"/>
          <ac:picMkLst>
            <pc:docMk/>
            <pc:sldMk cId="96644219" sldId="472"/>
            <ac:picMk id="48130" creationId="{43CE7358-9CC7-41A2-997B-3F941E31FA36}"/>
          </ac:picMkLst>
        </pc:picChg>
      </pc:sldChg>
      <pc:sldChg chg="addSp delSp modSp new mod modClrScheme chgLayout">
        <pc:chgData name="Jonathan Loo" userId="d2d72d48b56f45d8" providerId="LiveId" clId="{D13DE75A-ED86-4B24-95DA-B9DEDE813A63}" dt="2020-11-18T16:36:30.546" v="61176" actId="962"/>
        <pc:sldMkLst>
          <pc:docMk/>
          <pc:sldMk cId="3442515254" sldId="473"/>
        </pc:sldMkLst>
        <pc:spChg chg="mod ord">
          <ac:chgData name="Jonathan Loo" userId="d2d72d48b56f45d8" providerId="LiveId" clId="{D13DE75A-ED86-4B24-95DA-B9DEDE813A63}" dt="2020-11-17T10:49:15.569" v="49128" actId="700"/>
          <ac:spMkLst>
            <pc:docMk/>
            <pc:sldMk cId="3442515254" sldId="473"/>
            <ac:spMk id="2" creationId="{1FE4E4D9-ACAE-48C8-B1E5-7714270FDFCB}"/>
          </ac:spMkLst>
        </pc:spChg>
        <pc:spChg chg="del mod ord">
          <ac:chgData name="Jonathan Loo" userId="d2d72d48b56f45d8" providerId="LiveId" clId="{D13DE75A-ED86-4B24-95DA-B9DEDE813A63}" dt="2020-11-17T10:49:15.569" v="49128" actId="700"/>
          <ac:spMkLst>
            <pc:docMk/>
            <pc:sldMk cId="3442515254" sldId="473"/>
            <ac:spMk id="3" creationId="{E535781B-2A0A-4032-B30F-68B3D0182083}"/>
          </ac:spMkLst>
        </pc:spChg>
        <pc:spChg chg="add mod ord">
          <ac:chgData name="Jonathan Loo" userId="d2d72d48b56f45d8" providerId="LiveId" clId="{D13DE75A-ED86-4B24-95DA-B9DEDE813A63}" dt="2020-11-17T11:20:01.690" v="50188" actId="404"/>
          <ac:spMkLst>
            <pc:docMk/>
            <pc:sldMk cId="3442515254" sldId="473"/>
            <ac:spMk id="24" creationId="{37EC0860-10CC-4EB7-9A15-05D7E551E2E5}"/>
          </ac:spMkLst>
        </pc:spChg>
        <pc:spChg chg="add mod ord">
          <ac:chgData name="Jonathan Loo" userId="d2d72d48b56f45d8" providerId="LiveId" clId="{D13DE75A-ED86-4B24-95DA-B9DEDE813A63}" dt="2020-11-17T11:21:57.631" v="50286" actId="404"/>
          <ac:spMkLst>
            <pc:docMk/>
            <pc:sldMk cId="3442515254" sldId="473"/>
            <ac:spMk id="25" creationId="{CC4F34DA-8E5A-4D94-BB08-FC0AB30AEA0D}"/>
          </ac:spMkLst>
        </pc:spChg>
        <pc:picChg chg="del mod ord">
          <ac:chgData name="Jonathan Loo" userId="d2d72d48b56f45d8" providerId="LiveId" clId="{D13DE75A-ED86-4B24-95DA-B9DEDE813A63}" dt="2020-11-18T16:36:30.544" v="61174" actId="478"/>
          <ac:picMkLst>
            <pc:docMk/>
            <pc:sldMk cId="3442515254" sldId="473"/>
            <ac:picMk id="4" creationId="{DFE5D11D-EFBB-4EB3-945C-1E97C1C7D470}"/>
          </ac:picMkLst>
        </pc:picChg>
        <pc:picChg chg="del mod">
          <ac:chgData name="Jonathan Loo" userId="d2d72d48b56f45d8" providerId="LiveId" clId="{D13DE75A-ED86-4B24-95DA-B9DEDE813A63}" dt="2020-11-17T10:42:40.289" v="48958" actId="478"/>
          <ac:picMkLst>
            <pc:docMk/>
            <pc:sldMk cId="3442515254" sldId="473"/>
            <ac:picMk id="5" creationId="{C8DEF29B-F32D-433F-AA7C-2CF8DB6F0586}"/>
          </ac:picMkLst>
        </pc:picChg>
        <pc:picChg chg="mod ord">
          <ac:chgData name="Jonathan Loo" userId="d2d72d48b56f45d8" providerId="LiveId" clId="{D13DE75A-ED86-4B24-95DA-B9DEDE813A63}" dt="2020-11-18T16:36:30.546" v="61176" actId="962"/>
          <ac:picMkLst>
            <pc:docMk/>
            <pc:sldMk cId="3442515254" sldId="473"/>
            <ac:picMk id="6" creationId="{A6FAB675-FA05-430E-9297-E65D646FCBD4}"/>
          </ac:picMkLst>
        </pc:picChg>
        <pc:picChg chg="del mod">
          <ac:chgData name="Jonathan Loo" userId="d2d72d48b56f45d8" providerId="LiveId" clId="{D13DE75A-ED86-4B24-95DA-B9DEDE813A63}" dt="2020-11-17T10:44:18.037" v="49004" actId="478"/>
          <ac:picMkLst>
            <pc:docMk/>
            <pc:sldMk cId="3442515254" sldId="473"/>
            <ac:picMk id="7" creationId="{A6DEF878-CD2B-45AD-80C3-CE1C4B778EC8}"/>
          </ac:picMkLst>
        </pc:picChg>
        <pc:picChg chg="del mod">
          <ac:chgData name="Jonathan Loo" userId="d2d72d48b56f45d8" providerId="LiveId" clId="{D13DE75A-ED86-4B24-95DA-B9DEDE813A63}" dt="2020-11-17T10:44:09.187" v="48986" actId="478"/>
          <ac:picMkLst>
            <pc:docMk/>
            <pc:sldMk cId="3442515254" sldId="473"/>
            <ac:picMk id="9" creationId="{ADE44501-297D-4AE4-86B0-4B9514793C15}"/>
          </ac:picMkLst>
        </pc:picChg>
        <pc:picChg chg="del mod ord">
          <ac:chgData name="Jonathan Loo" userId="d2d72d48b56f45d8" providerId="LiveId" clId="{D13DE75A-ED86-4B24-95DA-B9DEDE813A63}" dt="2020-11-17T10:44:45.082" v="49022" actId="478"/>
          <ac:picMkLst>
            <pc:docMk/>
            <pc:sldMk cId="3442515254" sldId="473"/>
            <ac:picMk id="11" creationId="{29D31729-EDD3-4114-822D-B91AC943C395}"/>
          </ac:picMkLst>
        </pc:picChg>
        <pc:picChg chg="add del mod ord">
          <ac:chgData name="Jonathan Loo" userId="d2d72d48b56f45d8" providerId="LiveId" clId="{D13DE75A-ED86-4B24-95DA-B9DEDE813A63}" dt="2020-11-17T11:19:49.915" v="50180" actId="478"/>
          <ac:picMkLst>
            <pc:docMk/>
            <pc:sldMk cId="3442515254" sldId="473"/>
            <ac:picMk id="13" creationId="{B4CADA80-A115-4358-839F-093BCCBCFC21}"/>
          </ac:picMkLst>
        </pc:picChg>
        <pc:picChg chg="del mod ord">
          <ac:chgData name="Jonathan Loo" userId="d2d72d48b56f45d8" providerId="LiveId" clId="{D13DE75A-ED86-4B24-95DA-B9DEDE813A63}" dt="2020-11-17T10:45:07.125" v="49039" actId="478"/>
          <ac:picMkLst>
            <pc:docMk/>
            <pc:sldMk cId="3442515254" sldId="473"/>
            <ac:picMk id="15" creationId="{253A765E-5A4D-41B9-95D9-D37A4331AFAD}"/>
          </ac:picMkLst>
        </pc:picChg>
        <pc:picChg chg="add del mod ord">
          <ac:chgData name="Jonathan Loo" userId="d2d72d48b56f45d8" providerId="LiveId" clId="{D13DE75A-ED86-4B24-95DA-B9DEDE813A63}" dt="2020-11-17T11:19:54.210" v="50184" actId="478"/>
          <ac:picMkLst>
            <pc:docMk/>
            <pc:sldMk cId="3442515254" sldId="473"/>
            <ac:picMk id="17" creationId="{CEB06F6A-A823-49B6-AB07-DBCCCB469F6C}"/>
          </ac:picMkLst>
        </pc:picChg>
        <pc:picChg chg="del mod ord">
          <ac:chgData name="Jonathan Loo" userId="d2d72d48b56f45d8" providerId="LiveId" clId="{D13DE75A-ED86-4B24-95DA-B9DEDE813A63}" dt="2020-11-17T10:46:51.439" v="49082"/>
          <ac:picMkLst>
            <pc:docMk/>
            <pc:sldMk cId="3442515254" sldId="473"/>
            <ac:picMk id="19" creationId="{455DDF2B-163B-43C1-A268-4BEF1E274828}"/>
          </ac:picMkLst>
        </pc:picChg>
        <pc:picChg chg="del mod">
          <ac:chgData name="Jonathan Loo" userId="d2d72d48b56f45d8" providerId="LiveId" clId="{D13DE75A-ED86-4B24-95DA-B9DEDE813A63}" dt="2020-11-17T11:21:45.324" v="50284" actId="478"/>
          <ac:picMkLst>
            <pc:docMk/>
            <pc:sldMk cId="3442515254" sldId="473"/>
            <ac:picMk id="21" creationId="{CF816480-D68E-4B02-8043-C2693806CDD9}"/>
          </ac:picMkLst>
        </pc:picChg>
        <pc:picChg chg="del mod">
          <ac:chgData name="Jonathan Loo" userId="d2d72d48b56f45d8" providerId="LiveId" clId="{D13DE75A-ED86-4B24-95DA-B9DEDE813A63}" dt="2020-11-17T11:21:44.773" v="50283" actId="478"/>
          <ac:picMkLst>
            <pc:docMk/>
            <pc:sldMk cId="3442515254" sldId="473"/>
            <ac:picMk id="23" creationId="{B785E86D-2130-40BD-8667-41E679EFD670}"/>
          </ac:picMkLst>
        </pc:picChg>
        <pc:picChg chg="add del mod">
          <ac:chgData name="Jonathan Loo" userId="d2d72d48b56f45d8" providerId="LiveId" clId="{D13DE75A-ED86-4B24-95DA-B9DEDE813A63}" dt="2020-11-17T11:06:50.034" v="49745" actId="478"/>
          <ac:picMkLst>
            <pc:docMk/>
            <pc:sldMk cId="3442515254" sldId="473"/>
            <ac:picMk id="26" creationId="{77F4FD36-5D15-444A-8E66-E733E7019068}"/>
          </ac:picMkLst>
        </pc:picChg>
        <pc:picChg chg="del mod ord">
          <ac:chgData name="Jonathan Loo" userId="d2d72d48b56f45d8" providerId="LiveId" clId="{D13DE75A-ED86-4B24-95DA-B9DEDE813A63}" dt="2020-11-17T11:07:23.766" v="49760" actId="478"/>
          <ac:picMkLst>
            <pc:docMk/>
            <pc:sldMk cId="3442515254" sldId="473"/>
            <ac:picMk id="29" creationId="{460EFA8A-46BA-4AD2-AE44-0E8C71D2A466}"/>
          </ac:picMkLst>
        </pc:picChg>
        <pc:picChg chg="del mod ord">
          <ac:chgData name="Jonathan Loo" userId="d2d72d48b56f45d8" providerId="LiveId" clId="{D13DE75A-ED86-4B24-95DA-B9DEDE813A63}" dt="2020-11-17T11:08:48.749" v="49793" actId="478"/>
          <ac:picMkLst>
            <pc:docMk/>
            <pc:sldMk cId="3442515254" sldId="473"/>
            <ac:picMk id="31" creationId="{6840BDE2-607B-4962-AEFC-36F6E043F841}"/>
          </ac:picMkLst>
        </pc:picChg>
        <pc:picChg chg="add del mod">
          <ac:chgData name="Jonathan Loo" userId="d2d72d48b56f45d8" providerId="LiveId" clId="{D13DE75A-ED86-4B24-95DA-B9DEDE813A63}" dt="2020-11-17T11:08:18.585" v="49777" actId="478"/>
          <ac:picMkLst>
            <pc:docMk/>
            <pc:sldMk cId="3442515254" sldId="473"/>
            <ac:picMk id="32" creationId="{5BCF57C6-ECA4-498E-B9B6-CC821F5FFF3D}"/>
          </ac:picMkLst>
        </pc:picChg>
        <pc:picChg chg="del mod ord">
          <ac:chgData name="Jonathan Loo" userId="d2d72d48b56f45d8" providerId="LiveId" clId="{D13DE75A-ED86-4B24-95DA-B9DEDE813A63}" dt="2020-11-17T11:10:11.083" v="49819" actId="478"/>
          <ac:picMkLst>
            <pc:docMk/>
            <pc:sldMk cId="3442515254" sldId="473"/>
            <ac:picMk id="35" creationId="{5FD3780E-E24D-4C2A-87E0-81EECD3F018F}"/>
          </ac:picMkLst>
        </pc:picChg>
        <pc:picChg chg="del mod ord">
          <ac:chgData name="Jonathan Loo" userId="d2d72d48b56f45d8" providerId="LiveId" clId="{D13DE75A-ED86-4B24-95DA-B9DEDE813A63}" dt="2020-11-17T11:09:04.782" v="49809" actId="478"/>
          <ac:picMkLst>
            <pc:docMk/>
            <pc:sldMk cId="3442515254" sldId="473"/>
            <ac:picMk id="37" creationId="{65E4CA6C-5AA5-4E30-A306-E8FB4C6D22B9}"/>
          </ac:picMkLst>
        </pc:picChg>
        <pc:picChg chg="del mod ord">
          <ac:chgData name="Jonathan Loo" userId="d2d72d48b56f45d8" providerId="LiveId" clId="{D13DE75A-ED86-4B24-95DA-B9DEDE813A63}" dt="2020-11-17T11:20:21.937" v="50203" actId="478"/>
          <ac:picMkLst>
            <pc:docMk/>
            <pc:sldMk cId="3442515254" sldId="473"/>
            <ac:picMk id="39" creationId="{9B28697D-B603-48FB-AC2C-AA1BCB6FF6B6}"/>
          </ac:picMkLst>
        </pc:picChg>
        <pc:picChg chg="del mod">
          <ac:chgData name="Jonathan Loo" userId="d2d72d48b56f45d8" providerId="LiveId" clId="{D13DE75A-ED86-4B24-95DA-B9DEDE813A63}" dt="2020-11-18T16:36:01.574" v="61160" actId="478"/>
          <ac:picMkLst>
            <pc:docMk/>
            <pc:sldMk cId="3442515254" sldId="473"/>
            <ac:picMk id="41" creationId="{183451D5-E93D-42CE-8501-5680E1D88572}"/>
          </ac:picMkLst>
        </pc:picChg>
        <pc:picChg chg="del mod ord">
          <ac:chgData name="Jonathan Loo" userId="d2d72d48b56f45d8" providerId="LiveId" clId="{D13DE75A-ED86-4B24-95DA-B9DEDE813A63}" dt="2020-11-17T11:19:33.186" v="50163"/>
          <ac:picMkLst>
            <pc:docMk/>
            <pc:sldMk cId="3442515254" sldId="473"/>
            <ac:picMk id="43" creationId="{C83207C7-437B-4E57-8591-CBFD411F8D35}"/>
          </ac:picMkLst>
        </pc:picChg>
        <pc:picChg chg="del mod ord">
          <ac:chgData name="Jonathan Loo" userId="d2d72d48b56f45d8" providerId="LiveId" clId="{D13DE75A-ED86-4B24-95DA-B9DEDE813A63}" dt="2020-11-17T11:25:27.071" v="50303" actId="478"/>
          <ac:picMkLst>
            <pc:docMk/>
            <pc:sldMk cId="3442515254" sldId="473"/>
            <ac:picMk id="45" creationId="{31D9A8A1-ADED-44CD-9443-39435B2D9AED}"/>
          </ac:picMkLst>
        </pc:picChg>
        <pc:picChg chg="del mod ord">
          <ac:chgData name="Jonathan Loo" userId="d2d72d48b56f45d8" providerId="LiveId" clId="{D13DE75A-ED86-4B24-95DA-B9DEDE813A63}" dt="2020-11-17T11:20:40.164" v="50218" actId="478"/>
          <ac:picMkLst>
            <pc:docMk/>
            <pc:sldMk cId="3442515254" sldId="473"/>
            <ac:picMk id="47" creationId="{E2FAA933-2400-40AB-B453-4A10F1D4C539}"/>
          </ac:picMkLst>
        </pc:picChg>
        <pc:picChg chg="del mod ord">
          <ac:chgData name="Jonathan Loo" userId="d2d72d48b56f45d8" providerId="LiveId" clId="{D13DE75A-ED86-4B24-95DA-B9DEDE813A63}" dt="2020-11-17T11:21:00.028" v="50233" actId="478"/>
          <ac:picMkLst>
            <pc:docMk/>
            <pc:sldMk cId="3442515254" sldId="473"/>
            <ac:picMk id="49" creationId="{73AA1116-4FE0-4A9E-BF7C-720E6B6AA23A}"/>
          </ac:picMkLst>
        </pc:picChg>
        <pc:picChg chg="del mod ord">
          <ac:chgData name="Jonathan Loo" userId="d2d72d48b56f45d8" providerId="LiveId" clId="{D13DE75A-ED86-4B24-95DA-B9DEDE813A63}" dt="2020-11-17T11:21:11.088" v="50248" actId="478"/>
          <ac:picMkLst>
            <pc:docMk/>
            <pc:sldMk cId="3442515254" sldId="473"/>
            <ac:picMk id="51" creationId="{690F6A55-52C8-417A-8A39-0E3606FC2DAC}"/>
          </ac:picMkLst>
        </pc:picChg>
        <pc:picChg chg="del mod ord">
          <ac:chgData name="Jonathan Loo" userId="d2d72d48b56f45d8" providerId="LiveId" clId="{D13DE75A-ED86-4B24-95DA-B9DEDE813A63}" dt="2020-11-17T11:21:35.716" v="50265" actId="478"/>
          <ac:picMkLst>
            <pc:docMk/>
            <pc:sldMk cId="3442515254" sldId="473"/>
            <ac:picMk id="53" creationId="{350D7762-1F30-4A76-AA33-D4D1B2845E3E}"/>
          </ac:picMkLst>
        </pc:picChg>
        <pc:picChg chg="del mod ord">
          <ac:chgData name="Jonathan Loo" userId="d2d72d48b56f45d8" providerId="LiveId" clId="{D13DE75A-ED86-4B24-95DA-B9DEDE813A63}" dt="2020-11-17T11:21:43.358" v="50280" actId="478"/>
          <ac:picMkLst>
            <pc:docMk/>
            <pc:sldMk cId="3442515254" sldId="473"/>
            <ac:picMk id="55" creationId="{C0B16BBD-D7B9-4905-8C2A-E74EBD6E0C74}"/>
          </ac:picMkLst>
        </pc:picChg>
        <pc:picChg chg="del mod ord">
          <ac:chgData name="Jonathan Loo" userId="d2d72d48b56f45d8" providerId="LiveId" clId="{D13DE75A-ED86-4B24-95DA-B9DEDE813A63}" dt="2020-11-17T11:26:09.886" v="50334" actId="478"/>
          <ac:picMkLst>
            <pc:docMk/>
            <pc:sldMk cId="3442515254" sldId="473"/>
            <ac:picMk id="57" creationId="{4761BDFE-C7A0-4CC9-8549-0CB76CA5CCE3}"/>
          </ac:picMkLst>
        </pc:picChg>
        <pc:picChg chg="del mod ord">
          <ac:chgData name="Jonathan Loo" userId="d2d72d48b56f45d8" providerId="LiveId" clId="{D13DE75A-ED86-4B24-95DA-B9DEDE813A63}" dt="2020-11-17T11:25:48.774" v="50319" actId="478"/>
          <ac:picMkLst>
            <pc:docMk/>
            <pc:sldMk cId="3442515254" sldId="473"/>
            <ac:picMk id="59" creationId="{5E18C08C-F5B1-4579-A00F-3DC624757E5D}"/>
          </ac:picMkLst>
        </pc:picChg>
        <pc:picChg chg="mod ord">
          <ac:chgData name="Jonathan Loo" userId="d2d72d48b56f45d8" providerId="LiveId" clId="{D13DE75A-ED86-4B24-95DA-B9DEDE813A63}" dt="2020-11-17T11:25:48.777" v="50321" actId="962"/>
          <ac:picMkLst>
            <pc:docMk/>
            <pc:sldMk cId="3442515254" sldId="473"/>
            <ac:picMk id="61" creationId="{A90ED8AB-ABC8-47F3-9C1D-3A1113823CAB}"/>
          </ac:picMkLst>
        </pc:picChg>
        <pc:picChg chg="del mod ord">
          <ac:chgData name="Jonathan Loo" userId="d2d72d48b56f45d8" providerId="LiveId" clId="{D13DE75A-ED86-4B24-95DA-B9DEDE813A63}" dt="2020-11-17T11:26:32.851" v="50350" actId="478"/>
          <ac:picMkLst>
            <pc:docMk/>
            <pc:sldMk cId="3442515254" sldId="473"/>
            <ac:picMk id="63" creationId="{DB0A360C-41C8-466E-B182-C6E6A1A22971}"/>
          </ac:picMkLst>
        </pc:picChg>
        <pc:picChg chg="mod ord">
          <ac:chgData name="Jonathan Loo" userId="d2d72d48b56f45d8" providerId="LiveId" clId="{D13DE75A-ED86-4B24-95DA-B9DEDE813A63}" dt="2020-11-17T11:26:32.853" v="50352" actId="962"/>
          <ac:picMkLst>
            <pc:docMk/>
            <pc:sldMk cId="3442515254" sldId="473"/>
            <ac:picMk id="49153" creationId="{430E6162-03F3-4D6D-88F4-1A6D70FFE724}"/>
          </ac:picMkLst>
        </pc:picChg>
        <pc:picChg chg="add del mod">
          <ac:chgData name="Jonathan Loo" userId="d2d72d48b56f45d8" providerId="LiveId" clId="{D13DE75A-ED86-4B24-95DA-B9DEDE813A63}" dt="2020-11-17T10:37:12.655" v="48933" actId="478"/>
          <ac:picMkLst>
            <pc:docMk/>
            <pc:sldMk cId="3442515254" sldId="473"/>
            <ac:picMk id="49154" creationId="{52937E37-0583-4B13-ABC2-AF3AC55A4E08}"/>
          </ac:picMkLst>
        </pc:picChg>
      </pc:sldChg>
      <pc:sldChg chg="addSp delSp modSp new mod">
        <pc:chgData name="Jonathan Loo" userId="d2d72d48b56f45d8" providerId="LiveId" clId="{D13DE75A-ED86-4B24-95DA-B9DEDE813A63}" dt="2020-12-04T15:55:17.754" v="69989" actId="164"/>
        <pc:sldMkLst>
          <pc:docMk/>
          <pc:sldMk cId="3278308140" sldId="474"/>
        </pc:sldMkLst>
        <pc:spChg chg="mod">
          <ac:chgData name="Jonathan Loo" userId="d2d72d48b56f45d8" providerId="LiveId" clId="{D13DE75A-ED86-4B24-95DA-B9DEDE813A63}" dt="2020-11-17T15:39:53.612" v="55233" actId="20577"/>
          <ac:spMkLst>
            <pc:docMk/>
            <pc:sldMk cId="3278308140" sldId="474"/>
            <ac:spMk id="2" creationId="{C3457E5B-D95F-44F0-BE27-6E4DA95052A7}"/>
          </ac:spMkLst>
        </pc:spChg>
        <pc:spChg chg="del">
          <ac:chgData name="Jonathan Loo" userId="d2d72d48b56f45d8" providerId="LiveId" clId="{D13DE75A-ED86-4B24-95DA-B9DEDE813A63}" dt="2020-11-17T11:10:58.651" v="49869" actId="478"/>
          <ac:spMkLst>
            <pc:docMk/>
            <pc:sldMk cId="3278308140" sldId="474"/>
            <ac:spMk id="3" creationId="{4CD3904B-4491-4316-82E3-0A6F8979104D}"/>
          </ac:spMkLst>
        </pc:spChg>
        <pc:spChg chg="del">
          <ac:chgData name="Jonathan Loo" userId="d2d72d48b56f45d8" providerId="LiveId" clId="{D13DE75A-ED86-4B24-95DA-B9DEDE813A63}" dt="2020-11-17T11:10:58.651" v="49869" actId="478"/>
          <ac:spMkLst>
            <pc:docMk/>
            <pc:sldMk cId="3278308140" sldId="474"/>
            <ac:spMk id="4" creationId="{A27B19AB-8122-4D6D-A86A-249DD310DE83}"/>
          </ac:spMkLst>
        </pc:spChg>
        <pc:spChg chg="add mod">
          <ac:chgData name="Jonathan Loo" userId="d2d72d48b56f45d8" providerId="LiveId" clId="{D13DE75A-ED86-4B24-95DA-B9DEDE813A63}" dt="2020-12-04T15:55:17.754" v="69989" actId="164"/>
          <ac:spMkLst>
            <pc:docMk/>
            <pc:sldMk cId="3278308140" sldId="474"/>
            <ac:spMk id="4" creationId="{E13672A2-2B7B-4748-A818-B12C42BB1FCC}"/>
          </ac:spMkLst>
        </pc:spChg>
        <pc:spChg chg="add mod">
          <ac:chgData name="Jonathan Loo" userId="d2d72d48b56f45d8" providerId="LiveId" clId="{D13DE75A-ED86-4B24-95DA-B9DEDE813A63}" dt="2020-12-04T15:55:17.754" v="69989" actId="164"/>
          <ac:spMkLst>
            <pc:docMk/>
            <pc:sldMk cId="3278308140" sldId="474"/>
            <ac:spMk id="10" creationId="{829C6EEB-266A-41F4-B49A-2EAA6C6A5BA7}"/>
          </ac:spMkLst>
        </pc:spChg>
        <pc:grpChg chg="add mod">
          <ac:chgData name="Jonathan Loo" userId="d2d72d48b56f45d8" providerId="LiveId" clId="{D13DE75A-ED86-4B24-95DA-B9DEDE813A63}" dt="2020-12-04T15:55:17.754" v="69989" actId="164"/>
          <ac:grpSpMkLst>
            <pc:docMk/>
            <pc:sldMk cId="3278308140" sldId="474"/>
            <ac:grpSpMk id="5" creationId="{60E54225-EFA3-40E0-B655-19FA5EEA6C35}"/>
          </ac:grpSpMkLst>
        </pc:grpChg>
        <pc:picChg chg="add del mod">
          <ac:chgData name="Jonathan Loo" userId="d2d72d48b56f45d8" providerId="LiveId" clId="{D13DE75A-ED86-4B24-95DA-B9DEDE813A63}" dt="2020-12-04T15:54:24.265" v="69761" actId="478"/>
          <ac:picMkLst>
            <pc:docMk/>
            <pc:sldMk cId="3278308140" sldId="474"/>
            <ac:picMk id="3" creationId="{7DB4C4ED-B8C5-4CEA-BE16-3C14B2C5250B}"/>
          </ac:picMkLst>
        </pc:picChg>
        <pc:picChg chg="add del mod">
          <ac:chgData name="Jonathan Loo" userId="d2d72d48b56f45d8" providerId="LiveId" clId="{D13DE75A-ED86-4B24-95DA-B9DEDE813A63}" dt="2020-12-04T15:53:50.498" v="69719" actId="478"/>
          <ac:picMkLst>
            <pc:docMk/>
            <pc:sldMk cId="3278308140" sldId="474"/>
            <ac:picMk id="6" creationId="{577CA734-8E95-45DB-A8E1-0652A5882489}"/>
          </ac:picMkLst>
        </pc:picChg>
        <pc:picChg chg="del mod">
          <ac:chgData name="Jonathan Loo" userId="d2d72d48b56f45d8" providerId="LiveId" clId="{D13DE75A-ED86-4B24-95DA-B9DEDE813A63}" dt="2020-11-17T11:33:51.842" v="50373" actId="478"/>
          <ac:picMkLst>
            <pc:docMk/>
            <pc:sldMk cId="3278308140" sldId="474"/>
            <ac:picMk id="6" creationId="{D9C4FD28-8CAB-4EBB-8F64-07017D72D0A5}"/>
          </ac:picMkLst>
        </pc:picChg>
        <pc:picChg chg="add del mod">
          <ac:chgData name="Jonathan Loo" userId="d2d72d48b56f45d8" providerId="LiveId" clId="{D13DE75A-ED86-4B24-95DA-B9DEDE813A63}" dt="2020-12-04T15:54:06.839" v="69760" actId="478"/>
          <ac:picMkLst>
            <pc:docMk/>
            <pc:sldMk cId="3278308140" sldId="474"/>
            <ac:picMk id="7" creationId="{4C859F7A-F17A-4B92-ABB4-2DA53434B45C}"/>
          </ac:picMkLst>
        </pc:picChg>
        <pc:picChg chg="add mod">
          <ac:chgData name="Jonathan Loo" userId="d2d72d48b56f45d8" providerId="LiveId" clId="{D13DE75A-ED86-4B24-95DA-B9DEDE813A63}" dt="2020-12-04T15:55:17.754" v="69989" actId="164"/>
          <ac:picMkLst>
            <pc:docMk/>
            <pc:sldMk cId="3278308140" sldId="474"/>
            <ac:picMk id="8" creationId="{B1C546DE-2EAB-4DFF-8659-B91924685012}"/>
          </ac:picMkLst>
        </pc:picChg>
        <pc:picChg chg="del mod ord">
          <ac:chgData name="Jonathan Loo" userId="d2d72d48b56f45d8" providerId="LiveId" clId="{D13DE75A-ED86-4B24-95DA-B9DEDE813A63}" dt="2020-11-17T11:34:42.843" v="50388" actId="478"/>
          <ac:picMkLst>
            <pc:docMk/>
            <pc:sldMk cId="3278308140" sldId="474"/>
            <ac:picMk id="8" creationId="{E573C228-18B3-4199-9855-726D4F29C7AA}"/>
          </ac:picMkLst>
        </pc:picChg>
        <pc:picChg chg="del mod ord">
          <ac:chgData name="Jonathan Loo" userId="d2d72d48b56f45d8" providerId="LiveId" clId="{D13DE75A-ED86-4B24-95DA-B9DEDE813A63}" dt="2020-11-17T13:08:38.940" v="51283" actId="478"/>
          <ac:picMkLst>
            <pc:docMk/>
            <pc:sldMk cId="3278308140" sldId="474"/>
            <ac:picMk id="10" creationId="{862F233F-A108-4F83-9489-4DDF2197D929}"/>
          </ac:picMkLst>
        </pc:picChg>
        <pc:picChg chg="del mod ord">
          <ac:chgData name="Jonathan Loo" userId="d2d72d48b56f45d8" providerId="LiveId" clId="{D13DE75A-ED86-4B24-95DA-B9DEDE813A63}" dt="2020-11-17T13:08:54.542" v="51297" actId="478"/>
          <ac:picMkLst>
            <pc:docMk/>
            <pc:sldMk cId="3278308140" sldId="474"/>
            <ac:picMk id="12" creationId="{C2D60071-4565-4D44-B7C9-A95669F7CFC3}"/>
          </ac:picMkLst>
        </pc:picChg>
        <pc:picChg chg="del mod ord">
          <ac:chgData name="Jonathan Loo" userId="d2d72d48b56f45d8" providerId="LiveId" clId="{D13DE75A-ED86-4B24-95DA-B9DEDE813A63}" dt="2020-11-17T13:09:09.856" v="51311" actId="478"/>
          <ac:picMkLst>
            <pc:docMk/>
            <pc:sldMk cId="3278308140" sldId="474"/>
            <ac:picMk id="14" creationId="{D0B14549-8DAB-41F8-8189-5778708F7FF4}"/>
          </ac:picMkLst>
        </pc:picChg>
        <pc:picChg chg="del mod ord">
          <ac:chgData name="Jonathan Loo" userId="d2d72d48b56f45d8" providerId="LiveId" clId="{D13DE75A-ED86-4B24-95DA-B9DEDE813A63}" dt="2020-11-17T13:09:27.432" v="51325" actId="478"/>
          <ac:picMkLst>
            <pc:docMk/>
            <pc:sldMk cId="3278308140" sldId="474"/>
            <ac:picMk id="16" creationId="{748EB1C1-EF98-400B-A0E4-6CCF72888D88}"/>
          </ac:picMkLst>
        </pc:picChg>
        <pc:picChg chg="del mod ord">
          <ac:chgData name="Jonathan Loo" userId="d2d72d48b56f45d8" providerId="LiveId" clId="{D13DE75A-ED86-4B24-95DA-B9DEDE813A63}" dt="2020-11-17T13:09:43.785" v="51339" actId="478"/>
          <ac:picMkLst>
            <pc:docMk/>
            <pc:sldMk cId="3278308140" sldId="474"/>
            <ac:picMk id="18" creationId="{27629D7B-4A7E-4B43-B513-59108CDA2AEB}"/>
          </ac:picMkLst>
        </pc:picChg>
        <pc:picChg chg="del mod ord">
          <ac:chgData name="Jonathan Loo" userId="d2d72d48b56f45d8" providerId="LiveId" clId="{D13DE75A-ED86-4B24-95DA-B9DEDE813A63}" dt="2020-11-17T13:09:59.722" v="51353" actId="478"/>
          <ac:picMkLst>
            <pc:docMk/>
            <pc:sldMk cId="3278308140" sldId="474"/>
            <ac:picMk id="20" creationId="{D92C5724-B4A2-4C96-97B9-5C034EDAC728}"/>
          </ac:picMkLst>
        </pc:picChg>
        <pc:picChg chg="del mod ord">
          <ac:chgData name="Jonathan Loo" userId="d2d72d48b56f45d8" providerId="LiveId" clId="{D13DE75A-ED86-4B24-95DA-B9DEDE813A63}" dt="2020-11-17T13:10:26.349" v="51367" actId="478"/>
          <ac:picMkLst>
            <pc:docMk/>
            <pc:sldMk cId="3278308140" sldId="474"/>
            <ac:picMk id="22" creationId="{CA3B32D9-BFB3-4E1C-ACA9-F241D316081B}"/>
          </ac:picMkLst>
        </pc:picChg>
        <pc:picChg chg="del mod ord">
          <ac:chgData name="Jonathan Loo" userId="d2d72d48b56f45d8" providerId="LiveId" clId="{D13DE75A-ED86-4B24-95DA-B9DEDE813A63}" dt="2020-11-17T13:10:50.270" v="51381" actId="478"/>
          <ac:picMkLst>
            <pc:docMk/>
            <pc:sldMk cId="3278308140" sldId="474"/>
            <ac:picMk id="24" creationId="{5EE0D327-42A6-4158-AEF9-F5733D46048B}"/>
          </ac:picMkLst>
        </pc:picChg>
        <pc:picChg chg="del mod ord">
          <ac:chgData name="Jonathan Loo" userId="d2d72d48b56f45d8" providerId="LiveId" clId="{D13DE75A-ED86-4B24-95DA-B9DEDE813A63}" dt="2020-11-17T13:11:06.767" v="51395" actId="478"/>
          <ac:picMkLst>
            <pc:docMk/>
            <pc:sldMk cId="3278308140" sldId="474"/>
            <ac:picMk id="26" creationId="{328B65ED-1F3E-4B90-BE65-7B01476DD999}"/>
          </ac:picMkLst>
        </pc:picChg>
        <pc:picChg chg="del mod ord">
          <ac:chgData name="Jonathan Loo" userId="d2d72d48b56f45d8" providerId="LiveId" clId="{D13DE75A-ED86-4B24-95DA-B9DEDE813A63}" dt="2020-11-17T13:11:29.831" v="51409" actId="478"/>
          <ac:picMkLst>
            <pc:docMk/>
            <pc:sldMk cId="3278308140" sldId="474"/>
            <ac:picMk id="28" creationId="{CCD4CDAE-E1D7-49FA-AEA7-BD9148775335}"/>
          </ac:picMkLst>
        </pc:picChg>
        <pc:picChg chg="add del mod ord">
          <ac:chgData name="Jonathan Loo" userId="d2d72d48b56f45d8" providerId="LiveId" clId="{D13DE75A-ED86-4B24-95DA-B9DEDE813A63}" dt="2020-11-17T13:12:22.053" v="51440"/>
          <ac:picMkLst>
            <pc:docMk/>
            <pc:sldMk cId="3278308140" sldId="474"/>
            <ac:picMk id="30" creationId="{7FB410E3-2551-44A3-AE8E-62F2DB734F66}"/>
          </ac:picMkLst>
        </pc:picChg>
        <pc:picChg chg="del mod ord">
          <ac:chgData name="Jonathan Loo" userId="d2d72d48b56f45d8" providerId="LiveId" clId="{D13DE75A-ED86-4B24-95DA-B9DEDE813A63}" dt="2020-11-17T13:12:22.053" v="51440"/>
          <ac:picMkLst>
            <pc:docMk/>
            <pc:sldMk cId="3278308140" sldId="474"/>
            <ac:picMk id="32" creationId="{B2572600-B2D9-4691-B762-C520EF0B9096}"/>
          </ac:picMkLst>
        </pc:picChg>
        <pc:picChg chg="add del mod">
          <ac:chgData name="Jonathan Loo" userId="d2d72d48b56f45d8" providerId="LiveId" clId="{D13DE75A-ED86-4B24-95DA-B9DEDE813A63}" dt="2020-12-04T15:53:24.024" v="69713" actId="478"/>
          <ac:picMkLst>
            <pc:docMk/>
            <pc:sldMk cId="3278308140" sldId="474"/>
            <ac:picMk id="50178" creationId="{750076A2-4B35-4C7E-9E92-B44A9567C303}"/>
          </ac:picMkLst>
        </pc:picChg>
      </pc:sldChg>
      <pc:sldChg chg="addSp delSp modSp add mod">
        <pc:chgData name="Jonathan Loo" userId="d2d72d48b56f45d8" providerId="LiveId" clId="{D13DE75A-ED86-4B24-95DA-B9DEDE813A63}" dt="2020-12-04T15:57:51.975" v="70070" actId="962"/>
        <pc:sldMkLst>
          <pc:docMk/>
          <pc:sldMk cId="2535533061" sldId="475"/>
        </pc:sldMkLst>
        <pc:spChg chg="mod">
          <ac:chgData name="Jonathan Loo" userId="d2d72d48b56f45d8" providerId="LiveId" clId="{D13DE75A-ED86-4B24-95DA-B9DEDE813A63}" dt="2020-11-17T12:30:46.305" v="50959" actId="6549"/>
          <ac:spMkLst>
            <pc:docMk/>
            <pc:sldMk cId="2535533061" sldId="475"/>
            <ac:spMk id="2" creationId="{C3457E5B-D95F-44F0-BE27-6E4DA95052A7}"/>
          </ac:spMkLst>
        </pc:spChg>
        <pc:spChg chg="mod">
          <ac:chgData name="Jonathan Loo" userId="d2d72d48b56f45d8" providerId="LiveId" clId="{D13DE75A-ED86-4B24-95DA-B9DEDE813A63}" dt="2020-12-04T15:55:21.234" v="69991"/>
          <ac:spMkLst>
            <pc:docMk/>
            <pc:sldMk cId="2535533061" sldId="475"/>
            <ac:spMk id="7" creationId="{90903D3D-3562-4D0A-A545-E5F1D7E1BA7E}"/>
          </ac:spMkLst>
        </pc:spChg>
        <pc:spChg chg="mod">
          <ac:chgData name="Jonathan Loo" userId="d2d72d48b56f45d8" providerId="LiveId" clId="{D13DE75A-ED86-4B24-95DA-B9DEDE813A63}" dt="2020-12-04T15:55:21.234" v="69991"/>
          <ac:spMkLst>
            <pc:docMk/>
            <pc:sldMk cId="2535533061" sldId="475"/>
            <ac:spMk id="8" creationId="{9CA9AB41-9660-4544-A8F5-B5ADD338D6C1}"/>
          </ac:spMkLst>
        </pc:spChg>
        <pc:grpChg chg="add mod">
          <ac:chgData name="Jonathan Loo" userId="d2d72d48b56f45d8" providerId="LiveId" clId="{D13DE75A-ED86-4B24-95DA-B9DEDE813A63}" dt="2020-12-04T15:55:21.234" v="69991"/>
          <ac:grpSpMkLst>
            <pc:docMk/>
            <pc:sldMk cId="2535533061" sldId="475"/>
            <ac:grpSpMk id="5" creationId="{61300EFB-532F-4FEB-AE2A-7EA1650FDE7C}"/>
          </ac:grpSpMkLst>
        </pc:grpChg>
        <pc:picChg chg="mod ord">
          <ac:chgData name="Jonathan Loo" userId="d2d72d48b56f45d8" providerId="LiveId" clId="{D13DE75A-ED86-4B24-95DA-B9DEDE813A63}" dt="2020-12-04T15:57:51.975" v="70070" actId="962"/>
          <ac:picMkLst>
            <pc:docMk/>
            <pc:sldMk cId="2535533061" sldId="475"/>
            <ac:picMk id="4" creationId="{099B52F4-C372-4EC7-92FB-D2C4F4675DCB}"/>
          </ac:picMkLst>
        </pc:picChg>
        <pc:picChg chg="del mod">
          <ac:chgData name="Jonathan Loo" userId="d2d72d48b56f45d8" providerId="LiveId" clId="{D13DE75A-ED86-4B24-95DA-B9DEDE813A63}" dt="2020-11-17T11:42:22.516" v="50409" actId="478"/>
          <ac:picMkLst>
            <pc:docMk/>
            <pc:sldMk cId="2535533061" sldId="475"/>
            <ac:picMk id="4" creationId="{8E948EB2-ABAE-45CD-8573-B4DBD2D6A200}"/>
          </ac:picMkLst>
        </pc:picChg>
        <pc:picChg chg="mod">
          <ac:chgData name="Jonathan Loo" userId="d2d72d48b56f45d8" providerId="LiveId" clId="{D13DE75A-ED86-4B24-95DA-B9DEDE813A63}" dt="2020-12-04T15:55:21.234" v="69991"/>
          <ac:picMkLst>
            <pc:docMk/>
            <pc:sldMk cId="2535533061" sldId="475"/>
            <ac:picMk id="6" creationId="{1080A40D-9304-4CBB-983F-5A15611B9716}"/>
          </ac:picMkLst>
        </pc:picChg>
        <pc:picChg chg="del mod ord">
          <ac:chgData name="Jonathan Loo" userId="d2d72d48b56f45d8" providerId="LiveId" clId="{D13DE75A-ED86-4B24-95DA-B9DEDE813A63}" dt="2020-11-17T11:42:59.724" v="50435" actId="478"/>
          <ac:picMkLst>
            <pc:docMk/>
            <pc:sldMk cId="2535533061" sldId="475"/>
            <ac:picMk id="6" creationId="{5F486757-AE31-481F-A10B-08FD2D5E033B}"/>
          </ac:picMkLst>
        </pc:picChg>
        <pc:picChg chg="del mod ord">
          <ac:chgData name="Jonathan Loo" userId="d2d72d48b56f45d8" providerId="LiveId" clId="{D13DE75A-ED86-4B24-95DA-B9DEDE813A63}" dt="2020-11-17T11:51:05.241" v="50581" actId="478"/>
          <ac:picMkLst>
            <pc:docMk/>
            <pc:sldMk cId="2535533061" sldId="475"/>
            <ac:picMk id="8" creationId="{0905C306-38B9-4578-A5AC-8C6AE7586AA1}"/>
          </ac:picMkLst>
        </pc:picChg>
        <pc:picChg chg="add del">
          <ac:chgData name="Jonathan Loo" userId="d2d72d48b56f45d8" providerId="LiveId" clId="{D13DE75A-ED86-4B24-95DA-B9DEDE813A63}" dt="2020-11-17T12:09:16.315" v="50626" actId="478"/>
          <ac:picMkLst>
            <pc:docMk/>
            <pc:sldMk cId="2535533061" sldId="475"/>
            <ac:picMk id="9" creationId="{D8C61C69-DF2F-4F91-A3E8-1CBABDBD6E85}"/>
          </ac:picMkLst>
        </pc:picChg>
        <pc:picChg chg="del mod">
          <ac:chgData name="Jonathan Loo" userId="d2d72d48b56f45d8" providerId="LiveId" clId="{D13DE75A-ED86-4B24-95DA-B9DEDE813A63}" dt="2020-11-17T11:42:46.042" v="50421" actId="478"/>
          <ac:picMkLst>
            <pc:docMk/>
            <pc:sldMk cId="2535533061" sldId="475"/>
            <ac:picMk id="10" creationId="{862F233F-A108-4F83-9489-4DDF2197D929}"/>
          </ac:picMkLst>
        </pc:picChg>
        <pc:picChg chg="del mod ord">
          <ac:chgData name="Jonathan Loo" userId="d2d72d48b56f45d8" providerId="LiveId" clId="{D13DE75A-ED86-4B24-95DA-B9DEDE813A63}" dt="2020-11-17T11:53:11.700" v="50596" actId="478"/>
          <ac:picMkLst>
            <pc:docMk/>
            <pc:sldMk cId="2535533061" sldId="475"/>
            <ac:picMk id="13" creationId="{7B73578F-DCF0-4DFD-8647-1BE2896C110C}"/>
          </ac:picMkLst>
        </pc:picChg>
        <pc:picChg chg="del mod ord">
          <ac:chgData name="Jonathan Loo" userId="d2d72d48b56f45d8" providerId="LiveId" clId="{D13DE75A-ED86-4B24-95DA-B9DEDE813A63}" dt="2020-11-17T11:53:36.535" v="50611" actId="478"/>
          <ac:picMkLst>
            <pc:docMk/>
            <pc:sldMk cId="2535533061" sldId="475"/>
            <ac:picMk id="15" creationId="{6013D982-551F-4140-83ED-044C384D3FBC}"/>
          </ac:picMkLst>
        </pc:picChg>
        <pc:picChg chg="del mod ord">
          <ac:chgData name="Jonathan Loo" userId="d2d72d48b56f45d8" providerId="LiveId" clId="{D13DE75A-ED86-4B24-95DA-B9DEDE813A63}" dt="2020-11-17T13:06:34.882" v="51269" actId="478"/>
          <ac:picMkLst>
            <pc:docMk/>
            <pc:sldMk cId="2535533061" sldId="475"/>
            <ac:picMk id="17" creationId="{8D5EF82E-52DA-4758-BD92-FE6E317DB705}"/>
          </ac:picMkLst>
        </pc:picChg>
        <pc:picChg chg="add del">
          <ac:chgData name="Jonathan Loo" userId="d2d72d48b56f45d8" providerId="LiveId" clId="{D13DE75A-ED86-4B24-95DA-B9DEDE813A63}" dt="2020-11-17T12:20:28.664" v="50684" actId="478"/>
          <ac:picMkLst>
            <pc:docMk/>
            <pc:sldMk cId="2535533061" sldId="475"/>
            <ac:picMk id="18" creationId="{A7F2F554-C81C-4B06-9D5B-9181154950A6}"/>
          </ac:picMkLst>
        </pc:picChg>
        <pc:picChg chg="add del">
          <ac:chgData name="Jonathan Loo" userId="d2d72d48b56f45d8" providerId="LiveId" clId="{D13DE75A-ED86-4B24-95DA-B9DEDE813A63}" dt="2020-12-04T15:55:20.887" v="69990" actId="478"/>
          <ac:picMkLst>
            <pc:docMk/>
            <pc:sldMk cId="2535533061" sldId="475"/>
            <ac:picMk id="20" creationId="{08AB839A-60B9-4169-BB77-873DF806FDAA}"/>
          </ac:picMkLst>
        </pc:picChg>
        <pc:picChg chg="del mod ord">
          <ac:chgData name="Jonathan Loo" userId="d2d72d48b56f45d8" providerId="LiveId" clId="{D13DE75A-ED86-4B24-95DA-B9DEDE813A63}" dt="2020-11-17T13:12:56.944" v="51453" actId="478"/>
          <ac:picMkLst>
            <pc:docMk/>
            <pc:sldMk cId="2535533061" sldId="475"/>
            <ac:picMk id="23" creationId="{09335FC1-C6EE-4234-A0AF-3D966AAA1A04}"/>
          </ac:picMkLst>
        </pc:picChg>
        <pc:picChg chg="del mod ord">
          <ac:chgData name="Jonathan Loo" userId="d2d72d48b56f45d8" providerId="LiveId" clId="{D13DE75A-ED86-4B24-95DA-B9DEDE813A63}" dt="2020-12-04T15:57:51.973" v="70068" actId="478"/>
          <ac:picMkLst>
            <pc:docMk/>
            <pc:sldMk cId="2535533061" sldId="475"/>
            <ac:picMk id="25" creationId="{90E88C27-6CE4-4711-A657-B22C91F9014F}"/>
          </ac:picMkLst>
        </pc:picChg>
        <pc:picChg chg="del">
          <ac:chgData name="Jonathan Loo" userId="d2d72d48b56f45d8" providerId="LiveId" clId="{D13DE75A-ED86-4B24-95DA-B9DEDE813A63}" dt="2020-11-17T11:46:16.621" v="50552" actId="478"/>
          <ac:picMkLst>
            <pc:docMk/>
            <pc:sldMk cId="2535533061" sldId="475"/>
            <ac:picMk id="50178" creationId="{750076A2-4B35-4C7E-9E92-B44A9567C303}"/>
          </ac:picMkLst>
        </pc:picChg>
      </pc:sldChg>
      <pc:sldChg chg="addSp delSp modSp add del mod">
        <pc:chgData name="Jonathan Loo" userId="d2d72d48b56f45d8" providerId="LiveId" clId="{D13DE75A-ED86-4B24-95DA-B9DEDE813A63}" dt="2020-12-08T09:34:23.735" v="71941" actId="47"/>
        <pc:sldMkLst>
          <pc:docMk/>
          <pc:sldMk cId="2102453390" sldId="476"/>
        </pc:sldMkLst>
        <pc:spChg chg="mod">
          <ac:chgData name="Jonathan Loo" userId="d2d72d48b56f45d8" providerId="LiveId" clId="{D13DE75A-ED86-4B24-95DA-B9DEDE813A63}" dt="2020-11-17T12:30:51.514" v="50962" actId="6549"/>
          <ac:spMkLst>
            <pc:docMk/>
            <pc:sldMk cId="2102453390" sldId="476"/>
            <ac:spMk id="2" creationId="{C3457E5B-D95F-44F0-BE27-6E4DA95052A7}"/>
          </ac:spMkLst>
        </pc:spChg>
        <pc:spChg chg="del ord">
          <ac:chgData name="Jonathan Loo" userId="d2d72d48b56f45d8" providerId="LiveId" clId="{D13DE75A-ED86-4B24-95DA-B9DEDE813A63}" dt="2020-12-04T15:56:04.013" v="70017" actId="478"/>
          <ac:spMkLst>
            <pc:docMk/>
            <pc:sldMk cId="2102453390" sldId="476"/>
            <ac:spMk id="3" creationId="{7EDC1F46-A53D-4B38-A451-B1D6D6DF61CA}"/>
          </ac:spMkLst>
        </pc:spChg>
        <pc:spChg chg="add mod">
          <ac:chgData name="Jonathan Loo" userId="d2d72d48b56f45d8" providerId="LiveId" clId="{D13DE75A-ED86-4B24-95DA-B9DEDE813A63}" dt="2020-12-04T16:04:21.465" v="70224" actId="164"/>
          <ac:spMkLst>
            <pc:docMk/>
            <pc:sldMk cId="2102453390" sldId="476"/>
            <ac:spMk id="7" creationId="{BDFC8062-26FF-40EB-B799-9F6DBC0FB6F0}"/>
          </ac:spMkLst>
        </pc:spChg>
        <pc:spChg chg="add mod ord">
          <ac:chgData name="Jonathan Loo" userId="d2d72d48b56f45d8" providerId="LiveId" clId="{D13DE75A-ED86-4B24-95DA-B9DEDE813A63}" dt="2020-12-04T16:04:21.465" v="70224" actId="164"/>
          <ac:spMkLst>
            <pc:docMk/>
            <pc:sldMk cId="2102453390" sldId="476"/>
            <ac:spMk id="17" creationId="{5AD49ED6-9AA4-47C4-A134-44E83E08524C}"/>
          </ac:spMkLst>
        </pc:spChg>
        <pc:grpChg chg="add mod">
          <ac:chgData name="Jonathan Loo" userId="d2d72d48b56f45d8" providerId="LiveId" clId="{D13DE75A-ED86-4B24-95DA-B9DEDE813A63}" dt="2020-12-04T16:04:21.465" v="70224" actId="164"/>
          <ac:grpSpMkLst>
            <pc:docMk/>
            <pc:sldMk cId="2102453390" sldId="476"/>
            <ac:grpSpMk id="14" creationId="{EA322B5A-D3F3-4539-9AA0-C6937DDCAF9B}"/>
          </ac:grpSpMkLst>
        </pc:grpChg>
        <pc:grpChg chg="add mod">
          <ac:chgData name="Jonathan Loo" userId="d2d72d48b56f45d8" providerId="LiveId" clId="{D13DE75A-ED86-4B24-95DA-B9DEDE813A63}" dt="2020-11-17T12:25:39.162" v="50820" actId="164"/>
          <ac:grpSpMkLst>
            <pc:docMk/>
            <pc:sldMk cId="2102453390" sldId="476"/>
            <ac:grpSpMk id="35" creationId="{B8556837-1DA6-46DB-BDF6-52CE6634D365}"/>
          </ac:grpSpMkLst>
        </pc:grpChg>
        <pc:picChg chg="add del mod">
          <ac:chgData name="Jonathan Loo" userId="d2d72d48b56f45d8" providerId="LiveId" clId="{D13DE75A-ED86-4B24-95DA-B9DEDE813A63}" dt="2020-11-17T12:20:31.242" v="50686" actId="478"/>
          <ac:picMkLst>
            <pc:docMk/>
            <pc:sldMk cId="2102453390" sldId="476"/>
            <ac:picMk id="3" creationId="{F6BB7C78-EFC8-40BE-80BE-836970D53392}"/>
          </ac:picMkLst>
        </pc:picChg>
        <pc:picChg chg="del mod ord">
          <ac:chgData name="Jonathan Loo" userId="d2d72d48b56f45d8" providerId="LiveId" clId="{D13DE75A-ED86-4B24-95DA-B9DEDE813A63}" dt="2020-11-23T20:30:52.511" v="68184" actId="478"/>
          <ac:picMkLst>
            <pc:docMk/>
            <pc:sldMk cId="2102453390" sldId="476"/>
            <ac:picMk id="4" creationId="{CA102814-DDB3-4E1B-ADE3-5E5842B5BEE0}"/>
          </ac:picMkLst>
        </pc:picChg>
        <pc:picChg chg="del mod ord">
          <ac:chgData name="Jonathan Loo" userId="d2d72d48b56f45d8" providerId="LiveId" clId="{D13DE75A-ED86-4B24-95DA-B9DEDE813A63}" dt="2020-12-04T16:02:05.467" v="70155" actId="478"/>
          <ac:picMkLst>
            <pc:docMk/>
            <pc:sldMk cId="2102453390" sldId="476"/>
            <ac:picMk id="5" creationId="{174D6A99-A2BB-4E2F-95C9-167525D26D13}"/>
          </ac:picMkLst>
        </pc:picChg>
        <pc:picChg chg="del mod">
          <ac:chgData name="Jonathan Loo" userId="d2d72d48b56f45d8" providerId="LiveId" clId="{D13DE75A-ED86-4B24-95DA-B9DEDE813A63}" dt="2020-11-17T12:19:47.074" v="50650" actId="478"/>
          <ac:picMkLst>
            <pc:docMk/>
            <pc:sldMk cId="2102453390" sldId="476"/>
            <ac:picMk id="5" creationId="{A688868C-CE43-4A05-B59B-BCEA20403E35}"/>
          </ac:picMkLst>
        </pc:picChg>
        <pc:picChg chg="del mod ord">
          <ac:chgData name="Jonathan Loo" userId="d2d72d48b56f45d8" providerId="LiveId" clId="{D13DE75A-ED86-4B24-95DA-B9DEDE813A63}" dt="2020-11-24T12:36:34.418" v="68346" actId="478"/>
          <ac:picMkLst>
            <pc:docMk/>
            <pc:sldMk cId="2102453390" sldId="476"/>
            <ac:picMk id="6" creationId="{FA7C5695-5722-434D-A62C-86CCE24D8911}"/>
          </ac:picMkLst>
        </pc:picChg>
        <pc:picChg chg="del">
          <ac:chgData name="Jonathan Loo" userId="d2d72d48b56f45d8" providerId="LiveId" clId="{D13DE75A-ED86-4B24-95DA-B9DEDE813A63}" dt="2020-11-17T12:08:32.126" v="50614" actId="478"/>
          <ac:picMkLst>
            <pc:docMk/>
            <pc:sldMk cId="2102453390" sldId="476"/>
            <ac:picMk id="8" creationId="{0905C306-38B9-4578-A5AC-8C6AE7586AA1}"/>
          </ac:picMkLst>
        </pc:picChg>
        <pc:picChg chg="del mod ord">
          <ac:chgData name="Jonathan Loo" userId="d2d72d48b56f45d8" providerId="LiveId" clId="{D13DE75A-ED86-4B24-95DA-B9DEDE813A63}" dt="2020-12-04T15:56:26.108" v="70036" actId="478"/>
          <ac:picMkLst>
            <pc:docMk/>
            <pc:sldMk cId="2102453390" sldId="476"/>
            <ac:picMk id="8" creationId="{40918134-2FA5-417D-BB9F-5A1F8EB3CEAB}"/>
          </ac:picMkLst>
        </pc:picChg>
        <pc:picChg chg="del mod ord">
          <ac:chgData name="Jonathan Loo" userId="d2d72d48b56f45d8" providerId="LiveId" clId="{D13DE75A-ED86-4B24-95DA-B9DEDE813A63}" dt="2020-12-04T15:57:30.849" v="70053" actId="478"/>
          <ac:picMkLst>
            <pc:docMk/>
            <pc:sldMk cId="2102453390" sldId="476"/>
            <ac:picMk id="9" creationId="{64499B7B-C4B2-428B-B4CA-96F9668F51DE}"/>
          </ac:picMkLst>
        </pc:picChg>
        <pc:picChg chg="del">
          <ac:chgData name="Jonathan Loo" userId="d2d72d48b56f45d8" providerId="LiveId" clId="{D13DE75A-ED86-4B24-95DA-B9DEDE813A63}" dt="2020-11-17T12:09:19.064" v="50628" actId="478"/>
          <ac:picMkLst>
            <pc:docMk/>
            <pc:sldMk cId="2102453390" sldId="476"/>
            <ac:picMk id="9" creationId="{D8C61C69-DF2F-4F91-A3E8-1CBABDBD6E85}"/>
          </ac:picMkLst>
        </pc:picChg>
        <pc:picChg chg="del mod ord">
          <ac:chgData name="Jonathan Loo" userId="d2d72d48b56f45d8" providerId="LiveId" clId="{D13DE75A-ED86-4B24-95DA-B9DEDE813A63}" dt="2020-11-17T12:19:55.156" v="50663" actId="478"/>
          <ac:picMkLst>
            <pc:docMk/>
            <pc:sldMk cId="2102453390" sldId="476"/>
            <ac:picMk id="10" creationId="{50557D65-AB35-4D4E-AA73-FDFBF9FB4517}"/>
          </ac:picMkLst>
        </pc:picChg>
        <pc:picChg chg="mod ord">
          <ac:chgData name="Jonathan Loo" userId="d2d72d48b56f45d8" providerId="LiveId" clId="{D13DE75A-ED86-4B24-95DA-B9DEDE813A63}" dt="2020-12-04T15:57:30.852" v="70055" actId="962"/>
          <ac:picMkLst>
            <pc:docMk/>
            <pc:sldMk cId="2102453390" sldId="476"/>
            <ac:picMk id="11" creationId="{8AE97C44-BFD5-4A01-8379-FD348ABA0600}"/>
          </ac:picMkLst>
        </pc:picChg>
        <pc:picChg chg="del mod ord">
          <ac:chgData name="Jonathan Loo" userId="d2d72d48b56f45d8" providerId="LiveId" clId="{D13DE75A-ED86-4B24-95DA-B9DEDE813A63}" dt="2020-11-17T12:20:03.697" v="50676" actId="478"/>
          <ac:picMkLst>
            <pc:docMk/>
            <pc:sldMk cId="2102453390" sldId="476"/>
            <ac:picMk id="12" creationId="{F2A76CA1-703B-4AA4-8392-5C9C3C233E86}"/>
          </ac:picMkLst>
        </pc:picChg>
        <pc:picChg chg="mod ord">
          <ac:chgData name="Jonathan Loo" userId="d2d72d48b56f45d8" providerId="LiveId" clId="{D13DE75A-ED86-4B24-95DA-B9DEDE813A63}" dt="2020-12-04T16:04:21.465" v="70224" actId="164"/>
          <ac:picMkLst>
            <pc:docMk/>
            <pc:sldMk cId="2102453390" sldId="476"/>
            <ac:picMk id="13" creationId="{3D4399CA-331C-4604-9413-5DF748AD899E}"/>
          </ac:picMkLst>
        </pc:picChg>
        <pc:picChg chg="del mod ord">
          <ac:chgData name="Jonathan Loo" userId="d2d72d48b56f45d8" providerId="LiveId" clId="{D13DE75A-ED86-4B24-95DA-B9DEDE813A63}" dt="2020-11-17T12:21:13.439" v="50701" actId="478"/>
          <ac:picMkLst>
            <pc:docMk/>
            <pc:sldMk cId="2102453390" sldId="476"/>
            <ac:picMk id="14" creationId="{3855474B-FD4E-47C5-8BB4-94B6C55F02B1}"/>
          </ac:picMkLst>
        </pc:picChg>
        <pc:picChg chg="add del">
          <ac:chgData name="Jonathan Loo" userId="d2d72d48b56f45d8" providerId="LiveId" clId="{D13DE75A-ED86-4B24-95DA-B9DEDE813A63}" dt="2020-11-17T12:23:45.647" v="50750" actId="478"/>
          <ac:picMkLst>
            <pc:docMk/>
            <pc:sldMk cId="2102453390" sldId="476"/>
            <ac:picMk id="15" creationId="{2F2663CF-F201-40F8-B3B8-0D8C32BE121E}"/>
          </ac:picMkLst>
        </pc:picChg>
        <pc:picChg chg="del mod ord">
          <ac:chgData name="Jonathan Loo" userId="d2d72d48b56f45d8" providerId="LiveId" clId="{D13DE75A-ED86-4B24-95DA-B9DEDE813A63}" dt="2020-11-17T12:21:46.756" v="50716" actId="478"/>
          <ac:picMkLst>
            <pc:docMk/>
            <pc:sldMk cId="2102453390" sldId="476"/>
            <ac:picMk id="18" creationId="{3A907415-07DA-4336-BC34-189C7EC1210E}"/>
          </ac:picMkLst>
        </pc:picChg>
        <pc:picChg chg="del mod ord">
          <ac:chgData name="Jonathan Loo" userId="d2d72d48b56f45d8" providerId="LiveId" clId="{D13DE75A-ED86-4B24-95DA-B9DEDE813A63}" dt="2020-11-17T12:22:10.459" v="50731" actId="478"/>
          <ac:picMkLst>
            <pc:docMk/>
            <pc:sldMk cId="2102453390" sldId="476"/>
            <ac:picMk id="20" creationId="{BE0F330C-9A23-420D-9C4F-EED6BCE492B7}"/>
          </ac:picMkLst>
        </pc:picChg>
        <pc:picChg chg="del mod ord">
          <ac:chgData name="Jonathan Loo" userId="d2d72d48b56f45d8" providerId="LiveId" clId="{D13DE75A-ED86-4B24-95DA-B9DEDE813A63}" dt="2020-11-17T12:23:14.795" v="50746" actId="478"/>
          <ac:picMkLst>
            <pc:docMk/>
            <pc:sldMk cId="2102453390" sldId="476"/>
            <ac:picMk id="22" creationId="{525174F8-4CC6-468C-AE25-E7B02BB0196E}"/>
          </ac:picMkLst>
        </pc:picChg>
        <pc:picChg chg="del mod ord">
          <ac:chgData name="Jonathan Loo" userId="d2d72d48b56f45d8" providerId="LiveId" clId="{D13DE75A-ED86-4B24-95DA-B9DEDE813A63}" dt="2020-11-17T12:24:15.832" v="50766" actId="478"/>
          <ac:picMkLst>
            <pc:docMk/>
            <pc:sldMk cId="2102453390" sldId="476"/>
            <ac:picMk id="24" creationId="{B59BC65D-0CA0-4B52-B660-CC83479CF8C2}"/>
          </ac:picMkLst>
        </pc:picChg>
        <pc:picChg chg="del mod ord">
          <ac:chgData name="Jonathan Loo" userId="d2d72d48b56f45d8" providerId="LiveId" clId="{D13DE75A-ED86-4B24-95DA-B9DEDE813A63}" dt="2020-11-17T12:26:13.484" v="50831" actId="478"/>
          <ac:picMkLst>
            <pc:docMk/>
            <pc:sldMk cId="2102453390" sldId="476"/>
            <ac:picMk id="26" creationId="{456755C8-AA83-4587-80E0-CA9AD421DD6E}"/>
          </ac:picMkLst>
        </pc:picChg>
        <pc:picChg chg="del mod">
          <ac:chgData name="Jonathan Loo" userId="d2d72d48b56f45d8" providerId="LiveId" clId="{D13DE75A-ED86-4B24-95DA-B9DEDE813A63}" dt="2020-11-17T12:24:50.453" v="50788" actId="478"/>
          <ac:picMkLst>
            <pc:docMk/>
            <pc:sldMk cId="2102453390" sldId="476"/>
            <ac:picMk id="28" creationId="{2324F297-C325-414E-857B-4785301DA180}"/>
          </ac:picMkLst>
        </pc:picChg>
        <pc:picChg chg="del mod ord">
          <ac:chgData name="Jonathan Loo" userId="d2d72d48b56f45d8" providerId="LiveId" clId="{D13DE75A-ED86-4B24-95DA-B9DEDE813A63}" dt="2020-11-17T12:25:01.223" v="50801" actId="478"/>
          <ac:picMkLst>
            <pc:docMk/>
            <pc:sldMk cId="2102453390" sldId="476"/>
            <ac:picMk id="30" creationId="{DB6A561F-AA07-496B-8CB6-3E4F32C5898D}"/>
          </ac:picMkLst>
        </pc:picChg>
        <pc:picChg chg="del mod ord">
          <ac:chgData name="Jonathan Loo" userId="d2d72d48b56f45d8" providerId="LiveId" clId="{D13DE75A-ED86-4B24-95DA-B9DEDE813A63}" dt="2020-11-17T12:25:11.215" v="50814" actId="478"/>
          <ac:picMkLst>
            <pc:docMk/>
            <pc:sldMk cId="2102453390" sldId="476"/>
            <ac:picMk id="32" creationId="{82F54078-DF0E-4511-9F71-79B9963C2C2F}"/>
          </ac:picMkLst>
        </pc:picChg>
        <pc:picChg chg="del mod ord">
          <ac:chgData name="Jonathan Loo" userId="d2d72d48b56f45d8" providerId="LiveId" clId="{D13DE75A-ED86-4B24-95DA-B9DEDE813A63}" dt="2020-12-04T15:56:04.011" v="70016" actId="478"/>
          <ac:picMkLst>
            <pc:docMk/>
            <pc:sldMk cId="2102453390" sldId="476"/>
            <ac:picMk id="34" creationId="{96E6A477-7C80-41E8-A31E-D25F4ADBB542}"/>
          </ac:picMkLst>
        </pc:picChg>
        <pc:picChg chg="del mod ord">
          <ac:chgData name="Jonathan Loo" userId="d2d72d48b56f45d8" providerId="LiveId" clId="{D13DE75A-ED86-4B24-95DA-B9DEDE813A63}" dt="2020-11-17T12:54:47.259" v="51162" actId="478"/>
          <ac:picMkLst>
            <pc:docMk/>
            <pc:sldMk cId="2102453390" sldId="476"/>
            <ac:picMk id="37" creationId="{09A8603D-41C6-48C9-B47A-DC7B831947C2}"/>
          </ac:picMkLst>
        </pc:picChg>
        <pc:picChg chg="del mod ord">
          <ac:chgData name="Jonathan Loo" userId="d2d72d48b56f45d8" providerId="LiveId" clId="{D13DE75A-ED86-4B24-95DA-B9DEDE813A63}" dt="2020-11-17T12:55:10.972" v="51177" actId="478"/>
          <ac:picMkLst>
            <pc:docMk/>
            <pc:sldMk cId="2102453390" sldId="476"/>
            <ac:picMk id="39" creationId="{05A29A61-5BF4-4E19-8F63-2C304451F94D}"/>
          </ac:picMkLst>
        </pc:picChg>
        <pc:picChg chg="del mod ord">
          <ac:chgData name="Jonathan Loo" userId="d2d72d48b56f45d8" providerId="LiveId" clId="{D13DE75A-ED86-4B24-95DA-B9DEDE813A63}" dt="2020-11-17T12:55:51.031" v="51192" actId="478"/>
          <ac:picMkLst>
            <pc:docMk/>
            <pc:sldMk cId="2102453390" sldId="476"/>
            <ac:picMk id="41" creationId="{23F9D093-395D-4ABE-810E-93EA1067157E}"/>
          </ac:picMkLst>
        </pc:picChg>
        <pc:picChg chg="del mod ord">
          <ac:chgData name="Jonathan Loo" userId="d2d72d48b56f45d8" providerId="LiveId" clId="{D13DE75A-ED86-4B24-95DA-B9DEDE813A63}" dt="2020-11-17T12:56:28.224" v="51207" actId="478"/>
          <ac:picMkLst>
            <pc:docMk/>
            <pc:sldMk cId="2102453390" sldId="476"/>
            <ac:picMk id="43" creationId="{EF35A5E3-C8AD-48F7-AE37-FE2469A55EA9}"/>
          </ac:picMkLst>
        </pc:picChg>
        <pc:picChg chg="del mod ord">
          <ac:chgData name="Jonathan Loo" userId="d2d72d48b56f45d8" providerId="LiveId" clId="{D13DE75A-ED86-4B24-95DA-B9DEDE813A63}" dt="2020-11-17T12:56:46.664" v="51224" actId="478"/>
          <ac:picMkLst>
            <pc:docMk/>
            <pc:sldMk cId="2102453390" sldId="476"/>
            <ac:picMk id="45" creationId="{03DB36C0-B1DF-42AE-A25D-A1D4479D9599}"/>
          </ac:picMkLst>
        </pc:picChg>
        <pc:picChg chg="del mod ord">
          <ac:chgData name="Jonathan Loo" userId="d2d72d48b56f45d8" providerId="LiveId" clId="{D13DE75A-ED86-4B24-95DA-B9DEDE813A63}" dt="2020-11-17T12:58:23.149" v="51239" actId="478"/>
          <ac:picMkLst>
            <pc:docMk/>
            <pc:sldMk cId="2102453390" sldId="476"/>
            <ac:picMk id="47" creationId="{7C3AFEF2-4576-4022-80EA-021DC49ACC31}"/>
          </ac:picMkLst>
        </pc:picChg>
        <pc:picChg chg="del mod ord">
          <ac:chgData name="Jonathan Loo" userId="d2d72d48b56f45d8" providerId="LiveId" clId="{D13DE75A-ED86-4B24-95DA-B9DEDE813A63}" dt="2020-11-17T13:05:50.080" v="51254" actId="478"/>
          <ac:picMkLst>
            <pc:docMk/>
            <pc:sldMk cId="2102453390" sldId="476"/>
            <ac:picMk id="49" creationId="{2507AE5B-DB83-4B31-8F73-A56C8EE90BC9}"/>
          </ac:picMkLst>
        </pc:picChg>
        <pc:picChg chg="del mod ord">
          <ac:chgData name="Jonathan Loo" userId="d2d72d48b56f45d8" providerId="LiveId" clId="{D13DE75A-ED86-4B24-95DA-B9DEDE813A63}" dt="2020-11-17T13:13:10.182" v="51468" actId="478"/>
          <ac:picMkLst>
            <pc:docMk/>
            <pc:sldMk cId="2102453390" sldId="476"/>
            <ac:picMk id="51" creationId="{FAED8865-5D61-4847-A2A6-01BD95D5003B}"/>
          </ac:picMkLst>
        </pc:picChg>
        <pc:picChg chg="del mod ord">
          <ac:chgData name="Jonathan Loo" userId="d2d72d48b56f45d8" providerId="LiveId" clId="{D13DE75A-ED86-4B24-95DA-B9DEDE813A63}" dt="2020-11-17T13:13:18.417" v="51483" actId="478"/>
          <ac:picMkLst>
            <pc:docMk/>
            <pc:sldMk cId="2102453390" sldId="476"/>
            <ac:picMk id="53" creationId="{88C88CCF-A5AF-4FE9-87F6-4DFFD7517B2D}"/>
          </ac:picMkLst>
        </pc:picChg>
        <pc:picChg chg="del mod ord">
          <ac:chgData name="Jonathan Loo" userId="d2d72d48b56f45d8" providerId="LiveId" clId="{D13DE75A-ED86-4B24-95DA-B9DEDE813A63}" dt="2020-11-23T20:30:42.491" v="68169" actId="478"/>
          <ac:picMkLst>
            <pc:docMk/>
            <pc:sldMk cId="2102453390" sldId="476"/>
            <ac:picMk id="55" creationId="{91FA3E84-03A2-49E8-A8A1-DB03AB6F614E}"/>
          </ac:picMkLst>
        </pc:picChg>
        <pc:picChg chg="add del mod">
          <ac:chgData name="Jonathan Loo" userId="d2d72d48b56f45d8" providerId="LiveId" clId="{D13DE75A-ED86-4B24-95DA-B9DEDE813A63}" dt="2020-11-17T12:19:13.444" v="50631" actId="478"/>
          <ac:picMkLst>
            <pc:docMk/>
            <pc:sldMk cId="2102453390" sldId="476"/>
            <ac:picMk id="51202" creationId="{F1554073-F548-42FC-AE04-4FB75B5BE06A}"/>
          </ac:picMkLst>
        </pc:picChg>
        <pc:picChg chg="add mod">
          <ac:chgData name="Jonathan Loo" userId="d2d72d48b56f45d8" providerId="LiveId" clId="{D13DE75A-ED86-4B24-95DA-B9DEDE813A63}" dt="2020-12-04T16:04:21.465" v="70224" actId="164"/>
          <ac:picMkLst>
            <pc:docMk/>
            <pc:sldMk cId="2102453390" sldId="476"/>
            <ac:picMk id="51204" creationId="{BD3E68F6-98DA-4B3B-9034-D11E70368502}"/>
          </ac:picMkLst>
        </pc:picChg>
      </pc:sldChg>
      <pc:sldChg chg="new del">
        <pc:chgData name="Jonathan Loo" userId="d2d72d48b56f45d8" providerId="LiveId" clId="{D13DE75A-ED86-4B24-95DA-B9DEDE813A63}" dt="2020-11-17T15:07:32.597" v="53366" actId="47"/>
        <pc:sldMkLst>
          <pc:docMk/>
          <pc:sldMk cId="2618209616" sldId="477"/>
        </pc:sldMkLst>
      </pc:sldChg>
      <pc:sldChg chg="delSp modSp add del mod">
        <pc:chgData name="Jonathan Loo" userId="d2d72d48b56f45d8" providerId="LiveId" clId="{D13DE75A-ED86-4B24-95DA-B9DEDE813A63}" dt="2020-11-17T13:23:11.755" v="51688" actId="47"/>
        <pc:sldMkLst>
          <pc:docMk/>
          <pc:sldMk cId="201684934" sldId="478"/>
        </pc:sldMkLst>
        <pc:spChg chg="mod">
          <ac:chgData name="Jonathan Loo" userId="d2d72d48b56f45d8" providerId="LiveId" clId="{D13DE75A-ED86-4B24-95DA-B9DEDE813A63}" dt="2020-11-17T13:16:27.614" v="51508" actId="20577"/>
          <ac:spMkLst>
            <pc:docMk/>
            <pc:sldMk cId="201684934" sldId="478"/>
            <ac:spMk id="2" creationId="{C3457E5B-D95F-44F0-BE27-6E4DA95052A7}"/>
          </ac:spMkLst>
        </pc:spChg>
        <pc:picChg chg="del mod ord">
          <ac:chgData name="Jonathan Loo" userId="d2d72d48b56f45d8" providerId="LiveId" clId="{D13DE75A-ED86-4B24-95DA-B9DEDE813A63}" dt="2020-11-17T12:53:53.016" v="51147" actId="478"/>
          <ac:picMkLst>
            <pc:docMk/>
            <pc:sldMk cId="201684934" sldId="478"/>
            <ac:picMk id="4" creationId="{3D845ABE-9875-4511-941B-15023EF61E6A}"/>
          </ac:picMkLst>
        </pc:picChg>
        <pc:picChg chg="mod ord">
          <ac:chgData name="Jonathan Loo" userId="d2d72d48b56f45d8" providerId="LiveId" clId="{D13DE75A-ED86-4B24-95DA-B9DEDE813A63}" dt="2020-11-17T12:53:53.018" v="51149" actId="962"/>
          <ac:picMkLst>
            <pc:docMk/>
            <pc:sldMk cId="201684934" sldId="478"/>
            <ac:picMk id="6" creationId="{18752C9E-EB54-4CAE-B112-04B3FFEE7F65}"/>
          </ac:picMkLst>
        </pc:picChg>
        <pc:picChg chg="del mod">
          <ac:chgData name="Jonathan Loo" userId="d2d72d48b56f45d8" providerId="LiveId" clId="{D13DE75A-ED86-4B24-95DA-B9DEDE813A63}" dt="2020-11-17T12:50:49.816" v="51131" actId="478"/>
          <ac:picMkLst>
            <pc:docMk/>
            <pc:sldMk cId="201684934" sldId="478"/>
            <ac:picMk id="37" creationId="{09A8603D-41C6-48C9-B47A-DC7B831947C2}"/>
          </ac:picMkLst>
        </pc:picChg>
      </pc:sldChg>
      <pc:sldChg chg="addSp delSp modSp add del mod">
        <pc:chgData name="Jonathan Loo" userId="d2d72d48b56f45d8" providerId="LiveId" clId="{D13DE75A-ED86-4B24-95DA-B9DEDE813A63}" dt="2020-11-17T13:23:15.600" v="51689" actId="47"/>
        <pc:sldMkLst>
          <pc:docMk/>
          <pc:sldMk cId="2576942184" sldId="479"/>
        </pc:sldMkLst>
        <pc:spChg chg="mod">
          <ac:chgData name="Jonathan Loo" userId="d2d72d48b56f45d8" providerId="LiveId" clId="{D13DE75A-ED86-4B24-95DA-B9DEDE813A63}" dt="2020-11-17T13:21:04.971" v="51632" actId="20577"/>
          <ac:spMkLst>
            <pc:docMk/>
            <pc:sldMk cId="2576942184" sldId="479"/>
            <ac:spMk id="2" creationId="{C3457E5B-D95F-44F0-BE27-6E4DA95052A7}"/>
          </ac:spMkLst>
        </pc:spChg>
        <pc:picChg chg="add del mod">
          <ac:chgData name="Jonathan Loo" userId="d2d72d48b56f45d8" providerId="LiveId" clId="{D13DE75A-ED86-4B24-95DA-B9DEDE813A63}" dt="2020-11-17T13:18:06.955" v="51525" actId="478"/>
          <ac:picMkLst>
            <pc:docMk/>
            <pc:sldMk cId="2576942184" sldId="479"/>
            <ac:picMk id="3" creationId="{B1BB0259-9FD3-44BA-B40A-D1A4B2EB3E4A}"/>
          </ac:picMkLst>
        </pc:picChg>
        <pc:picChg chg="del mod ord">
          <ac:chgData name="Jonathan Loo" userId="d2d72d48b56f45d8" providerId="LiveId" clId="{D13DE75A-ED86-4B24-95DA-B9DEDE813A63}" dt="2020-11-17T13:18:20.466" v="51542" actId="478"/>
          <ac:picMkLst>
            <pc:docMk/>
            <pc:sldMk cId="2576942184" sldId="479"/>
            <ac:picMk id="5" creationId="{F4BBC8B7-72D0-42C9-B1FA-2097BC20BB78}"/>
          </ac:picMkLst>
        </pc:picChg>
        <pc:picChg chg="mod">
          <ac:chgData name="Jonathan Loo" userId="d2d72d48b56f45d8" providerId="LiveId" clId="{D13DE75A-ED86-4B24-95DA-B9DEDE813A63}" dt="2020-11-17T13:21:24.962" v="51638" actId="1036"/>
          <ac:picMkLst>
            <pc:docMk/>
            <pc:sldMk cId="2576942184" sldId="479"/>
            <ac:picMk id="6" creationId="{18752C9E-EB54-4CAE-B112-04B3FFEE7F65}"/>
          </ac:picMkLst>
        </pc:picChg>
        <pc:picChg chg="del mod ord">
          <ac:chgData name="Jonathan Loo" userId="d2d72d48b56f45d8" providerId="LiveId" clId="{D13DE75A-ED86-4B24-95DA-B9DEDE813A63}" dt="2020-11-17T13:18:47.002" v="51556" actId="478"/>
          <ac:picMkLst>
            <pc:docMk/>
            <pc:sldMk cId="2576942184" sldId="479"/>
            <ac:picMk id="9" creationId="{D5479D44-D5BC-4CF0-8009-D4894EC9A362}"/>
          </ac:picMkLst>
        </pc:picChg>
        <pc:picChg chg="del mod ord">
          <ac:chgData name="Jonathan Loo" userId="d2d72d48b56f45d8" providerId="LiveId" clId="{D13DE75A-ED86-4B24-95DA-B9DEDE813A63}" dt="2020-11-17T13:18:57.727" v="51570" actId="478"/>
          <ac:picMkLst>
            <pc:docMk/>
            <pc:sldMk cId="2576942184" sldId="479"/>
            <ac:picMk id="11" creationId="{0D2CCDF8-F48F-4C97-AA3F-D5852A10668F}"/>
          </ac:picMkLst>
        </pc:picChg>
        <pc:picChg chg="del mod ord">
          <ac:chgData name="Jonathan Loo" userId="d2d72d48b56f45d8" providerId="LiveId" clId="{D13DE75A-ED86-4B24-95DA-B9DEDE813A63}" dt="2020-11-17T13:19:05.115" v="51584" actId="478"/>
          <ac:picMkLst>
            <pc:docMk/>
            <pc:sldMk cId="2576942184" sldId="479"/>
            <ac:picMk id="13" creationId="{442395EF-178C-47EB-A9E8-976A3F961345}"/>
          </ac:picMkLst>
        </pc:picChg>
        <pc:picChg chg="del mod ord">
          <ac:chgData name="Jonathan Loo" userId="d2d72d48b56f45d8" providerId="LiveId" clId="{D13DE75A-ED86-4B24-95DA-B9DEDE813A63}" dt="2020-11-17T13:19:50.944" v="51599" actId="478"/>
          <ac:picMkLst>
            <pc:docMk/>
            <pc:sldMk cId="2576942184" sldId="479"/>
            <ac:picMk id="15" creationId="{85008E02-F6AC-4563-97FB-FF7EDA5C0167}"/>
          </ac:picMkLst>
        </pc:picChg>
        <pc:picChg chg="del mod ord">
          <ac:chgData name="Jonathan Loo" userId="d2d72d48b56f45d8" providerId="LiveId" clId="{D13DE75A-ED86-4B24-95DA-B9DEDE813A63}" dt="2020-11-17T13:20:21.268" v="51613" actId="478"/>
          <ac:picMkLst>
            <pc:docMk/>
            <pc:sldMk cId="2576942184" sldId="479"/>
            <ac:picMk id="17" creationId="{911E9137-AB58-4905-96D7-1ED019AC4A04}"/>
          </ac:picMkLst>
        </pc:picChg>
        <pc:picChg chg="del mod ord">
          <ac:chgData name="Jonathan Loo" userId="d2d72d48b56f45d8" providerId="LiveId" clId="{D13DE75A-ED86-4B24-95DA-B9DEDE813A63}" dt="2020-11-17T13:20:42.851" v="51627" actId="478"/>
          <ac:picMkLst>
            <pc:docMk/>
            <pc:sldMk cId="2576942184" sldId="479"/>
            <ac:picMk id="19" creationId="{F55F7F86-0FA6-4574-9281-AA55C0A05611}"/>
          </ac:picMkLst>
        </pc:picChg>
        <pc:picChg chg="mod ord">
          <ac:chgData name="Jonathan Loo" userId="d2d72d48b56f45d8" providerId="LiveId" clId="{D13DE75A-ED86-4B24-95DA-B9DEDE813A63}" dt="2020-11-17T13:21:24.962" v="51638" actId="1036"/>
          <ac:picMkLst>
            <pc:docMk/>
            <pc:sldMk cId="2576942184" sldId="479"/>
            <ac:picMk id="21" creationId="{B041AFE0-FC5A-4DE8-81C3-C7757B8858A9}"/>
          </ac:picMkLst>
        </pc:picChg>
        <pc:picChg chg="mod">
          <ac:chgData name="Jonathan Loo" userId="d2d72d48b56f45d8" providerId="LiveId" clId="{D13DE75A-ED86-4B24-95DA-B9DEDE813A63}" dt="2020-11-17T13:18:12.352" v="51529"/>
          <ac:picMkLst>
            <pc:docMk/>
            <pc:sldMk cId="2576942184" sldId="479"/>
            <ac:picMk id="51204" creationId="{BD3E68F6-98DA-4B3B-9034-D11E70368502}"/>
          </ac:picMkLst>
        </pc:picChg>
      </pc:sldChg>
      <pc:sldChg chg="addSp delSp modSp add del mod">
        <pc:chgData name="Jonathan Loo" userId="d2d72d48b56f45d8" providerId="LiveId" clId="{D13DE75A-ED86-4B24-95DA-B9DEDE813A63}" dt="2020-12-08T10:22:00.179" v="71997" actId="47"/>
        <pc:sldMkLst>
          <pc:docMk/>
          <pc:sldMk cId="3767736561" sldId="480"/>
        </pc:sldMkLst>
        <pc:spChg chg="mod">
          <ac:chgData name="Jonathan Loo" userId="d2d72d48b56f45d8" providerId="LiveId" clId="{D13DE75A-ED86-4B24-95DA-B9DEDE813A63}" dt="2020-11-17T15:40:04.385" v="55248" actId="20577"/>
          <ac:spMkLst>
            <pc:docMk/>
            <pc:sldMk cId="3767736561" sldId="480"/>
            <ac:spMk id="2" creationId="{C3457E5B-D95F-44F0-BE27-6E4DA95052A7}"/>
          </ac:spMkLst>
        </pc:spChg>
        <pc:spChg chg="del ord">
          <ac:chgData name="Jonathan Loo" userId="d2d72d48b56f45d8" providerId="LiveId" clId="{D13DE75A-ED86-4B24-95DA-B9DEDE813A63}" dt="2020-12-04T16:01:38.695" v="70140" actId="478"/>
          <ac:spMkLst>
            <pc:docMk/>
            <pc:sldMk cId="3767736561" sldId="480"/>
            <ac:spMk id="10" creationId="{050B62C0-0C05-417C-96CF-1FAAC0921F69}"/>
          </ac:spMkLst>
        </pc:spChg>
        <pc:spChg chg="add mod">
          <ac:chgData name="Jonathan Loo" userId="d2d72d48b56f45d8" providerId="LiveId" clId="{D13DE75A-ED86-4B24-95DA-B9DEDE813A63}" dt="2020-12-04T16:04:17.092" v="70223" actId="164"/>
          <ac:spMkLst>
            <pc:docMk/>
            <pc:sldMk cId="3767736561" sldId="480"/>
            <ac:spMk id="14" creationId="{B88233C2-D478-49A8-B5A3-270F7AD09140}"/>
          </ac:spMkLst>
        </pc:spChg>
        <pc:spChg chg="add mod">
          <ac:chgData name="Jonathan Loo" userId="d2d72d48b56f45d8" providerId="LiveId" clId="{D13DE75A-ED86-4B24-95DA-B9DEDE813A63}" dt="2020-12-04T16:04:17.092" v="70223" actId="164"/>
          <ac:spMkLst>
            <pc:docMk/>
            <pc:sldMk cId="3767736561" sldId="480"/>
            <ac:spMk id="15" creationId="{0CE105D6-3ACF-4441-BF52-A55DCE6661A9}"/>
          </ac:spMkLst>
        </pc:spChg>
        <pc:grpChg chg="del">
          <ac:chgData name="Jonathan Loo" userId="d2d72d48b56f45d8" providerId="LiveId" clId="{D13DE75A-ED86-4B24-95DA-B9DEDE813A63}" dt="2020-12-04T16:03:00.034" v="70209" actId="478"/>
          <ac:grpSpMkLst>
            <pc:docMk/>
            <pc:sldMk cId="3767736561" sldId="480"/>
            <ac:grpSpMk id="13" creationId="{7CB39683-1605-4D16-8C9F-2829A944F96B}"/>
          </ac:grpSpMkLst>
        </pc:grpChg>
        <pc:grpChg chg="add mod">
          <ac:chgData name="Jonathan Loo" userId="d2d72d48b56f45d8" providerId="LiveId" clId="{D13DE75A-ED86-4B24-95DA-B9DEDE813A63}" dt="2020-12-04T16:04:17.092" v="70223" actId="164"/>
          <ac:grpSpMkLst>
            <pc:docMk/>
            <pc:sldMk cId="3767736561" sldId="480"/>
            <ac:grpSpMk id="16" creationId="{03998905-803D-4696-BED0-3FA54EFCD9CD}"/>
          </ac:grpSpMkLst>
        </pc:grpChg>
        <pc:picChg chg="add del mod">
          <ac:chgData name="Jonathan Loo" userId="d2d72d48b56f45d8" providerId="LiveId" clId="{D13DE75A-ED86-4B24-95DA-B9DEDE813A63}" dt="2020-11-17T13:22:35.713" v="51658" actId="478"/>
          <ac:picMkLst>
            <pc:docMk/>
            <pc:sldMk cId="3767736561" sldId="480"/>
            <ac:picMk id="3" creationId="{0D69D95A-C055-4F78-BE0B-233967C24768}"/>
          </ac:picMkLst>
        </pc:picChg>
        <pc:picChg chg="del mod ord">
          <ac:chgData name="Jonathan Loo" userId="d2d72d48b56f45d8" providerId="LiveId" clId="{D13DE75A-ED86-4B24-95DA-B9DEDE813A63}" dt="2020-12-04T15:59:35.917" v="70100" actId="478"/>
          <ac:picMkLst>
            <pc:docMk/>
            <pc:sldMk cId="3767736561" sldId="480"/>
            <ac:picMk id="4" creationId="{C130622F-919B-4498-AFFC-61B9E93D26C5}"/>
          </ac:picMkLst>
        </pc:picChg>
        <pc:picChg chg="del mod ord">
          <ac:chgData name="Jonathan Loo" userId="d2d72d48b56f45d8" providerId="LiveId" clId="{D13DE75A-ED86-4B24-95DA-B9DEDE813A63}" dt="2020-11-17T13:22:49.343" v="51674" actId="478"/>
          <ac:picMkLst>
            <pc:docMk/>
            <pc:sldMk cId="3767736561" sldId="480"/>
            <ac:picMk id="5" creationId="{EF89CE03-6076-4330-8E70-4ECFC481A7DF}"/>
          </ac:picMkLst>
        </pc:picChg>
        <pc:picChg chg="del mod">
          <ac:chgData name="Jonathan Loo" userId="d2d72d48b56f45d8" providerId="LiveId" clId="{D13DE75A-ED86-4B24-95DA-B9DEDE813A63}" dt="2020-12-04T15:59:21.684" v="70084" actId="478"/>
          <ac:picMkLst>
            <pc:docMk/>
            <pc:sldMk cId="3767736561" sldId="480"/>
            <ac:picMk id="6" creationId="{18752C9E-EB54-4CAE-B112-04B3FFEE7F65}"/>
          </ac:picMkLst>
        </pc:picChg>
        <pc:picChg chg="mod ord">
          <ac:chgData name="Jonathan Loo" userId="d2d72d48b56f45d8" providerId="LiveId" clId="{D13DE75A-ED86-4B24-95DA-B9DEDE813A63}" dt="2020-12-04T15:59:35.919" v="70102" actId="962"/>
          <ac:picMkLst>
            <pc:docMk/>
            <pc:sldMk cId="3767736561" sldId="480"/>
            <ac:picMk id="7" creationId="{E002C238-CE71-4934-BC06-469E3E0E12D8}"/>
          </ac:picMkLst>
        </pc:picChg>
        <pc:picChg chg="del mod ord">
          <ac:chgData name="Jonathan Loo" userId="d2d72d48b56f45d8" providerId="LiveId" clId="{D13DE75A-ED86-4B24-95DA-B9DEDE813A63}" dt="2020-12-04T16:06:41.273" v="70343" actId="478"/>
          <ac:picMkLst>
            <pc:docMk/>
            <pc:sldMk cId="3767736561" sldId="480"/>
            <ac:picMk id="9" creationId="{5C998EF5-C91C-4493-99D0-B75BCC4C9383}"/>
          </ac:picMkLst>
        </pc:picChg>
        <pc:picChg chg="del mod ord">
          <ac:chgData name="Jonathan Loo" userId="d2d72d48b56f45d8" providerId="LiveId" clId="{D13DE75A-ED86-4B24-95DA-B9DEDE813A63}" dt="2020-11-17T13:29:13.231" v="51736" actId="478"/>
          <ac:picMkLst>
            <pc:docMk/>
            <pc:sldMk cId="3767736561" sldId="480"/>
            <ac:picMk id="9" creationId="{B8F28D42-3BA1-4ED4-8836-31C286689C3C}"/>
          </ac:picMkLst>
        </pc:picChg>
        <pc:picChg chg="add mod">
          <ac:chgData name="Jonathan Loo" userId="d2d72d48b56f45d8" providerId="LiveId" clId="{D13DE75A-ED86-4B24-95DA-B9DEDE813A63}" dt="2020-12-08T09:35:25.174" v="71945" actId="1076"/>
          <ac:picMkLst>
            <pc:docMk/>
            <pc:sldMk cId="3767736561" sldId="480"/>
            <ac:picMk id="10" creationId="{B466167E-A0FD-4E3B-93EC-C7E97054C34D}"/>
          </ac:picMkLst>
        </pc:picChg>
        <pc:picChg chg="del mod ord">
          <ac:chgData name="Jonathan Loo" userId="d2d72d48b56f45d8" providerId="LiveId" clId="{D13DE75A-ED86-4B24-95DA-B9DEDE813A63}" dt="2020-11-17T13:30:06.121" v="51751" actId="478"/>
          <ac:picMkLst>
            <pc:docMk/>
            <pc:sldMk cId="3767736561" sldId="480"/>
            <ac:picMk id="11" creationId="{27A45154-82CE-4B21-B244-D3B3FFB72F1F}"/>
          </ac:picMkLst>
        </pc:picChg>
        <pc:picChg chg="del mod ord topLvl">
          <ac:chgData name="Jonathan Loo" userId="d2d72d48b56f45d8" providerId="LiveId" clId="{D13DE75A-ED86-4B24-95DA-B9DEDE813A63}" dt="2020-12-04T16:03:00.034" v="70209" actId="478"/>
          <ac:picMkLst>
            <pc:docMk/>
            <pc:sldMk cId="3767736561" sldId="480"/>
            <ac:picMk id="12" creationId="{ED4D1AD1-FB7C-4E74-AAA9-05388D1B13B2}"/>
          </ac:picMkLst>
        </pc:picChg>
        <pc:picChg chg="del mod ord">
          <ac:chgData name="Jonathan Loo" userId="d2d72d48b56f45d8" providerId="LiveId" clId="{D13DE75A-ED86-4B24-95DA-B9DEDE813A63}" dt="2020-11-17T13:31:23.346" v="51767" actId="478"/>
          <ac:picMkLst>
            <pc:docMk/>
            <pc:sldMk cId="3767736561" sldId="480"/>
            <ac:picMk id="13" creationId="{AA285962-BC0A-4D04-9C0B-7081B5953D96}"/>
          </ac:picMkLst>
        </pc:picChg>
        <pc:picChg chg="del mod ord">
          <ac:chgData name="Jonathan Loo" userId="d2d72d48b56f45d8" providerId="LiveId" clId="{D13DE75A-ED86-4B24-95DA-B9DEDE813A63}" dt="2020-11-17T13:31:47.941" v="51782" actId="478"/>
          <ac:picMkLst>
            <pc:docMk/>
            <pc:sldMk cId="3767736561" sldId="480"/>
            <ac:picMk id="15" creationId="{8200D83A-1B20-4E1D-AF7C-435C4DB9C3F3}"/>
          </ac:picMkLst>
        </pc:picChg>
        <pc:picChg chg="del mod ord">
          <ac:chgData name="Jonathan Loo" userId="d2d72d48b56f45d8" providerId="LiveId" clId="{D13DE75A-ED86-4B24-95DA-B9DEDE813A63}" dt="2020-11-17T13:32:10.226" v="51796" actId="478"/>
          <ac:picMkLst>
            <pc:docMk/>
            <pc:sldMk cId="3767736561" sldId="480"/>
            <ac:picMk id="17" creationId="{AB46CE5E-8A65-4330-9663-FB358CF6B50B}"/>
          </ac:picMkLst>
        </pc:picChg>
        <pc:picChg chg="mod ord">
          <ac:chgData name="Jonathan Loo" userId="d2d72d48b56f45d8" providerId="LiveId" clId="{D13DE75A-ED86-4B24-95DA-B9DEDE813A63}" dt="2020-12-04T16:06:41.275" v="70345" actId="962"/>
          <ac:picMkLst>
            <pc:docMk/>
            <pc:sldMk cId="3767736561" sldId="480"/>
            <ac:picMk id="18" creationId="{7D15E094-2BC1-425E-8769-B50C50328E15}"/>
          </ac:picMkLst>
        </pc:picChg>
        <pc:picChg chg="del mod ord">
          <ac:chgData name="Jonathan Loo" userId="d2d72d48b56f45d8" providerId="LiveId" clId="{D13DE75A-ED86-4B24-95DA-B9DEDE813A63}" dt="2020-11-17T13:32:23.694" v="51810" actId="478"/>
          <ac:picMkLst>
            <pc:docMk/>
            <pc:sldMk cId="3767736561" sldId="480"/>
            <ac:picMk id="19" creationId="{523EC1FC-C58C-4BFA-A294-EC6AF9B7F8A3}"/>
          </ac:picMkLst>
        </pc:picChg>
        <pc:picChg chg="add mod">
          <ac:chgData name="Jonathan Loo" userId="d2d72d48b56f45d8" providerId="LiveId" clId="{D13DE75A-ED86-4B24-95DA-B9DEDE813A63}" dt="2020-12-04T16:04:17.092" v="70223" actId="164"/>
          <ac:picMkLst>
            <pc:docMk/>
            <pc:sldMk cId="3767736561" sldId="480"/>
            <ac:picMk id="20" creationId="{698DE259-DEA8-425A-8469-BD8DA9D0D093}"/>
          </ac:picMkLst>
        </pc:picChg>
        <pc:picChg chg="del mod ord">
          <ac:chgData name="Jonathan Loo" userId="d2d72d48b56f45d8" providerId="LiveId" clId="{D13DE75A-ED86-4B24-95DA-B9DEDE813A63}" dt="2020-11-17T13:32:36.421" v="51824" actId="478"/>
          <ac:picMkLst>
            <pc:docMk/>
            <pc:sldMk cId="3767736561" sldId="480"/>
            <ac:picMk id="21" creationId="{D92E7606-45B8-44F2-97CD-DCC5EE0CC53D}"/>
          </ac:picMkLst>
        </pc:picChg>
        <pc:picChg chg="del mod ord">
          <ac:chgData name="Jonathan Loo" userId="d2d72d48b56f45d8" providerId="LiveId" clId="{D13DE75A-ED86-4B24-95DA-B9DEDE813A63}" dt="2020-11-17T13:33:10.637" v="51838" actId="478"/>
          <ac:picMkLst>
            <pc:docMk/>
            <pc:sldMk cId="3767736561" sldId="480"/>
            <ac:picMk id="23" creationId="{44158745-E907-4AEE-BBD9-99E0ABD7A0B1}"/>
          </ac:picMkLst>
        </pc:picChg>
        <pc:picChg chg="del mod ord">
          <ac:chgData name="Jonathan Loo" userId="d2d72d48b56f45d8" providerId="LiveId" clId="{D13DE75A-ED86-4B24-95DA-B9DEDE813A63}" dt="2020-11-17T13:33:22.249" v="51852" actId="478"/>
          <ac:picMkLst>
            <pc:docMk/>
            <pc:sldMk cId="3767736561" sldId="480"/>
            <ac:picMk id="25" creationId="{05A401B4-4239-4448-AABC-280A0825E147}"/>
          </ac:picMkLst>
        </pc:picChg>
        <pc:picChg chg="del mod ord">
          <ac:chgData name="Jonathan Loo" userId="d2d72d48b56f45d8" providerId="LiveId" clId="{D13DE75A-ED86-4B24-95DA-B9DEDE813A63}" dt="2020-11-17T13:34:10.801" v="51868" actId="478"/>
          <ac:picMkLst>
            <pc:docMk/>
            <pc:sldMk cId="3767736561" sldId="480"/>
            <ac:picMk id="27" creationId="{022D64B6-549A-42B7-ABF4-851D2F15612A}"/>
          </ac:picMkLst>
        </pc:picChg>
        <pc:picChg chg="add del mod ord">
          <ac:chgData name="Jonathan Loo" userId="d2d72d48b56f45d8" providerId="LiveId" clId="{D13DE75A-ED86-4B24-95DA-B9DEDE813A63}" dt="2020-11-17T14:01:43.383" v="51975" actId="478"/>
          <ac:picMkLst>
            <pc:docMk/>
            <pc:sldMk cId="3767736561" sldId="480"/>
            <ac:picMk id="29" creationId="{7B92AD9E-238C-4891-8929-26B686D8EBD6}"/>
          </ac:picMkLst>
        </pc:picChg>
        <pc:picChg chg="del mod ord">
          <ac:chgData name="Jonathan Loo" userId="d2d72d48b56f45d8" providerId="LiveId" clId="{D13DE75A-ED86-4B24-95DA-B9DEDE813A63}" dt="2020-11-17T14:00:09.435" v="51963"/>
          <ac:picMkLst>
            <pc:docMk/>
            <pc:sldMk cId="3767736561" sldId="480"/>
            <ac:picMk id="31" creationId="{2FBB4E6E-C459-4725-A0AB-6DE0B441208D}"/>
          </ac:picMkLst>
        </pc:picChg>
        <pc:picChg chg="del mod ord">
          <ac:chgData name="Jonathan Loo" userId="d2d72d48b56f45d8" providerId="LiveId" clId="{D13DE75A-ED86-4B24-95DA-B9DEDE813A63}" dt="2020-11-17T14:03:09.540" v="51989" actId="478"/>
          <ac:picMkLst>
            <pc:docMk/>
            <pc:sldMk cId="3767736561" sldId="480"/>
            <ac:picMk id="33" creationId="{D9385C55-07D2-4550-B6A4-7BCF04989FBC}"/>
          </ac:picMkLst>
        </pc:picChg>
        <pc:picChg chg="del mod">
          <ac:chgData name="Jonathan Loo" userId="d2d72d48b56f45d8" providerId="LiveId" clId="{D13DE75A-ED86-4B24-95DA-B9DEDE813A63}" dt="2020-12-04T16:01:38.691" v="70139" actId="478"/>
          <ac:picMkLst>
            <pc:docMk/>
            <pc:sldMk cId="3767736561" sldId="480"/>
            <ac:picMk id="34" creationId="{96E6A477-7C80-41E8-A31E-D25F4ADBB542}"/>
          </ac:picMkLst>
        </pc:picChg>
        <pc:picChg chg="del mod ord">
          <ac:chgData name="Jonathan Loo" userId="d2d72d48b56f45d8" providerId="LiveId" clId="{D13DE75A-ED86-4B24-95DA-B9DEDE813A63}" dt="2020-11-17T14:03:23.613" v="52003" actId="478"/>
          <ac:picMkLst>
            <pc:docMk/>
            <pc:sldMk cId="3767736561" sldId="480"/>
            <ac:picMk id="37" creationId="{B0CF3436-B86B-4DA5-BAD7-8051AAEB4861}"/>
          </ac:picMkLst>
        </pc:picChg>
        <pc:picChg chg="del mod ord">
          <ac:chgData name="Jonathan Loo" userId="d2d72d48b56f45d8" providerId="LiveId" clId="{D13DE75A-ED86-4B24-95DA-B9DEDE813A63}" dt="2020-11-17T14:17:02.433" v="52318" actId="478"/>
          <ac:picMkLst>
            <pc:docMk/>
            <pc:sldMk cId="3767736561" sldId="480"/>
            <ac:picMk id="39" creationId="{C713332B-5EC0-4A96-9BC5-12D3574D1A93}"/>
          </ac:picMkLst>
        </pc:picChg>
        <pc:picChg chg="del mod ord">
          <ac:chgData name="Jonathan Loo" userId="d2d72d48b56f45d8" providerId="LiveId" clId="{D13DE75A-ED86-4B24-95DA-B9DEDE813A63}" dt="2020-11-17T14:17:13.702" v="52334" actId="478"/>
          <ac:picMkLst>
            <pc:docMk/>
            <pc:sldMk cId="3767736561" sldId="480"/>
            <ac:picMk id="41" creationId="{F85267C4-9484-48A2-A77A-EAA2138182EE}"/>
          </ac:picMkLst>
        </pc:picChg>
        <pc:picChg chg="del mod ord">
          <ac:chgData name="Jonathan Loo" userId="d2d72d48b56f45d8" providerId="LiveId" clId="{D13DE75A-ED86-4B24-95DA-B9DEDE813A63}" dt="2020-11-17T14:17:58.277" v="52348" actId="478"/>
          <ac:picMkLst>
            <pc:docMk/>
            <pc:sldMk cId="3767736561" sldId="480"/>
            <ac:picMk id="43" creationId="{F9834FC0-10ED-49F8-B2A5-D8E30962A826}"/>
          </ac:picMkLst>
        </pc:picChg>
        <pc:picChg chg="del mod ord">
          <ac:chgData name="Jonathan Loo" userId="d2d72d48b56f45d8" providerId="LiveId" clId="{D13DE75A-ED86-4B24-95DA-B9DEDE813A63}" dt="2020-11-17T14:18:07.201" v="52362" actId="478"/>
          <ac:picMkLst>
            <pc:docMk/>
            <pc:sldMk cId="3767736561" sldId="480"/>
            <ac:picMk id="45" creationId="{4037B96A-6190-4E01-AAF0-1D075218FA5F}"/>
          </ac:picMkLst>
        </pc:picChg>
        <pc:picChg chg="del mod ord">
          <ac:chgData name="Jonathan Loo" userId="d2d72d48b56f45d8" providerId="LiveId" clId="{D13DE75A-ED86-4B24-95DA-B9DEDE813A63}" dt="2020-11-17T14:18:17.458" v="52376" actId="478"/>
          <ac:picMkLst>
            <pc:docMk/>
            <pc:sldMk cId="3767736561" sldId="480"/>
            <ac:picMk id="47" creationId="{DE0A54FD-C6FB-4E6B-AF76-1E7E95F64C77}"/>
          </ac:picMkLst>
        </pc:picChg>
        <pc:picChg chg="del mod ord">
          <ac:chgData name="Jonathan Loo" userId="d2d72d48b56f45d8" providerId="LiveId" clId="{D13DE75A-ED86-4B24-95DA-B9DEDE813A63}" dt="2020-11-17T14:18:26.397" v="52390" actId="478"/>
          <ac:picMkLst>
            <pc:docMk/>
            <pc:sldMk cId="3767736561" sldId="480"/>
            <ac:picMk id="49" creationId="{8323339F-7C61-40B3-852A-4CC7F7002A29}"/>
          </ac:picMkLst>
        </pc:picChg>
        <pc:picChg chg="del mod ord">
          <ac:chgData name="Jonathan Loo" userId="d2d72d48b56f45d8" providerId="LiveId" clId="{D13DE75A-ED86-4B24-95DA-B9DEDE813A63}" dt="2020-11-17T14:18:49.329" v="52404" actId="478"/>
          <ac:picMkLst>
            <pc:docMk/>
            <pc:sldMk cId="3767736561" sldId="480"/>
            <ac:picMk id="51" creationId="{1BEDC593-C65A-4D95-850F-1A191024432C}"/>
          </ac:picMkLst>
        </pc:picChg>
        <pc:picChg chg="del mod ord">
          <ac:chgData name="Jonathan Loo" userId="d2d72d48b56f45d8" providerId="LiveId" clId="{D13DE75A-ED86-4B24-95DA-B9DEDE813A63}" dt="2020-11-17T14:19:24.149" v="52418" actId="478"/>
          <ac:picMkLst>
            <pc:docMk/>
            <pc:sldMk cId="3767736561" sldId="480"/>
            <ac:picMk id="53" creationId="{A036E3A2-660C-4175-B3C8-A01143FDD7B6}"/>
          </ac:picMkLst>
        </pc:picChg>
        <pc:picChg chg="del mod ord">
          <ac:chgData name="Jonathan Loo" userId="d2d72d48b56f45d8" providerId="LiveId" clId="{D13DE75A-ED86-4B24-95DA-B9DEDE813A63}" dt="2020-11-17T14:19:36.019" v="52432" actId="478"/>
          <ac:picMkLst>
            <pc:docMk/>
            <pc:sldMk cId="3767736561" sldId="480"/>
            <ac:picMk id="55" creationId="{64214A40-E38E-406D-8458-184CEABA2FE4}"/>
          </ac:picMkLst>
        </pc:picChg>
        <pc:picChg chg="del mod ord">
          <ac:chgData name="Jonathan Loo" userId="d2d72d48b56f45d8" providerId="LiveId" clId="{D13DE75A-ED86-4B24-95DA-B9DEDE813A63}" dt="2020-11-17T14:19:49.175" v="52446" actId="478"/>
          <ac:picMkLst>
            <pc:docMk/>
            <pc:sldMk cId="3767736561" sldId="480"/>
            <ac:picMk id="57" creationId="{8A6246C2-E7D8-4CCA-AC3C-9D05B2EA6851}"/>
          </ac:picMkLst>
        </pc:picChg>
        <pc:picChg chg="del mod ord">
          <ac:chgData name="Jonathan Loo" userId="d2d72d48b56f45d8" providerId="LiveId" clId="{D13DE75A-ED86-4B24-95DA-B9DEDE813A63}" dt="2020-11-17T14:20:06.885" v="52460" actId="478"/>
          <ac:picMkLst>
            <pc:docMk/>
            <pc:sldMk cId="3767736561" sldId="480"/>
            <ac:picMk id="59" creationId="{7971871D-1F74-4441-ACCF-FA9B90A78C86}"/>
          </ac:picMkLst>
        </pc:picChg>
        <pc:picChg chg="del mod ord">
          <ac:chgData name="Jonathan Loo" userId="d2d72d48b56f45d8" providerId="LiveId" clId="{D13DE75A-ED86-4B24-95DA-B9DEDE813A63}" dt="2020-11-17T14:20:15.099" v="52474" actId="478"/>
          <ac:picMkLst>
            <pc:docMk/>
            <pc:sldMk cId="3767736561" sldId="480"/>
            <ac:picMk id="61" creationId="{74C2F484-F078-4C12-8BF2-D2837354A8CE}"/>
          </ac:picMkLst>
        </pc:picChg>
        <pc:picChg chg="del mod ord">
          <ac:chgData name="Jonathan Loo" userId="d2d72d48b56f45d8" providerId="LiveId" clId="{D13DE75A-ED86-4B24-95DA-B9DEDE813A63}" dt="2020-11-17T14:20:22.685" v="52488" actId="478"/>
          <ac:picMkLst>
            <pc:docMk/>
            <pc:sldMk cId="3767736561" sldId="480"/>
            <ac:picMk id="63" creationId="{8E52632D-C8DA-4152-AC79-7D80DB4C0937}"/>
          </ac:picMkLst>
        </pc:picChg>
        <pc:picChg chg="del mod ord">
          <ac:chgData name="Jonathan Loo" userId="d2d72d48b56f45d8" providerId="LiveId" clId="{D13DE75A-ED86-4B24-95DA-B9DEDE813A63}" dt="2020-11-17T14:20:29.869" v="52502" actId="478"/>
          <ac:picMkLst>
            <pc:docMk/>
            <pc:sldMk cId="3767736561" sldId="480"/>
            <ac:picMk id="51201" creationId="{D95EF8CA-3DC5-41FC-8A6E-B571F319AEB2}"/>
          </ac:picMkLst>
        </pc:picChg>
        <pc:picChg chg="del mod ord">
          <ac:chgData name="Jonathan Loo" userId="d2d72d48b56f45d8" providerId="LiveId" clId="{D13DE75A-ED86-4B24-95DA-B9DEDE813A63}" dt="2020-11-17T14:21:32.813" v="52516" actId="478"/>
          <ac:picMkLst>
            <pc:docMk/>
            <pc:sldMk cId="3767736561" sldId="480"/>
            <ac:picMk id="51203" creationId="{F5F94EB5-093C-482B-B6F4-78CDC6157871}"/>
          </ac:picMkLst>
        </pc:picChg>
        <pc:picChg chg="mod topLvl">
          <ac:chgData name="Jonathan Loo" userId="d2d72d48b56f45d8" providerId="LiveId" clId="{D13DE75A-ED86-4B24-95DA-B9DEDE813A63}" dt="2020-12-04T16:04:17.092" v="70223" actId="164"/>
          <ac:picMkLst>
            <pc:docMk/>
            <pc:sldMk cId="3767736561" sldId="480"/>
            <ac:picMk id="51204" creationId="{BD3E68F6-98DA-4B3B-9034-D11E70368502}"/>
          </ac:picMkLst>
        </pc:picChg>
        <pc:picChg chg="del mod ord">
          <ac:chgData name="Jonathan Loo" userId="d2d72d48b56f45d8" providerId="LiveId" clId="{D13DE75A-ED86-4B24-95DA-B9DEDE813A63}" dt="2020-11-17T14:22:29.103" v="52530" actId="478"/>
          <ac:picMkLst>
            <pc:docMk/>
            <pc:sldMk cId="3767736561" sldId="480"/>
            <ac:picMk id="51206" creationId="{31B3C01C-6F15-43AA-A65A-C669CB2F7FF6}"/>
          </ac:picMkLst>
        </pc:picChg>
        <pc:picChg chg="add del mod ord">
          <ac:chgData name="Jonathan Loo" userId="d2d72d48b56f45d8" providerId="LiveId" clId="{D13DE75A-ED86-4B24-95DA-B9DEDE813A63}" dt="2020-12-04T16:00:37.130" v="70114" actId="478"/>
          <ac:picMkLst>
            <pc:docMk/>
            <pc:sldMk cId="3767736561" sldId="480"/>
            <ac:picMk id="51208" creationId="{4480466C-C32C-4CF3-B672-129052F49D83}"/>
          </ac:picMkLst>
        </pc:picChg>
        <pc:picChg chg="del mod ord">
          <ac:chgData name="Jonathan Loo" userId="d2d72d48b56f45d8" providerId="LiveId" clId="{D13DE75A-ED86-4B24-95DA-B9DEDE813A63}" dt="2020-11-17T14:43:48.431" v="52763"/>
          <ac:picMkLst>
            <pc:docMk/>
            <pc:sldMk cId="3767736561" sldId="480"/>
            <ac:picMk id="51210" creationId="{1DF82A49-8D2A-42A0-B3A0-B076CDE546F9}"/>
          </ac:picMkLst>
        </pc:picChg>
      </pc:sldChg>
      <pc:sldChg chg="addSp delSp modSp add mod">
        <pc:chgData name="Jonathan Loo" userId="d2d72d48b56f45d8" providerId="LiveId" clId="{D13DE75A-ED86-4B24-95DA-B9DEDE813A63}" dt="2020-12-04T16:06:30.520" v="70330" actId="962"/>
        <pc:sldMkLst>
          <pc:docMk/>
          <pc:sldMk cId="3688493471" sldId="481"/>
        </pc:sldMkLst>
        <pc:spChg chg="mod">
          <ac:chgData name="Jonathan Loo" userId="d2d72d48b56f45d8" providerId="LiveId" clId="{D13DE75A-ED86-4B24-95DA-B9DEDE813A63}" dt="2020-11-17T15:40:07.583" v="55249"/>
          <ac:spMkLst>
            <pc:docMk/>
            <pc:sldMk cId="3688493471" sldId="481"/>
            <ac:spMk id="2" creationId="{C3457E5B-D95F-44F0-BE27-6E4DA95052A7}"/>
          </ac:spMkLst>
        </pc:spChg>
        <pc:spChg chg="add del mod">
          <ac:chgData name="Jonathan Loo" userId="d2d72d48b56f45d8" providerId="LiveId" clId="{D13DE75A-ED86-4B24-95DA-B9DEDE813A63}" dt="2020-11-17T13:24:25.925" v="51708"/>
          <ac:spMkLst>
            <pc:docMk/>
            <pc:sldMk cId="3688493471" sldId="481"/>
            <ac:spMk id="4" creationId="{1833536D-0C18-48B8-A2DF-FAD3411F3657}"/>
          </ac:spMkLst>
        </pc:spChg>
        <pc:spChg chg="add mod">
          <ac:chgData name="Jonathan Loo" userId="d2d72d48b56f45d8" providerId="LiveId" clId="{D13DE75A-ED86-4B24-95DA-B9DEDE813A63}" dt="2020-12-04T16:04:12.430" v="70222" actId="164"/>
          <ac:spMkLst>
            <pc:docMk/>
            <pc:sldMk cId="3688493471" sldId="481"/>
            <ac:spMk id="5" creationId="{A2AAC7AF-C41E-4DDD-8F1B-31940884AF1B}"/>
          </ac:spMkLst>
        </pc:spChg>
        <pc:spChg chg="add mod">
          <ac:chgData name="Jonathan Loo" userId="d2d72d48b56f45d8" providerId="LiveId" clId="{D13DE75A-ED86-4B24-95DA-B9DEDE813A63}" dt="2020-12-04T16:04:12.430" v="70222" actId="164"/>
          <ac:spMkLst>
            <pc:docMk/>
            <pc:sldMk cId="3688493471" sldId="481"/>
            <ac:spMk id="8" creationId="{FAA09CA1-678B-4B24-9BED-1D98622DEDD8}"/>
          </ac:spMkLst>
        </pc:spChg>
        <pc:grpChg chg="add mod">
          <ac:chgData name="Jonathan Loo" userId="d2d72d48b56f45d8" providerId="LiveId" clId="{D13DE75A-ED86-4B24-95DA-B9DEDE813A63}" dt="2020-12-04T16:04:12.430" v="70222" actId="164"/>
          <ac:grpSpMkLst>
            <pc:docMk/>
            <pc:sldMk cId="3688493471" sldId="481"/>
            <ac:grpSpMk id="4" creationId="{65088FAE-A6D2-44BB-A897-99AD2AFB0FA7}"/>
          </ac:grpSpMkLst>
        </pc:grpChg>
        <pc:grpChg chg="add del mod">
          <ac:chgData name="Jonathan Loo" userId="d2d72d48b56f45d8" providerId="LiveId" clId="{D13DE75A-ED86-4B24-95DA-B9DEDE813A63}" dt="2020-11-17T13:23:52.778" v="51699" actId="478"/>
          <ac:grpSpMkLst>
            <pc:docMk/>
            <pc:sldMk cId="3688493471" sldId="481"/>
            <ac:grpSpMk id="35" creationId="{B8556837-1DA6-46DB-BDF6-52CE6634D365}"/>
          </ac:grpSpMkLst>
        </pc:grpChg>
        <pc:picChg chg="add del mod ord">
          <ac:chgData name="Jonathan Loo" userId="d2d72d48b56f45d8" providerId="LiveId" clId="{D13DE75A-ED86-4B24-95DA-B9DEDE813A63}" dt="2020-12-04T16:02:51.392" v="70206" actId="478"/>
          <ac:picMkLst>
            <pc:docMk/>
            <pc:sldMk cId="3688493471" sldId="481"/>
            <ac:picMk id="3" creationId="{7CFDBA0B-5D25-4770-B504-FA7AA87E2588}"/>
          </ac:picMkLst>
        </pc:picChg>
        <pc:picChg chg="del">
          <ac:chgData name="Jonathan Loo" userId="d2d72d48b56f45d8" providerId="LiveId" clId="{D13DE75A-ED86-4B24-95DA-B9DEDE813A63}" dt="2020-11-17T13:23:37.935" v="51692" actId="478"/>
          <ac:picMkLst>
            <pc:docMk/>
            <pc:sldMk cId="3688493471" sldId="481"/>
            <ac:picMk id="6" creationId="{18752C9E-EB54-4CAE-B112-04B3FFEE7F65}"/>
          </ac:picMkLst>
        </pc:picChg>
        <pc:picChg chg="mod ord">
          <ac:chgData name="Jonathan Loo" userId="d2d72d48b56f45d8" providerId="LiveId" clId="{D13DE75A-ED86-4B24-95DA-B9DEDE813A63}" dt="2020-12-04T16:04:54.452" v="70240" actId="962"/>
          <ac:picMkLst>
            <pc:docMk/>
            <pc:sldMk cId="3688493471" sldId="481"/>
            <ac:picMk id="7" creationId="{0FB94848-DCA7-4E09-83AD-68BE256B2A27}"/>
          </ac:picMkLst>
        </pc:picChg>
        <pc:picChg chg="del mod">
          <ac:chgData name="Jonathan Loo" userId="d2d72d48b56f45d8" providerId="LiveId" clId="{D13DE75A-ED86-4B24-95DA-B9DEDE813A63}" dt="2020-11-17T13:57:20.277" v="51898" actId="478"/>
          <ac:picMkLst>
            <pc:docMk/>
            <pc:sldMk cId="3688493471" sldId="481"/>
            <ac:picMk id="8" creationId="{0DF3E63F-7C06-471E-A01F-2F1265CB87BF}"/>
          </ac:picMkLst>
        </pc:picChg>
        <pc:picChg chg="add mod">
          <ac:chgData name="Jonathan Loo" userId="d2d72d48b56f45d8" providerId="LiveId" clId="{D13DE75A-ED86-4B24-95DA-B9DEDE813A63}" dt="2020-12-04T16:04:12.430" v="70222" actId="164"/>
          <ac:picMkLst>
            <pc:docMk/>
            <pc:sldMk cId="3688493471" sldId="481"/>
            <ac:picMk id="9" creationId="{A9F42B50-3830-4B19-B6FB-D6411081DA84}"/>
          </ac:picMkLst>
        </pc:picChg>
        <pc:picChg chg="del">
          <ac:chgData name="Jonathan Loo" userId="d2d72d48b56f45d8" providerId="LiveId" clId="{D13DE75A-ED86-4B24-95DA-B9DEDE813A63}" dt="2020-11-17T13:23:37.395" v="51691" actId="478"/>
          <ac:picMkLst>
            <pc:docMk/>
            <pc:sldMk cId="3688493471" sldId="481"/>
            <ac:picMk id="9" creationId="{B8F28D42-3BA1-4ED4-8836-31C286689C3C}"/>
          </ac:picMkLst>
        </pc:picChg>
        <pc:picChg chg="del mod ord">
          <ac:chgData name="Jonathan Loo" userId="d2d72d48b56f45d8" providerId="LiveId" clId="{D13DE75A-ED86-4B24-95DA-B9DEDE813A63}" dt="2020-12-04T16:06:30.518" v="70328" actId="478"/>
          <ac:picMkLst>
            <pc:docMk/>
            <pc:sldMk cId="3688493471" sldId="481"/>
            <ac:picMk id="11" creationId="{3D18464B-D89A-4F0C-BFD7-1C3ACC75418E}"/>
          </ac:picMkLst>
        </pc:picChg>
        <pc:picChg chg="del mod ord">
          <ac:chgData name="Jonathan Loo" userId="d2d72d48b56f45d8" providerId="LiveId" clId="{D13DE75A-ED86-4B24-95DA-B9DEDE813A63}" dt="2020-11-17T13:57:29.027" v="51912" actId="478"/>
          <ac:picMkLst>
            <pc:docMk/>
            <pc:sldMk cId="3688493471" sldId="481"/>
            <ac:picMk id="12" creationId="{A588CC99-550F-4894-A428-CA88B8ACBF7E}"/>
          </ac:picMkLst>
        </pc:picChg>
        <pc:picChg chg="mod ord">
          <ac:chgData name="Jonathan Loo" userId="d2d72d48b56f45d8" providerId="LiveId" clId="{D13DE75A-ED86-4B24-95DA-B9DEDE813A63}" dt="2020-12-04T16:06:30.520" v="70330" actId="962"/>
          <ac:picMkLst>
            <pc:docMk/>
            <pc:sldMk cId="3688493471" sldId="481"/>
            <ac:picMk id="13" creationId="{C42F56D1-1247-429B-933E-E220519038EE}"/>
          </ac:picMkLst>
        </pc:picChg>
        <pc:picChg chg="del mod ord">
          <ac:chgData name="Jonathan Loo" userId="d2d72d48b56f45d8" providerId="LiveId" clId="{D13DE75A-ED86-4B24-95DA-B9DEDE813A63}" dt="2020-11-17T13:57:54.688" v="51926" actId="478"/>
          <ac:picMkLst>
            <pc:docMk/>
            <pc:sldMk cId="3688493471" sldId="481"/>
            <ac:picMk id="14" creationId="{E696D4D7-8B90-44A3-B93B-56C6FD712A31}"/>
          </ac:picMkLst>
        </pc:picChg>
        <pc:picChg chg="del mod ord">
          <ac:chgData name="Jonathan Loo" userId="d2d72d48b56f45d8" providerId="LiveId" clId="{D13DE75A-ED86-4B24-95DA-B9DEDE813A63}" dt="2020-12-04T16:04:54.450" v="70238" actId="478"/>
          <ac:picMkLst>
            <pc:docMk/>
            <pc:sldMk cId="3688493471" sldId="481"/>
            <ac:picMk id="16" creationId="{564C1663-C67B-4A3A-AFE5-64443FD40602}"/>
          </ac:picMkLst>
        </pc:picChg>
        <pc:picChg chg="add del mod">
          <ac:chgData name="Jonathan Loo" userId="d2d72d48b56f45d8" providerId="LiveId" clId="{D13DE75A-ED86-4B24-95DA-B9DEDE813A63}" dt="2020-11-17T14:04:02.335" v="52008" actId="478"/>
          <ac:picMkLst>
            <pc:docMk/>
            <pc:sldMk cId="3688493471" sldId="481"/>
            <ac:picMk id="17" creationId="{DCC2F1F6-DB8F-4728-B571-110CC4D686E4}"/>
          </ac:picMkLst>
        </pc:picChg>
        <pc:picChg chg="add del mod">
          <ac:chgData name="Jonathan Loo" userId="d2d72d48b56f45d8" providerId="LiveId" clId="{D13DE75A-ED86-4B24-95DA-B9DEDE813A63}" dt="2020-11-17T14:04:02.937" v="52009" actId="478"/>
          <ac:picMkLst>
            <pc:docMk/>
            <pc:sldMk cId="3688493471" sldId="481"/>
            <ac:picMk id="18" creationId="{7A938B57-25A5-4CF1-8ADA-51C233D45356}"/>
          </ac:picMkLst>
        </pc:picChg>
        <pc:picChg chg="add del mod">
          <ac:chgData name="Jonathan Loo" userId="d2d72d48b56f45d8" providerId="LiveId" clId="{D13DE75A-ED86-4B24-95DA-B9DEDE813A63}" dt="2020-11-17T14:04:59.455" v="52022" actId="478"/>
          <ac:picMkLst>
            <pc:docMk/>
            <pc:sldMk cId="3688493471" sldId="481"/>
            <ac:picMk id="19" creationId="{DBB618EC-45D7-4ACB-AB1E-D78F69E30930}"/>
          </ac:picMkLst>
        </pc:picChg>
        <pc:picChg chg="del mod ord">
          <ac:chgData name="Jonathan Loo" userId="d2d72d48b56f45d8" providerId="LiveId" clId="{D13DE75A-ED86-4B24-95DA-B9DEDE813A63}" dt="2020-11-17T14:05:10.380" v="52037" actId="478"/>
          <ac:picMkLst>
            <pc:docMk/>
            <pc:sldMk cId="3688493471" sldId="481"/>
            <ac:picMk id="22" creationId="{4995791D-2E7A-4349-8A09-EB739D08E219}"/>
          </ac:picMkLst>
        </pc:picChg>
        <pc:picChg chg="del mod ord">
          <ac:chgData name="Jonathan Loo" userId="d2d72d48b56f45d8" providerId="LiveId" clId="{D13DE75A-ED86-4B24-95DA-B9DEDE813A63}" dt="2020-11-17T14:05:46.343" v="52051" actId="478"/>
          <ac:picMkLst>
            <pc:docMk/>
            <pc:sldMk cId="3688493471" sldId="481"/>
            <ac:picMk id="26" creationId="{D4D6C046-4CD1-4809-BC20-05F606BB47E3}"/>
          </ac:picMkLst>
        </pc:picChg>
        <pc:picChg chg="del mod ord">
          <ac:chgData name="Jonathan Loo" userId="d2d72d48b56f45d8" providerId="LiveId" clId="{D13DE75A-ED86-4B24-95DA-B9DEDE813A63}" dt="2020-11-17T14:06:08.886" v="52065" actId="478"/>
          <ac:picMkLst>
            <pc:docMk/>
            <pc:sldMk cId="3688493471" sldId="481"/>
            <ac:picMk id="28" creationId="{B6F8C660-6F86-41EB-843B-A2B06E25391F}"/>
          </ac:picMkLst>
        </pc:picChg>
        <pc:picChg chg="del mod ord">
          <ac:chgData name="Jonathan Loo" userId="d2d72d48b56f45d8" providerId="LiveId" clId="{D13DE75A-ED86-4B24-95DA-B9DEDE813A63}" dt="2020-11-17T14:06:18.035" v="52079" actId="478"/>
          <ac:picMkLst>
            <pc:docMk/>
            <pc:sldMk cId="3688493471" sldId="481"/>
            <ac:picMk id="30" creationId="{6BCD5E84-0D4E-4B46-A971-292DC7CA1106}"/>
          </ac:picMkLst>
        </pc:picChg>
        <pc:picChg chg="del mod ord">
          <ac:chgData name="Jonathan Loo" userId="d2d72d48b56f45d8" providerId="LiveId" clId="{D13DE75A-ED86-4B24-95DA-B9DEDE813A63}" dt="2020-11-17T14:07:00.685" v="52093" actId="478"/>
          <ac:picMkLst>
            <pc:docMk/>
            <pc:sldMk cId="3688493471" sldId="481"/>
            <ac:picMk id="32" creationId="{45A8DC17-538E-4C59-9CFA-6F0C5DDCB61D}"/>
          </ac:picMkLst>
        </pc:picChg>
        <pc:picChg chg="mod">
          <ac:chgData name="Jonathan Loo" userId="d2d72d48b56f45d8" providerId="LiveId" clId="{D13DE75A-ED86-4B24-95DA-B9DEDE813A63}" dt="2020-11-17T13:23:44.989" v="51697" actId="1076"/>
          <ac:picMkLst>
            <pc:docMk/>
            <pc:sldMk cId="3688493471" sldId="481"/>
            <ac:picMk id="34" creationId="{96E6A477-7C80-41E8-A31E-D25F4ADBB542}"/>
          </ac:picMkLst>
        </pc:picChg>
        <pc:picChg chg="del mod ord">
          <ac:chgData name="Jonathan Loo" userId="d2d72d48b56f45d8" providerId="LiveId" clId="{D13DE75A-ED86-4B24-95DA-B9DEDE813A63}" dt="2020-11-17T14:08:52.224" v="52139" actId="478"/>
          <ac:picMkLst>
            <pc:docMk/>
            <pc:sldMk cId="3688493471" sldId="481"/>
            <ac:picMk id="36" creationId="{5D9FEBB5-CF01-493E-A2AF-3C43E60DCEA9}"/>
          </ac:picMkLst>
        </pc:picChg>
        <pc:picChg chg="add del mod">
          <ac:chgData name="Jonathan Loo" userId="d2d72d48b56f45d8" providerId="LiveId" clId="{D13DE75A-ED86-4B24-95DA-B9DEDE813A63}" dt="2020-11-17T14:07:40.257" v="52109" actId="478"/>
          <ac:picMkLst>
            <pc:docMk/>
            <pc:sldMk cId="3688493471" sldId="481"/>
            <ac:picMk id="37" creationId="{3B925F80-93CF-4E67-A3AE-2875A557F824}"/>
          </ac:picMkLst>
        </pc:picChg>
        <pc:picChg chg="del mod ord">
          <ac:chgData name="Jonathan Loo" userId="d2d72d48b56f45d8" providerId="LiveId" clId="{D13DE75A-ED86-4B24-95DA-B9DEDE813A63}" dt="2020-11-17T14:07:51.510" v="52124" actId="478"/>
          <ac:picMkLst>
            <pc:docMk/>
            <pc:sldMk cId="3688493471" sldId="481"/>
            <ac:picMk id="40" creationId="{FFA1BBE3-64CF-43C6-93E8-D5175B0636B4}"/>
          </ac:picMkLst>
        </pc:picChg>
        <pc:picChg chg="del mod ord">
          <ac:chgData name="Jonathan Loo" userId="d2d72d48b56f45d8" providerId="LiveId" clId="{D13DE75A-ED86-4B24-95DA-B9DEDE813A63}" dt="2020-11-17T14:08:02.650" v="52127" actId="478"/>
          <ac:picMkLst>
            <pc:docMk/>
            <pc:sldMk cId="3688493471" sldId="481"/>
            <ac:picMk id="42" creationId="{7EEBF149-9BBB-4475-8053-CDB899657580}"/>
          </ac:picMkLst>
        </pc:picChg>
        <pc:picChg chg="del mod ord">
          <ac:chgData name="Jonathan Loo" userId="d2d72d48b56f45d8" providerId="LiveId" clId="{D13DE75A-ED86-4B24-95DA-B9DEDE813A63}" dt="2020-11-17T14:09:50.698" v="52155" actId="478"/>
          <ac:picMkLst>
            <pc:docMk/>
            <pc:sldMk cId="3688493471" sldId="481"/>
            <ac:picMk id="44" creationId="{F731F51F-4B0C-425A-8396-960C0BAAB7D0}"/>
          </ac:picMkLst>
        </pc:picChg>
        <pc:picChg chg="del mod ord">
          <ac:chgData name="Jonathan Loo" userId="d2d72d48b56f45d8" providerId="LiveId" clId="{D13DE75A-ED86-4B24-95DA-B9DEDE813A63}" dt="2020-11-17T14:10:07.327" v="52169" actId="478"/>
          <ac:picMkLst>
            <pc:docMk/>
            <pc:sldMk cId="3688493471" sldId="481"/>
            <ac:picMk id="46" creationId="{1A2CA9B2-2528-435C-B87A-DD9D415CF26E}"/>
          </ac:picMkLst>
        </pc:picChg>
        <pc:picChg chg="del mod ord">
          <ac:chgData name="Jonathan Loo" userId="d2d72d48b56f45d8" providerId="LiveId" clId="{D13DE75A-ED86-4B24-95DA-B9DEDE813A63}" dt="2020-11-17T14:10:15.987" v="52183" actId="478"/>
          <ac:picMkLst>
            <pc:docMk/>
            <pc:sldMk cId="3688493471" sldId="481"/>
            <ac:picMk id="48" creationId="{94DFAF16-425A-442E-B615-C7FD97AE186C}"/>
          </ac:picMkLst>
        </pc:picChg>
        <pc:picChg chg="del mod ord">
          <ac:chgData name="Jonathan Loo" userId="d2d72d48b56f45d8" providerId="LiveId" clId="{D13DE75A-ED86-4B24-95DA-B9DEDE813A63}" dt="2020-11-17T14:11:17.962" v="52197" actId="478"/>
          <ac:picMkLst>
            <pc:docMk/>
            <pc:sldMk cId="3688493471" sldId="481"/>
            <ac:picMk id="50" creationId="{0EA58DF2-92DA-4371-B76A-17334B710344}"/>
          </ac:picMkLst>
        </pc:picChg>
        <pc:picChg chg="del mod ord">
          <ac:chgData name="Jonathan Loo" userId="d2d72d48b56f45d8" providerId="LiveId" clId="{D13DE75A-ED86-4B24-95DA-B9DEDE813A63}" dt="2020-11-17T14:11:44.678" v="52211" actId="478"/>
          <ac:picMkLst>
            <pc:docMk/>
            <pc:sldMk cId="3688493471" sldId="481"/>
            <ac:picMk id="52" creationId="{481951DB-0418-4905-A964-ADA0FB844367}"/>
          </ac:picMkLst>
        </pc:picChg>
        <pc:picChg chg="del mod ord">
          <ac:chgData name="Jonathan Loo" userId="d2d72d48b56f45d8" providerId="LiveId" clId="{D13DE75A-ED86-4B24-95DA-B9DEDE813A63}" dt="2020-11-17T14:12:01.885" v="52226" actId="478"/>
          <ac:picMkLst>
            <pc:docMk/>
            <pc:sldMk cId="3688493471" sldId="481"/>
            <ac:picMk id="54" creationId="{9D9A7DF2-0C3D-4B49-9D43-E56FACB4DD66}"/>
          </ac:picMkLst>
        </pc:picChg>
        <pc:picChg chg="del mod ord">
          <ac:chgData name="Jonathan Loo" userId="d2d72d48b56f45d8" providerId="LiveId" clId="{D13DE75A-ED86-4B24-95DA-B9DEDE813A63}" dt="2020-11-17T14:16:05.256" v="52304" actId="478"/>
          <ac:picMkLst>
            <pc:docMk/>
            <pc:sldMk cId="3688493471" sldId="481"/>
            <ac:picMk id="56" creationId="{59D46CCA-8AD9-4396-B44B-B9C9D59329F7}"/>
          </ac:picMkLst>
        </pc:picChg>
        <pc:picChg chg="add del mod">
          <ac:chgData name="Jonathan Loo" userId="d2d72d48b56f45d8" providerId="LiveId" clId="{D13DE75A-ED86-4B24-95DA-B9DEDE813A63}" dt="2020-11-17T14:13:08.187" v="52242" actId="478"/>
          <ac:picMkLst>
            <pc:docMk/>
            <pc:sldMk cId="3688493471" sldId="481"/>
            <ac:picMk id="57" creationId="{F7023D6A-51C6-4FB9-9EE4-ECE981A4B532}"/>
          </ac:picMkLst>
        </pc:picChg>
        <pc:picChg chg="del mod ord">
          <ac:chgData name="Jonathan Loo" userId="d2d72d48b56f45d8" providerId="LiveId" clId="{D13DE75A-ED86-4B24-95DA-B9DEDE813A63}" dt="2020-11-17T14:13:20.864" v="52256" actId="478"/>
          <ac:picMkLst>
            <pc:docMk/>
            <pc:sldMk cId="3688493471" sldId="481"/>
            <ac:picMk id="60" creationId="{5A3F1247-500C-44ED-902A-B41B82921FB5}"/>
          </ac:picMkLst>
        </pc:picChg>
        <pc:picChg chg="del mod ord">
          <ac:chgData name="Jonathan Loo" userId="d2d72d48b56f45d8" providerId="LiveId" clId="{D13DE75A-ED86-4B24-95DA-B9DEDE813A63}" dt="2020-11-17T14:15:26.689" v="52271" actId="478"/>
          <ac:picMkLst>
            <pc:docMk/>
            <pc:sldMk cId="3688493471" sldId="481"/>
            <ac:picMk id="62" creationId="{1A9BCE3C-46D8-4C7B-9FAF-267E64680D1C}"/>
          </ac:picMkLst>
        </pc:picChg>
        <pc:picChg chg="del mod ord">
          <ac:chgData name="Jonathan Loo" userId="d2d72d48b56f45d8" providerId="LiveId" clId="{D13DE75A-ED86-4B24-95DA-B9DEDE813A63}" dt="2020-11-17T14:15:38.336" v="52286" actId="478"/>
          <ac:picMkLst>
            <pc:docMk/>
            <pc:sldMk cId="3688493471" sldId="481"/>
            <ac:picMk id="51200" creationId="{BE604E70-E4FB-4ED8-ADF9-EA6F68F83E16}"/>
          </ac:picMkLst>
        </pc:picChg>
        <pc:picChg chg="del mod ord">
          <ac:chgData name="Jonathan Loo" userId="d2d72d48b56f45d8" providerId="LiveId" clId="{D13DE75A-ED86-4B24-95DA-B9DEDE813A63}" dt="2020-11-17T14:15:47.890" v="52301" actId="478"/>
          <ac:picMkLst>
            <pc:docMk/>
            <pc:sldMk cId="3688493471" sldId="481"/>
            <ac:picMk id="51202" creationId="{D5C3656F-A97F-4803-98A7-467576EBCA02}"/>
          </ac:picMkLst>
        </pc:picChg>
        <pc:picChg chg="mod">
          <ac:chgData name="Jonathan Loo" userId="d2d72d48b56f45d8" providerId="LiveId" clId="{D13DE75A-ED86-4B24-95DA-B9DEDE813A63}" dt="2020-11-17T13:23:44.989" v="51697" actId="1076"/>
          <ac:picMkLst>
            <pc:docMk/>
            <pc:sldMk cId="3688493471" sldId="481"/>
            <ac:picMk id="51204" creationId="{BD3E68F6-98DA-4B3B-9034-D11E70368502}"/>
          </ac:picMkLst>
        </pc:picChg>
        <pc:picChg chg="del mod ord">
          <ac:chgData name="Jonathan Loo" userId="d2d72d48b56f45d8" providerId="LiveId" clId="{D13DE75A-ED86-4B24-95DA-B9DEDE813A63}" dt="2020-11-17T14:22:44.432" v="52545" actId="478"/>
          <ac:picMkLst>
            <pc:docMk/>
            <pc:sldMk cId="3688493471" sldId="481"/>
            <ac:picMk id="51205" creationId="{A5836A6B-055B-4AB7-94AE-16C829396B3A}"/>
          </ac:picMkLst>
        </pc:picChg>
        <pc:picChg chg="del mod ord">
          <ac:chgData name="Jonathan Loo" userId="d2d72d48b56f45d8" providerId="LiveId" clId="{D13DE75A-ED86-4B24-95DA-B9DEDE813A63}" dt="2020-11-17T14:22:56.030" v="52559" actId="478"/>
          <ac:picMkLst>
            <pc:docMk/>
            <pc:sldMk cId="3688493471" sldId="481"/>
            <ac:picMk id="51207" creationId="{9D7289D9-71BE-4AA5-A496-4CB732F11335}"/>
          </ac:picMkLst>
        </pc:picChg>
        <pc:picChg chg="del mod ord">
          <ac:chgData name="Jonathan Loo" userId="d2d72d48b56f45d8" providerId="LiveId" clId="{D13DE75A-ED86-4B24-95DA-B9DEDE813A63}" dt="2020-11-17T14:23:04.534" v="52573" actId="478"/>
          <ac:picMkLst>
            <pc:docMk/>
            <pc:sldMk cId="3688493471" sldId="481"/>
            <ac:picMk id="51209" creationId="{108CEEB0-0DEC-4346-97D1-26A55048214D}"/>
          </ac:picMkLst>
        </pc:picChg>
        <pc:picChg chg="del mod ord">
          <ac:chgData name="Jonathan Loo" userId="d2d72d48b56f45d8" providerId="LiveId" clId="{D13DE75A-ED86-4B24-95DA-B9DEDE813A63}" dt="2020-11-17T14:23:16.984" v="52587" actId="478"/>
          <ac:picMkLst>
            <pc:docMk/>
            <pc:sldMk cId="3688493471" sldId="481"/>
            <ac:picMk id="51211" creationId="{16A4FCA1-7995-41EF-B133-FFBA3FE274CF}"/>
          </ac:picMkLst>
        </pc:picChg>
        <pc:picChg chg="del mod ord">
          <ac:chgData name="Jonathan Loo" userId="d2d72d48b56f45d8" providerId="LiveId" clId="{D13DE75A-ED86-4B24-95DA-B9DEDE813A63}" dt="2020-11-17T14:30:44.857" v="52602" actId="478"/>
          <ac:picMkLst>
            <pc:docMk/>
            <pc:sldMk cId="3688493471" sldId="481"/>
            <ac:picMk id="51213" creationId="{504F6C82-7500-4BC6-AE03-163AEE662BC2}"/>
          </ac:picMkLst>
        </pc:picChg>
        <pc:picChg chg="del mod ord">
          <ac:chgData name="Jonathan Loo" userId="d2d72d48b56f45d8" providerId="LiveId" clId="{D13DE75A-ED86-4B24-95DA-B9DEDE813A63}" dt="2020-11-17T14:31:01.647" v="52616" actId="478"/>
          <ac:picMkLst>
            <pc:docMk/>
            <pc:sldMk cId="3688493471" sldId="481"/>
            <ac:picMk id="51215" creationId="{221BA1BA-7941-4F3C-8B60-F4618233CC9D}"/>
          </ac:picMkLst>
        </pc:picChg>
        <pc:picChg chg="del mod ord">
          <ac:chgData name="Jonathan Loo" userId="d2d72d48b56f45d8" providerId="LiveId" clId="{D13DE75A-ED86-4B24-95DA-B9DEDE813A63}" dt="2020-11-17T14:31:21.289" v="52630" actId="478"/>
          <ac:picMkLst>
            <pc:docMk/>
            <pc:sldMk cId="3688493471" sldId="481"/>
            <ac:picMk id="51217" creationId="{405827EC-005F-402F-9DF7-32E527ACE9EC}"/>
          </ac:picMkLst>
        </pc:picChg>
        <pc:picChg chg="del mod ord">
          <ac:chgData name="Jonathan Loo" userId="d2d72d48b56f45d8" providerId="LiveId" clId="{D13DE75A-ED86-4B24-95DA-B9DEDE813A63}" dt="2020-12-04T16:05:12.051" v="70253" actId="478"/>
          <ac:picMkLst>
            <pc:docMk/>
            <pc:sldMk cId="3688493471" sldId="481"/>
            <ac:picMk id="51219" creationId="{94588892-A2C3-471C-A9F5-50F50065363B}"/>
          </ac:picMkLst>
        </pc:picChg>
        <pc:picChg chg="add mod">
          <ac:chgData name="Jonathan Loo" userId="d2d72d48b56f45d8" providerId="LiveId" clId="{D13DE75A-ED86-4B24-95DA-B9DEDE813A63}" dt="2020-12-04T16:04:12.430" v="70222" actId="164"/>
          <ac:picMkLst>
            <pc:docMk/>
            <pc:sldMk cId="3688493471" sldId="481"/>
            <ac:picMk id="52226" creationId="{400CC0E0-3445-4592-AAA1-41063ABFD6A5}"/>
          </ac:picMkLst>
        </pc:picChg>
      </pc:sldChg>
      <pc:sldChg chg="addSp delSp modSp add mod">
        <pc:chgData name="Jonathan Loo" userId="d2d72d48b56f45d8" providerId="LiveId" clId="{D13DE75A-ED86-4B24-95DA-B9DEDE813A63}" dt="2020-12-04T16:11:18.369" v="70402"/>
        <pc:sldMkLst>
          <pc:docMk/>
          <pc:sldMk cId="1394377211" sldId="482"/>
        </pc:sldMkLst>
        <pc:spChg chg="mod">
          <ac:chgData name="Jonathan Loo" userId="d2d72d48b56f45d8" providerId="LiveId" clId="{D13DE75A-ED86-4B24-95DA-B9DEDE813A63}" dt="2020-11-17T15:40:09.512" v="55250"/>
          <ac:spMkLst>
            <pc:docMk/>
            <pc:sldMk cId="1394377211" sldId="482"/>
            <ac:spMk id="2" creationId="{C3457E5B-D95F-44F0-BE27-6E4DA95052A7}"/>
          </ac:spMkLst>
        </pc:spChg>
        <pc:spChg chg="mod">
          <ac:chgData name="Jonathan Loo" userId="d2d72d48b56f45d8" providerId="LiveId" clId="{D13DE75A-ED86-4B24-95DA-B9DEDE813A63}" dt="2020-12-04T16:04:07.356" v="70221" actId="164"/>
          <ac:spMkLst>
            <pc:docMk/>
            <pc:sldMk cId="1394377211" sldId="482"/>
            <ac:spMk id="5" creationId="{A2AAC7AF-C41E-4DDD-8F1B-31940884AF1B}"/>
          </ac:spMkLst>
        </pc:spChg>
        <pc:spChg chg="add mod">
          <ac:chgData name="Jonathan Loo" userId="d2d72d48b56f45d8" providerId="LiveId" clId="{D13DE75A-ED86-4B24-95DA-B9DEDE813A63}" dt="2020-12-04T16:04:07.356" v="70221" actId="164"/>
          <ac:spMkLst>
            <pc:docMk/>
            <pc:sldMk cId="1394377211" sldId="482"/>
            <ac:spMk id="8" creationId="{73FC3556-5E3F-4592-ADE9-C671AF12D0B7}"/>
          </ac:spMkLst>
        </pc:spChg>
        <pc:spChg chg="mod">
          <ac:chgData name="Jonathan Loo" userId="d2d72d48b56f45d8" providerId="LiveId" clId="{D13DE75A-ED86-4B24-95DA-B9DEDE813A63}" dt="2020-12-04T16:11:18.369" v="70402"/>
          <ac:spMkLst>
            <pc:docMk/>
            <pc:sldMk cId="1394377211" sldId="482"/>
            <ac:spMk id="16" creationId="{C02BA173-345F-4A0D-B7B1-C389C9339984}"/>
          </ac:spMkLst>
        </pc:spChg>
        <pc:spChg chg="mod">
          <ac:chgData name="Jonathan Loo" userId="d2d72d48b56f45d8" providerId="LiveId" clId="{D13DE75A-ED86-4B24-95DA-B9DEDE813A63}" dt="2020-12-04T16:11:18.369" v="70402"/>
          <ac:spMkLst>
            <pc:docMk/>
            <pc:sldMk cId="1394377211" sldId="482"/>
            <ac:spMk id="17" creationId="{CBF6C859-532A-48D8-B7FB-73D4A45D5B12}"/>
          </ac:spMkLst>
        </pc:spChg>
        <pc:grpChg chg="add del mod">
          <ac:chgData name="Jonathan Loo" userId="d2d72d48b56f45d8" providerId="LiveId" clId="{D13DE75A-ED86-4B24-95DA-B9DEDE813A63}" dt="2020-12-04T16:11:17.415" v="70401" actId="478"/>
          <ac:grpSpMkLst>
            <pc:docMk/>
            <pc:sldMk cId="1394377211" sldId="482"/>
            <ac:grpSpMk id="4" creationId="{F6317D5E-920C-4854-A956-A0CD2E26AC3C}"/>
          </ac:grpSpMkLst>
        </pc:grpChg>
        <pc:grpChg chg="add mod">
          <ac:chgData name="Jonathan Loo" userId="d2d72d48b56f45d8" providerId="LiveId" clId="{D13DE75A-ED86-4B24-95DA-B9DEDE813A63}" dt="2020-12-04T16:11:18.369" v="70402"/>
          <ac:grpSpMkLst>
            <pc:docMk/>
            <pc:sldMk cId="1394377211" sldId="482"/>
            <ac:grpSpMk id="14" creationId="{0697FCA9-E689-4D4B-865C-089E4DFDBE22}"/>
          </ac:grpSpMkLst>
        </pc:grpChg>
        <pc:picChg chg="del mod">
          <ac:chgData name="Jonathan Loo" userId="d2d72d48b56f45d8" providerId="LiveId" clId="{D13DE75A-ED86-4B24-95DA-B9DEDE813A63}" dt="2020-12-04T16:11:15.656" v="70400" actId="478"/>
          <ac:picMkLst>
            <pc:docMk/>
            <pc:sldMk cId="1394377211" sldId="482"/>
            <ac:picMk id="3" creationId="{7CFDBA0B-5D25-4770-B504-FA7AA87E2588}"/>
          </ac:picMkLst>
        </pc:picChg>
        <pc:picChg chg="del mod ord">
          <ac:chgData name="Jonathan Loo" userId="d2d72d48b56f45d8" providerId="LiveId" clId="{D13DE75A-ED86-4B24-95DA-B9DEDE813A63}" dt="2020-11-17T14:51:10.443" v="52945" actId="478"/>
          <ac:picMkLst>
            <pc:docMk/>
            <pc:sldMk cId="1394377211" sldId="482"/>
            <ac:picMk id="6" creationId="{CA442FEB-5608-47E4-85D8-A6C2E584FD56}"/>
          </ac:picMkLst>
        </pc:picChg>
        <pc:picChg chg="mod ord">
          <ac:chgData name="Jonathan Loo" userId="d2d72d48b56f45d8" providerId="LiveId" clId="{D13DE75A-ED86-4B24-95DA-B9DEDE813A63}" dt="2020-12-04T16:06:12.159" v="70300" actId="962"/>
          <ac:picMkLst>
            <pc:docMk/>
            <pc:sldMk cId="1394377211" sldId="482"/>
            <ac:picMk id="7" creationId="{BE8CBDE0-0E41-4B72-BF82-03BA6BD166A0}"/>
          </ac:picMkLst>
        </pc:picChg>
        <pc:picChg chg="del mod ord">
          <ac:chgData name="Jonathan Loo" userId="d2d72d48b56f45d8" providerId="LiveId" clId="{D13DE75A-ED86-4B24-95DA-B9DEDE813A63}" dt="2020-11-17T14:42:26.728" v="52717" actId="478"/>
          <ac:picMkLst>
            <pc:docMk/>
            <pc:sldMk cId="1394377211" sldId="482"/>
            <ac:picMk id="8" creationId="{1AA8FDC8-6257-476A-B90C-76EF266B7C0C}"/>
          </ac:picMkLst>
        </pc:picChg>
        <pc:picChg chg="del mod ord">
          <ac:chgData name="Jonathan Loo" userId="d2d72d48b56f45d8" providerId="LiveId" clId="{D13DE75A-ED86-4B24-95DA-B9DEDE813A63}" dt="2020-11-17T14:43:16.501" v="52732" actId="478"/>
          <ac:picMkLst>
            <pc:docMk/>
            <pc:sldMk cId="1394377211" sldId="482"/>
            <ac:picMk id="10" creationId="{0B3CE5B9-DFBD-4CD7-A8A8-B762B97C22A8}"/>
          </ac:picMkLst>
        </pc:picChg>
        <pc:picChg chg="mod ord">
          <ac:chgData name="Jonathan Loo" userId="d2d72d48b56f45d8" providerId="LiveId" clId="{D13DE75A-ED86-4B24-95DA-B9DEDE813A63}" dt="2020-12-04T16:06:21.219" v="70315" actId="962"/>
          <ac:picMkLst>
            <pc:docMk/>
            <pc:sldMk cId="1394377211" sldId="482"/>
            <ac:picMk id="10" creationId="{C33C142C-FC25-43F9-82A0-E4095AD020DF}"/>
          </ac:picMkLst>
        </pc:picChg>
        <pc:picChg chg="add del mod ord">
          <ac:chgData name="Jonathan Loo" userId="d2d72d48b56f45d8" providerId="LiveId" clId="{D13DE75A-ED86-4B24-95DA-B9DEDE813A63}" dt="2020-11-17T14:51:57.027" v="53001" actId="478"/>
          <ac:picMkLst>
            <pc:docMk/>
            <pc:sldMk cId="1394377211" sldId="482"/>
            <ac:picMk id="12" creationId="{AE0CB07D-40CD-4242-9A6C-344B3CFD8903}"/>
          </ac:picMkLst>
        </pc:picChg>
        <pc:picChg chg="del mod ord">
          <ac:chgData name="Jonathan Loo" userId="d2d72d48b56f45d8" providerId="LiveId" clId="{D13DE75A-ED86-4B24-95DA-B9DEDE813A63}" dt="2020-11-17T14:51:20.545" v="52958" actId="478"/>
          <ac:picMkLst>
            <pc:docMk/>
            <pc:sldMk cId="1394377211" sldId="482"/>
            <ac:picMk id="14" creationId="{D9606718-0A8D-45F2-B29C-64A9B58DC416}"/>
          </ac:picMkLst>
        </pc:picChg>
        <pc:picChg chg="mod">
          <ac:chgData name="Jonathan Loo" userId="d2d72d48b56f45d8" providerId="LiveId" clId="{D13DE75A-ED86-4B24-95DA-B9DEDE813A63}" dt="2020-12-04T16:11:18.369" v="70402"/>
          <ac:picMkLst>
            <pc:docMk/>
            <pc:sldMk cId="1394377211" sldId="482"/>
            <ac:picMk id="15" creationId="{601CFB46-B035-489C-AB85-85C55FD250B5}"/>
          </ac:picMkLst>
        </pc:picChg>
        <pc:picChg chg="del mod">
          <ac:chgData name="Jonathan Loo" userId="d2d72d48b56f45d8" providerId="LiveId" clId="{D13DE75A-ED86-4B24-95DA-B9DEDE813A63}" dt="2020-11-17T14:35:38.019" v="52688" actId="478"/>
          <ac:picMkLst>
            <pc:docMk/>
            <pc:sldMk cId="1394377211" sldId="482"/>
            <ac:picMk id="16" creationId="{564C1663-C67B-4A3A-AFE5-64443FD40602}"/>
          </ac:picMkLst>
        </pc:picChg>
        <pc:picChg chg="del mod ord">
          <ac:chgData name="Jonathan Loo" userId="d2d72d48b56f45d8" providerId="LiveId" clId="{D13DE75A-ED86-4B24-95DA-B9DEDE813A63}" dt="2020-11-17T14:52:32.388" v="53025" actId="478"/>
          <ac:picMkLst>
            <pc:docMk/>
            <pc:sldMk cId="1394377211" sldId="482"/>
            <ac:picMk id="17" creationId="{810C2271-E40B-424D-9E5E-A7ACABC8D893}"/>
          </ac:picMkLst>
        </pc:picChg>
        <pc:picChg chg="mod">
          <ac:chgData name="Jonathan Loo" userId="d2d72d48b56f45d8" providerId="LiveId" clId="{D13DE75A-ED86-4B24-95DA-B9DEDE813A63}" dt="2020-12-04T16:11:18.369" v="70402"/>
          <ac:picMkLst>
            <pc:docMk/>
            <pc:sldMk cId="1394377211" sldId="482"/>
            <ac:picMk id="18" creationId="{C064DBB4-D947-4D87-8C5A-23A474D288DD}"/>
          </ac:picMkLst>
        </pc:picChg>
        <pc:picChg chg="del mod ord">
          <ac:chgData name="Jonathan Loo" userId="d2d72d48b56f45d8" providerId="LiveId" clId="{D13DE75A-ED86-4B24-95DA-B9DEDE813A63}" dt="2020-11-17T14:51:40.798" v="52989"/>
          <ac:picMkLst>
            <pc:docMk/>
            <pc:sldMk cId="1394377211" sldId="482"/>
            <ac:picMk id="19" creationId="{88AC4F06-DAAE-46BA-8AFE-90BDF9B444C1}"/>
          </ac:picMkLst>
        </pc:picChg>
        <pc:picChg chg="del mod ord">
          <ac:chgData name="Jonathan Loo" userId="d2d72d48b56f45d8" providerId="LiveId" clId="{D13DE75A-ED86-4B24-95DA-B9DEDE813A63}" dt="2020-12-04T16:06:12.157" v="70298" actId="478"/>
          <ac:picMkLst>
            <pc:docMk/>
            <pc:sldMk cId="1394377211" sldId="482"/>
            <ac:picMk id="21" creationId="{3219B1AC-DFDD-4B06-B963-349263A8BFB4}"/>
          </ac:picMkLst>
        </pc:picChg>
        <pc:picChg chg="add del">
          <ac:chgData name="Jonathan Loo" userId="d2d72d48b56f45d8" providerId="LiveId" clId="{D13DE75A-ED86-4B24-95DA-B9DEDE813A63}" dt="2020-11-17T14:52:31.901" v="53024" actId="478"/>
          <ac:picMkLst>
            <pc:docMk/>
            <pc:sldMk cId="1394377211" sldId="482"/>
            <ac:picMk id="22" creationId="{B6DD52A9-E355-4505-8BE5-2BBDB08382F8}"/>
          </ac:picMkLst>
        </pc:picChg>
        <pc:picChg chg="add del mod">
          <ac:chgData name="Jonathan Loo" userId="d2d72d48b56f45d8" providerId="LiveId" clId="{D13DE75A-ED86-4B24-95DA-B9DEDE813A63}" dt="2020-12-04T16:06:21.216" v="70313" actId="478"/>
          <ac:picMkLst>
            <pc:docMk/>
            <pc:sldMk cId="1394377211" sldId="482"/>
            <ac:picMk id="23" creationId="{BB6E0733-AE7A-4D04-A4C2-28A44050F505}"/>
          </ac:picMkLst>
        </pc:picChg>
        <pc:picChg chg="del mod">
          <ac:chgData name="Jonathan Loo" userId="d2d72d48b56f45d8" providerId="LiveId" clId="{D13DE75A-ED86-4B24-95DA-B9DEDE813A63}" dt="2020-11-17T14:42:10.537" v="52703" actId="478"/>
          <ac:picMkLst>
            <pc:docMk/>
            <pc:sldMk cId="1394377211" sldId="482"/>
            <ac:picMk id="51219" creationId="{94588892-A2C3-471C-A9F5-50F50065363B}"/>
          </ac:picMkLst>
        </pc:picChg>
        <pc:picChg chg="mod">
          <ac:chgData name="Jonathan Loo" userId="d2d72d48b56f45d8" providerId="LiveId" clId="{D13DE75A-ED86-4B24-95DA-B9DEDE813A63}" dt="2020-12-04T16:04:07.356" v="70221" actId="164"/>
          <ac:picMkLst>
            <pc:docMk/>
            <pc:sldMk cId="1394377211" sldId="482"/>
            <ac:picMk id="52226" creationId="{400CC0E0-3445-4592-AAA1-41063ABFD6A5}"/>
          </ac:picMkLst>
        </pc:picChg>
      </pc:sldChg>
      <pc:sldChg chg="addSp delSp modSp add mod">
        <pc:chgData name="Jonathan Loo" userId="d2d72d48b56f45d8" providerId="LiveId" clId="{D13DE75A-ED86-4B24-95DA-B9DEDE813A63}" dt="2020-12-04T16:11:24.035" v="70403"/>
        <pc:sldMkLst>
          <pc:docMk/>
          <pc:sldMk cId="2518555419" sldId="483"/>
        </pc:sldMkLst>
        <pc:spChg chg="mod">
          <ac:chgData name="Jonathan Loo" userId="d2d72d48b56f45d8" providerId="LiveId" clId="{D13DE75A-ED86-4B24-95DA-B9DEDE813A63}" dt="2020-11-17T15:40:11.334" v="55251"/>
          <ac:spMkLst>
            <pc:docMk/>
            <pc:sldMk cId="2518555419" sldId="483"/>
            <ac:spMk id="2" creationId="{C3457E5B-D95F-44F0-BE27-6E4DA95052A7}"/>
          </ac:spMkLst>
        </pc:spChg>
        <pc:spChg chg="mod">
          <ac:chgData name="Jonathan Loo" userId="d2d72d48b56f45d8" providerId="LiveId" clId="{D13DE75A-ED86-4B24-95DA-B9DEDE813A63}" dt="2020-12-04T16:10:52.579" v="70393"/>
          <ac:spMkLst>
            <pc:docMk/>
            <pc:sldMk cId="2518555419" sldId="483"/>
            <ac:spMk id="14" creationId="{C264BBC7-5BD9-4701-B881-82A69D483086}"/>
          </ac:spMkLst>
        </pc:spChg>
        <pc:spChg chg="mod">
          <ac:chgData name="Jonathan Loo" userId="d2d72d48b56f45d8" providerId="LiveId" clId="{D13DE75A-ED86-4B24-95DA-B9DEDE813A63}" dt="2020-12-04T16:10:52.579" v="70393"/>
          <ac:spMkLst>
            <pc:docMk/>
            <pc:sldMk cId="2518555419" sldId="483"/>
            <ac:spMk id="16" creationId="{50A289AE-78BA-4C2A-9763-95FCBC025085}"/>
          </ac:spMkLst>
        </pc:spChg>
        <pc:spChg chg="mod">
          <ac:chgData name="Jonathan Loo" userId="d2d72d48b56f45d8" providerId="LiveId" clId="{D13DE75A-ED86-4B24-95DA-B9DEDE813A63}" dt="2020-12-04T16:11:24.035" v="70403"/>
          <ac:spMkLst>
            <pc:docMk/>
            <pc:sldMk cId="2518555419" sldId="483"/>
            <ac:spMk id="19" creationId="{D851E1E4-2A21-45EA-8196-3393823D68EC}"/>
          </ac:spMkLst>
        </pc:spChg>
        <pc:spChg chg="mod">
          <ac:chgData name="Jonathan Loo" userId="d2d72d48b56f45d8" providerId="LiveId" clId="{D13DE75A-ED86-4B24-95DA-B9DEDE813A63}" dt="2020-12-04T16:11:24.035" v="70403"/>
          <ac:spMkLst>
            <pc:docMk/>
            <pc:sldMk cId="2518555419" sldId="483"/>
            <ac:spMk id="20" creationId="{1E9F053F-D64D-494F-AFA8-F9682CF742C8}"/>
          </ac:spMkLst>
        </pc:spChg>
        <pc:grpChg chg="add del mod">
          <ac:chgData name="Jonathan Loo" userId="d2d72d48b56f45d8" providerId="LiveId" clId="{D13DE75A-ED86-4B24-95DA-B9DEDE813A63}" dt="2020-12-04T16:11:05.080" v="70398" actId="478"/>
          <ac:grpSpMkLst>
            <pc:docMk/>
            <pc:sldMk cId="2518555419" sldId="483"/>
            <ac:grpSpMk id="12" creationId="{117EBF9F-704D-48F6-B141-ACF031E20614}"/>
          </ac:grpSpMkLst>
        </pc:grpChg>
        <pc:grpChg chg="add mod">
          <ac:chgData name="Jonathan Loo" userId="d2d72d48b56f45d8" providerId="LiveId" clId="{D13DE75A-ED86-4B24-95DA-B9DEDE813A63}" dt="2020-12-04T16:11:24.035" v="70403"/>
          <ac:grpSpMkLst>
            <pc:docMk/>
            <pc:sldMk cId="2518555419" sldId="483"/>
            <ac:grpSpMk id="17" creationId="{B05AFDB1-AA40-4642-BA0B-AA29526E1007}"/>
          </ac:grpSpMkLst>
        </pc:grpChg>
        <pc:picChg chg="del">
          <ac:chgData name="Jonathan Loo" userId="d2d72d48b56f45d8" providerId="LiveId" clId="{D13DE75A-ED86-4B24-95DA-B9DEDE813A63}" dt="2020-12-04T16:11:06.401" v="70399" actId="478"/>
          <ac:picMkLst>
            <pc:docMk/>
            <pc:sldMk cId="2518555419" sldId="483"/>
            <ac:picMk id="3" creationId="{7CFDBA0B-5D25-4770-B504-FA7AA87E2588}"/>
          </ac:picMkLst>
        </pc:picChg>
        <pc:picChg chg="mod ord">
          <ac:chgData name="Jonathan Loo" userId="d2d72d48b56f45d8" providerId="LiveId" clId="{D13DE75A-ED86-4B24-95DA-B9DEDE813A63}" dt="2020-12-04T16:05:51.198" v="70270" actId="962"/>
          <ac:picMkLst>
            <pc:docMk/>
            <pc:sldMk cId="2518555419" sldId="483"/>
            <ac:picMk id="6" creationId="{0F60C9A0-E888-4EC4-B95C-14D79987256D}"/>
          </ac:picMkLst>
        </pc:picChg>
        <pc:picChg chg="del mod">
          <ac:chgData name="Jonathan Loo" userId="d2d72d48b56f45d8" providerId="LiveId" clId="{D13DE75A-ED86-4B24-95DA-B9DEDE813A63}" dt="2020-11-17T14:45:06.835" v="52787" actId="478"/>
          <ac:picMkLst>
            <pc:docMk/>
            <pc:sldMk cId="2518555419" sldId="483"/>
            <ac:picMk id="6" creationId="{CA442FEB-5608-47E4-85D8-A6C2E584FD56}"/>
          </ac:picMkLst>
        </pc:picChg>
        <pc:picChg chg="del mod ord">
          <ac:chgData name="Jonathan Loo" userId="d2d72d48b56f45d8" providerId="LiveId" clId="{D13DE75A-ED86-4B24-95DA-B9DEDE813A63}" dt="2020-11-17T14:45:36.952" v="52802" actId="478"/>
          <ac:picMkLst>
            <pc:docMk/>
            <pc:sldMk cId="2518555419" sldId="483"/>
            <ac:picMk id="7" creationId="{97461C21-BB05-41EC-A2F4-40243689A0D8}"/>
          </ac:picMkLst>
        </pc:picChg>
        <pc:picChg chg="mod ord">
          <ac:chgData name="Jonathan Loo" userId="d2d72d48b56f45d8" providerId="LiveId" clId="{D13DE75A-ED86-4B24-95DA-B9DEDE813A63}" dt="2020-12-04T16:06:02.347" v="70284" actId="962"/>
          <ac:picMkLst>
            <pc:docMk/>
            <pc:sldMk cId="2518555419" sldId="483"/>
            <ac:picMk id="8" creationId="{15C5442E-8E3C-4290-AA6A-6464980242E4}"/>
          </ac:picMkLst>
        </pc:picChg>
        <pc:picChg chg="del mod ord">
          <ac:chgData name="Jonathan Loo" userId="d2d72d48b56f45d8" providerId="LiveId" clId="{D13DE75A-ED86-4B24-95DA-B9DEDE813A63}" dt="2020-11-17T14:49:37.155" v="52834" actId="478"/>
          <ac:picMkLst>
            <pc:docMk/>
            <pc:sldMk cId="2518555419" sldId="483"/>
            <ac:picMk id="9" creationId="{EFA6F8E0-F170-4475-A606-DD2D425F8989}"/>
          </ac:picMkLst>
        </pc:picChg>
        <pc:picChg chg="del mod ord">
          <ac:chgData name="Jonathan Loo" userId="d2d72d48b56f45d8" providerId="LiveId" clId="{D13DE75A-ED86-4B24-95DA-B9DEDE813A63}" dt="2020-11-17T14:50:27.635" v="52905" actId="478"/>
          <ac:picMkLst>
            <pc:docMk/>
            <pc:sldMk cId="2518555419" sldId="483"/>
            <ac:picMk id="11" creationId="{895F2B80-41E5-4706-81D9-EEE81A8146AA}"/>
          </ac:picMkLst>
        </pc:picChg>
        <pc:picChg chg="del mod">
          <ac:chgData name="Jonathan Loo" userId="d2d72d48b56f45d8" providerId="LiveId" clId="{D13DE75A-ED86-4B24-95DA-B9DEDE813A63}" dt="2020-11-17T14:48:59.352" v="52817" actId="478"/>
          <ac:picMkLst>
            <pc:docMk/>
            <pc:sldMk cId="2518555419" sldId="483"/>
            <ac:picMk id="12" creationId="{AE0CB07D-40CD-4242-9A6C-344B3CFD8903}"/>
          </ac:picMkLst>
        </pc:picChg>
        <pc:picChg chg="mod">
          <ac:chgData name="Jonathan Loo" userId="d2d72d48b56f45d8" providerId="LiveId" clId="{D13DE75A-ED86-4B24-95DA-B9DEDE813A63}" dt="2020-12-04T16:10:52.579" v="70393"/>
          <ac:picMkLst>
            <pc:docMk/>
            <pc:sldMk cId="2518555419" sldId="483"/>
            <ac:picMk id="13" creationId="{9397566F-6905-4BE1-A55A-7D5CD4DA6B0D}"/>
          </ac:picMkLst>
        </pc:picChg>
        <pc:picChg chg="del mod ord">
          <ac:chgData name="Jonathan Loo" userId="d2d72d48b56f45d8" providerId="LiveId" clId="{D13DE75A-ED86-4B24-95DA-B9DEDE813A63}" dt="2020-11-17T14:49:46.573" v="52849" actId="478"/>
          <ac:picMkLst>
            <pc:docMk/>
            <pc:sldMk cId="2518555419" sldId="483"/>
            <ac:picMk id="14" creationId="{A3B7477F-10AB-4C2B-97E6-46F4C850A4E6}"/>
          </ac:picMkLst>
        </pc:picChg>
        <pc:picChg chg="del mod">
          <ac:chgData name="Jonathan Loo" userId="d2d72d48b56f45d8" providerId="LiveId" clId="{D13DE75A-ED86-4B24-95DA-B9DEDE813A63}" dt="2020-12-04T16:11:01.869" v="70397" actId="478"/>
          <ac:picMkLst>
            <pc:docMk/>
            <pc:sldMk cId="2518555419" sldId="483"/>
            <ac:picMk id="15" creationId="{C8B50B7B-BC01-4C17-A72A-7786CA212E80}"/>
          </ac:picMkLst>
        </pc:picChg>
        <pc:picChg chg="del mod ord">
          <ac:chgData name="Jonathan Loo" userId="d2d72d48b56f45d8" providerId="LiveId" clId="{D13DE75A-ED86-4B24-95DA-B9DEDE813A63}" dt="2020-11-17T14:49:56.455" v="52864" actId="478"/>
          <ac:picMkLst>
            <pc:docMk/>
            <pc:sldMk cId="2518555419" sldId="483"/>
            <ac:picMk id="16" creationId="{4585E905-8B62-431C-8CA6-C4517F200A9F}"/>
          </ac:picMkLst>
        </pc:picChg>
        <pc:picChg chg="mod">
          <ac:chgData name="Jonathan Loo" userId="d2d72d48b56f45d8" providerId="LiveId" clId="{D13DE75A-ED86-4B24-95DA-B9DEDE813A63}" dt="2020-12-04T16:11:24.035" v="70403"/>
          <ac:picMkLst>
            <pc:docMk/>
            <pc:sldMk cId="2518555419" sldId="483"/>
            <ac:picMk id="18" creationId="{9A372439-E883-4B6D-9B24-B29C209FD939}"/>
          </ac:picMkLst>
        </pc:picChg>
        <pc:picChg chg="del mod ord">
          <ac:chgData name="Jonathan Loo" userId="d2d72d48b56f45d8" providerId="LiveId" clId="{D13DE75A-ED86-4B24-95DA-B9DEDE813A63}" dt="2020-11-17T14:50:07.615" v="52879" actId="478"/>
          <ac:picMkLst>
            <pc:docMk/>
            <pc:sldMk cId="2518555419" sldId="483"/>
            <ac:picMk id="18" creationId="{AB3F8E24-3965-4E94-8408-96C1A76E9A0A}"/>
          </ac:picMkLst>
        </pc:picChg>
        <pc:picChg chg="del mod ord">
          <ac:chgData name="Jonathan Loo" userId="d2d72d48b56f45d8" providerId="LiveId" clId="{D13DE75A-ED86-4B24-95DA-B9DEDE813A63}" dt="2020-11-17T14:50:19.607" v="52893" actId="478"/>
          <ac:picMkLst>
            <pc:docMk/>
            <pc:sldMk cId="2518555419" sldId="483"/>
            <ac:picMk id="20" creationId="{77CE615B-6F56-48EE-B7AA-103CBC3E01BD}"/>
          </ac:picMkLst>
        </pc:picChg>
        <pc:picChg chg="mod">
          <ac:chgData name="Jonathan Loo" userId="d2d72d48b56f45d8" providerId="LiveId" clId="{D13DE75A-ED86-4B24-95DA-B9DEDE813A63}" dt="2020-12-04T16:11:24.035" v="70403"/>
          <ac:picMkLst>
            <pc:docMk/>
            <pc:sldMk cId="2518555419" sldId="483"/>
            <ac:picMk id="21" creationId="{2090440A-938C-41F5-9760-EF0A7D570747}"/>
          </ac:picMkLst>
        </pc:picChg>
        <pc:picChg chg="del mod ord">
          <ac:chgData name="Jonathan Loo" userId="d2d72d48b56f45d8" providerId="LiveId" clId="{D13DE75A-ED86-4B24-95DA-B9DEDE813A63}" dt="2020-11-17T14:50:44.137" v="52930" actId="478"/>
          <ac:picMkLst>
            <pc:docMk/>
            <pc:sldMk cId="2518555419" sldId="483"/>
            <ac:picMk id="22" creationId="{383119E0-F93C-48E2-9EAF-179E4F02BE04}"/>
          </ac:picMkLst>
        </pc:picChg>
        <pc:picChg chg="del mod ord">
          <ac:chgData name="Jonathan Loo" userId="d2d72d48b56f45d8" providerId="LiveId" clId="{D13DE75A-ED86-4B24-95DA-B9DEDE813A63}" dt="2020-11-17T14:50:36.242" v="52917" actId="478"/>
          <ac:picMkLst>
            <pc:docMk/>
            <pc:sldMk cId="2518555419" sldId="483"/>
            <ac:picMk id="24" creationId="{0A8C07C4-FF7F-4A36-BFE8-F7AEE0580020}"/>
          </ac:picMkLst>
        </pc:picChg>
        <pc:picChg chg="del mod ord">
          <ac:chgData name="Jonathan Loo" userId="d2d72d48b56f45d8" providerId="LiveId" clId="{D13DE75A-ED86-4B24-95DA-B9DEDE813A63}" dt="2020-12-04T16:06:02.345" v="70282" actId="478"/>
          <ac:picMkLst>
            <pc:docMk/>
            <pc:sldMk cId="2518555419" sldId="483"/>
            <ac:picMk id="26" creationId="{C414741F-2831-41C8-A2D5-8AF51616DFC1}"/>
          </ac:picMkLst>
        </pc:picChg>
        <pc:picChg chg="del mod ord">
          <ac:chgData name="Jonathan Loo" userId="d2d72d48b56f45d8" providerId="LiveId" clId="{D13DE75A-ED86-4B24-95DA-B9DEDE813A63}" dt="2020-12-04T16:05:51.196" v="70268" actId="478"/>
          <ac:picMkLst>
            <pc:docMk/>
            <pc:sldMk cId="2518555419" sldId="483"/>
            <ac:picMk id="28" creationId="{5BD72A2B-93C2-453B-982F-87C88366E200}"/>
          </ac:picMkLst>
        </pc:picChg>
        <pc:picChg chg="add del mod">
          <ac:chgData name="Jonathan Loo" userId="d2d72d48b56f45d8" providerId="LiveId" clId="{D13DE75A-ED86-4B24-95DA-B9DEDE813A63}" dt="2020-11-17T14:52:27.858" v="53022" actId="21"/>
          <ac:picMkLst>
            <pc:docMk/>
            <pc:sldMk cId="2518555419" sldId="483"/>
            <ac:picMk id="29" creationId="{B72FF78C-CC01-433C-AD4A-276D61DEBC8A}"/>
          </ac:picMkLst>
        </pc:picChg>
        <pc:picChg chg="del">
          <ac:chgData name="Jonathan Loo" userId="d2d72d48b56f45d8" providerId="LiveId" clId="{D13DE75A-ED86-4B24-95DA-B9DEDE813A63}" dt="2020-12-04T16:10:51.680" v="70392" actId="478"/>
          <ac:picMkLst>
            <pc:docMk/>
            <pc:sldMk cId="2518555419" sldId="483"/>
            <ac:picMk id="52226" creationId="{400CC0E0-3445-4592-AAA1-41063ABFD6A5}"/>
          </ac:picMkLst>
        </pc:picChg>
      </pc:sldChg>
      <pc:sldChg chg="addSp delSp modSp add mod">
        <pc:chgData name="Jonathan Loo" userId="d2d72d48b56f45d8" providerId="LiveId" clId="{D13DE75A-ED86-4B24-95DA-B9DEDE813A63}" dt="2020-12-04T16:11:29.210" v="70405"/>
        <pc:sldMkLst>
          <pc:docMk/>
          <pc:sldMk cId="2323453236" sldId="484"/>
        </pc:sldMkLst>
        <pc:spChg chg="mod">
          <ac:chgData name="Jonathan Loo" userId="d2d72d48b56f45d8" providerId="LiveId" clId="{D13DE75A-ED86-4B24-95DA-B9DEDE813A63}" dt="2020-11-17T15:40:18.540" v="55253" actId="404"/>
          <ac:spMkLst>
            <pc:docMk/>
            <pc:sldMk cId="2323453236" sldId="484"/>
            <ac:spMk id="2" creationId="{C3457E5B-D95F-44F0-BE27-6E4DA95052A7}"/>
          </ac:spMkLst>
        </pc:spChg>
        <pc:spChg chg="mod">
          <ac:chgData name="Jonathan Loo" userId="d2d72d48b56f45d8" providerId="LiveId" clId="{D13DE75A-ED86-4B24-95DA-B9DEDE813A63}" dt="2020-12-04T16:10:59.311" v="70396"/>
          <ac:spMkLst>
            <pc:docMk/>
            <pc:sldMk cId="2323453236" sldId="484"/>
            <ac:spMk id="11" creationId="{355A5250-B629-43B7-A732-16F384DB0708}"/>
          </ac:spMkLst>
        </pc:spChg>
        <pc:spChg chg="mod">
          <ac:chgData name="Jonathan Loo" userId="d2d72d48b56f45d8" providerId="LiveId" clId="{D13DE75A-ED86-4B24-95DA-B9DEDE813A63}" dt="2020-12-04T16:10:59.311" v="70396"/>
          <ac:spMkLst>
            <pc:docMk/>
            <pc:sldMk cId="2323453236" sldId="484"/>
            <ac:spMk id="13" creationId="{AB43E112-6512-41C8-B621-5932BE947173}"/>
          </ac:spMkLst>
        </pc:spChg>
        <pc:spChg chg="mod">
          <ac:chgData name="Jonathan Loo" userId="d2d72d48b56f45d8" providerId="LiveId" clId="{D13DE75A-ED86-4B24-95DA-B9DEDE813A63}" dt="2020-12-04T16:11:29.210" v="70405"/>
          <ac:spMkLst>
            <pc:docMk/>
            <pc:sldMk cId="2323453236" sldId="484"/>
            <ac:spMk id="17" creationId="{FECF211B-4490-469E-805E-D058C179D9A5}"/>
          </ac:spMkLst>
        </pc:spChg>
        <pc:spChg chg="mod">
          <ac:chgData name="Jonathan Loo" userId="d2d72d48b56f45d8" providerId="LiveId" clId="{D13DE75A-ED86-4B24-95DA-B9DEDE813A63}" dt="2020-12-04T16:11:29.210" v="70405"/>
          <ac:spMkLst>
            <pc:docMk/>
            <pc:sldMk cId="2323453236" sldId="484"/>
            <ac:spMk id="18" creationId="{7675F385-0DA0-4AB2-B27B-8769C8B452AC}"/>
          </ac:spMkLst>
        </pc:spChg>
        <pc:grpChg chg="add del mod">
          <ac:chgData name="Jonathan Loo" userId="d2d72d48b56f45d8" providerId="LiveId" clId="{D13DE75A-ED86-4B24-95DA-B9DEDE813A63}" dt="2020-12-04T16:11:28.321" v="70404" actId="478"/>
          <ac:grpSpMkLst>
            <pc:docMk/>
            <pc:sldMk cId="2323453236" sldId="484"/>
            <ac:grpSpMk id="9" creationId="{234C29E4-B50E-4ADC-B77C-5C69F0C7DEEB}"/>
          </ac:grpSpMkLst>
        </pc:grpChg>
        <pc:grpChg chg="add mod">
          <ac:chgData name="Jonathan Loo" userId="d2d72d48b56f45d8" providerId="LiveId" clId="{D13DE75A-ED86-4B24-95DA-B9DEDE813A63}" dt="2020-12-04T16:11:29.210" v="70405"/>
          <ac:grpSpMkLst>
            <pc:docMk/>
            <pc:sldMk cId="2323453236" sldId="484"/>
            <ac:grpSpMk id="15" creationId="{539BA773-77D2-407B-A5E9-AB14F1365092}"/>
          </ac:grpSpMkLst>
        </pc:grpChg>
        <pc:picChg chg="del">
          <ac:chgData name="Jonathan Loo" userId="d2d72d48b56f45d8" providerId="LiveId" clId="{D13DE75A-ED86-4B24-95DA-B9DEDE813A63}" dt="2020-12-04T16:10:58.422" v="70395" actId="478"/>
          <ac:picMkLst>
            <pc:docMk/>
            <pc:sldMk cId="2323453236" sldId="484"/>
            <ac:picMk id="3" creationId="{7CFDBA0B-5D25-4770-B504-FA7AA87E2588}"/>
          </ac:picMkLst>
        </pc:picChg>
        <pc:picChg chg="del mod ord">
          <ac:chgData name="Jonathan Loo" userId="d2d72d48b56f45d8" providerId="LiveId" clId="{D13DE75A-ED86-4B24-95DA-B9DEDE813A63}" dt="2020-11-17T14:57:49.127" v="53076" actId="478"/>
          <ac:picMkLst>
            <pc:docMk/>
            <pc:sldMk cId="2323453236" sldId="484"/>
            <ac:picMk id="6" creationId="{8D7723CF-8A07-4AB4-80C1-EDC0ADDB806A}"/>
          </ac:picMkLst>
        </pc:picChg>
        <pc:picChg chg="add del mod ord">
          <ac:chgData name="Jonathan Loo" userId="d2d72d48b56f45d8" providerId="LiveId" clId="{D13DE75A-ED86-4B24-95DA-B9DEDE813A63}" dt="2020-11-17T14:59:24.606" v="53120" actId="478"/>
          <ac:picMkLst>
            <pc:docMk/>
            <pc:sldMk cId="2323453236" sldId="484"/>
            <ac:picMk id="8" creationId="{FF05D326-D9B0-46D0-8502-F66BDD55AB4B}"/>
          </ac:picMkLst>
        </pc:picChg>
        <pc:picChg chg="del mod ord">
          <ac:chgData name="Jonathan Loo" userId="d2d72d48b56f45d8" providerId="LiveId" clId="{D13DE75A-ED86-4B24-95DA-B9DEDE813A63}" dt="2020-11-17T14:58:05.163" v="53107"/>
          <ac:picMkLst>
            <pc:docMk/>
            <pc:sldMk cId="2323453236" sldId="484"/>
            <ac:picMk id="10" creationId="{15F43A7C-D506-49F7-A857-C0C000ACAB55}"/>
          </ac:picMkLst>
        </pc:picChg>
        <pc:picChg chg="mod">
          <ac:chgData name="Jonathan Loo" userId="d2d72d48b56f45d8" providerId="LiveId" clId="{D13DE75A-ED86-4B24-95DA-B9DEDE813A63}" dt="2020-12-04T16:10:59.311" v="70396"/>
          <ac:picMkLst>
            <pc:docMk/>
            <pc:sldMk cId="2323453236" sldId="484"/>
            <ac:picMk id="10" creationId="{CE5E7B73-C1EE-4585-959E-17897D3847F0}"/>
          </ac:picMkLst>
        </pc:picChg>
        <pc:picChg chg="mod">
          <ac:chgData name="Jonathan Loo" userId="d2d72d48b56f45d8" providerId="LiveId" clId="{D13DE75A-ED86-4B24-95DA-B9DEDE813A63}" dt="2020-12-04T16:10:59.311" v="70396"/>
          <ac:picMkLst>
            <pc:docMk/>
            <pc:sldMk cId="2323453236" sldId="484"/>
            <ac:picMk id="12" creationId="{067AA310-3587-4805-BD37-14CF0B0FAFB6}"/>
          </ac:picMkLst>
        </pc:picChg>
        <pc:picChg chg="del mod ord">
          <ac:chgData name="Jonathan Loo" userId="d2d72d48b56f45d8" providerId="LiveId" clId="{D13DE75A-ED86-4B24-95DA-B9DEDE813A63}" dt="2020-11-17T14:59:40.209" v="53134" actId="478"/>
          <ac:picMkLst>
            <pc:docMk/>
            <pc:sldMk cId="2323453236" sldId="484"/>
            <ac:picMk id="12" creationId="{EE20D897-1AA2-492F-A4AE-A65609A969D9}"/>
          </ac:picMkLst>
        </pc:picChg>
        <pc:picChg chg="mod ord">
          <ac:chgData name="Jonathan Loo" userId="d2d72d48b56f45d8" providerId="LiveId" clId="{D13DE75A-ED86-4B24-95DA-B9DEDE813A63}" dt="2020-11-18T13:59:48.340" v="55944" actId="1076"/>
          <ac:picMkLst>
            <pc:docMk/>
            <pc:sldMk cId="2323453236" sldId="484"/>
            <ac:picMk id="14" creationId="{578B31E2-0168-482B-84CA-4CE4C799B91D}"/>
          </ac:picMkLst>
        </pc:picChg>
        <pc:picChg chg="add del mod">
          <ac:chgData name="Jonathan Loo" userId="d2d72d48b56f45d8" providerId="LiveId" clId="{D13DE75A-ED86-4B24-95DA-B9DEDE813A63}" dt="2020-11-17T15:00:10.152" v="53151" actId="478"/>
          <ac:picMkLst>
            <pc:docMk/>
            <pc:sldMk cId="2323453236" sldId="484"/>
            <ac:picMk id="15" creationId="{C75A9C57-6DF6-45BC-92BD-BD34292BCD4A}"/>
          </ac:picMkLst>
        </pc:picChg>
        <pc:picChg chg="mod">
          <ac:chgData name="Jonathan Loo" userId="d2d72d48b56f45d8" providerId="LiveId" clId="{D13DE75A-ED86-4B24-95DA-B9DEDE813A63}" dt="2020-12-04T16:11:29.210" v="70405"/>
          <ac:picMkLst>
            <pc:docMk/>
            <pc:sldMk cId="2323453236" sldId="484"/>
            <ac:picMk id="16" creationId="{397AFE73-6E11-4FC8-A082-28B6C7789E72}"/>
          </ac:picMkLst>
        </pc:picChg>
        <pc:picChg chg="del mod ord">
          <ac:chgData name="Jonathan Loo" userId="d2d72d48b56f45d8" providerId="LiveId" clId="{D13DE75A-ED86-4B24-95DA-B9DEDE813A63}" dt="2020-11-17T15:01:28.713" v="53165" actId="478"/>
          <ac:picMkLst>
            <pc:docMk/>
            <pc:sldMk cId="2323453236" sldId="484"/>
            <ac:picMk id="17" creationId="{26BD90A5-55FD-4E42-AB91-0C7082A37157}"/>
          </ac:picMkLst>
        </pc:picChg>
        <pc:picChg chg="mod">
          <ac:chgData name="Jonathan Loo" userId="d2d72d48b56f45d8" providerId="LiveId" clId="{D13DE75A-ED86-4B24-95DA-B9DEDE813A63}" dt="2020-12-04T16:11:29.210" v="70405"/>
          <ac:picMkLst>
            <pc:docMk/>
            <pc:sldMk cId="2323453236" sldId="484"/>
            <ac:picMk id="19" creationId="{EF202761-E9D2-4FA4-BD15-B389DDF96506}"/>
          </ac:picMkLst>
        </pc:picChg>
        <pc:picChg chg="del mod ord">
          <ac:chgData name="Jonathan Loo" userId="d2d72d48b56f45d8" providerId="LiveId" clId="{D13DE75A-ED86-4B24-95DA-B9DEDE813A63}" dt="2020-11-17T15:01:42.653" v="53179" actId="478"/>
          <ac:picMkLst>
            <pc:docMk/>
            <pc:sldMk cId="2323453236" sldId="484"/>
            <ac:picMk id="20" creationId="{29A961C0-160A-476E-9E21-E4027967B787}"/>
          </ac:picMkLst>
        </pc:picChg>
        <pc:picChg chg="add del mod ord">
          <ac:chgData name="Jonathan Loo" userId="d2d72d48b56f45d8" providerId="LiveId" clId="{D13DE75A-ED86-4B24-95DA-B9DEDE813A63}" dt="2020-11-17T15:06:35.457" v="53309" actId="478"/>
          <ac:picMkLst>
            <pc:docMk/>
            <pc:sldMk cId="2323453236" sldId="484"/>
            <ac:picMk id="22" creationId="{97607A50-61CD-4BE6-8E42-3E1A890A9973}"/>
          </ac:picMkLst>
        </pc:picChg>
        <pc:picChg chg="add del mod ord">
          <ac:chgData name="Jonathan Loo" userId="d2d72d48b56f45d8" providerId="LiveId" clId="{D13DE75A-ED86-4B24-95DA-B9DEDE813A63}" dt="2020-11-17T15:06:02.250" v="53297"/>
          <ac:picMkLst>
            <pc:docMk/>
            <pc:sldMk cId="2323453236" sldId="484"/>
            <ac:picMk id="24" creationId="{86F83BA6-7792-4A6A-ACA7-3B75A83A3DCC}"/>
          </ac:picMkLst>
        </pc:picChg>
        <pc:picChg chg="del mod">
          <ac:chgData name="Jonathan Loo" userId="d2d72d48b56f45d8" providerId="LiveId" clId="{D13DE75A-ED86-4B24-95DA-B9DEDE813A63}" dt="2020-11-17T14:57:35.271" v="53061" actId="478"/>
          <ac:picMkLst>
            <pc:docMk/>
            <pc:sldMk cId="2323453236" sldId="484"/>
            <ac:picMk id="26" creationId="{C414741F-2831-41C8-A2D5-8AF51616DFC1}"/>
          </ac:picMkLst>
        </pc:picChg>
        <pc:picChg chg="add del mod ord">
          <ac:chgData name="Jonathan Loo" userId="d2d72d48b56f45d8" providerId="LiveId" clId="{D13DE75A-ED86-4B24-95DA-B9DEDE813A63}" dt="2020-11-17T15:06:01.751" v="53282"/>
          <ac:picMkLst>
            <pc:docMk/>
            <pc:sldMk cId="2323453236" sldId="484"/>
            <ac:picMk id="27" creationId="{4CD7E302-65C0-4BA1-AA40-F1535E83075E}"/>
          </ac:picMkLst>
        </pc:picChg>
        <pc:picChg chg="del">
          <ac:chgData name="Jonathan Loo" userId="d2d72d48b56f45d8" providerId="LiveId" clId="{D13DE75A-ED86-4B24-95DA-B9DEDE813A63}" dt="2020-11-17T14:53:33.245" v="53049" actId="478"/>
          <ac:picMkLst>
            <pc:docMk/>
            <pc:sldMk cId="2323453236" sldId="484"/>
            <ac:picMk id="28" creationId="{5BD72A2B-93C2-453B-982F-87C88366E200}"/>
          </ac:picMkLst>
        </pc:picChg>
        <pc:picChg chg="add del mod ord">
          <ac:chgData name="Jonathan Loo" userId="d2d72d48b56f45d8" providerId="LiveId" clId="{D13DE75A-ED86-4B24-95DA-B9DEDE813A63}" dt="2020-11-17T15:06:01.207" v="53267"/>
          <ac:picMkLst>
            <pc:docMk/>
            <pc:sldMk cId="2323453236" sldId="484"/>
            <ac:picMk id="30" creationId="{BB47545C-5CAB-424C-9ECF-393453445BA5}"/>
          </ac:picMkLst>
        </pc:picChg>
        <pc:picChg chg="del mod ord">
          <ac:chgData name="Jonathan Loo" userId="d2d72d48b56f45d8" providerId="LiveId" clId="{D13DE75A-ED86-4B24-95DA-B9DEDE813A63}" dt="2020-11-17T15:06:00.788" v="53252"/>
          <ac:picMkLst>
            <pc:docMk/>
            <pc:sldMk cId="2323453236" sldId="484"/>
            <ac:picMk id="32" creationId="{3B81C2A4-8BB2-4F73-AD1B-4D0CA0B54B86}"/>
          </ac:picMkLst>
        </pc:picChg>
        <pc:picChg chg="mod ord">
          <ac:chgData name="Jonathan Loo" userId="d2d72d48b56f45d8" providerId="LiveId" clId="{D13DE75A-ED86-4B24-95DA-B9DEDE813A63}" dt="2020-11-17T15:07:07.488" v="53334" actId="1076"/>
          <ac:picMkLst>
            <pc:docMk/>
            <pc:sldMk cId="2323453236" sldId="484"/>
            <ac:picMk id="34" creationId="{929B930D-68B7-4A45-9372-120302179DD4}"/>
          </ac:picMkLst>
        </pc:picChg>
        <pc:picChg chg="del mod">
          <ac:chgData name="Jonathan Loo" userId="d2d72d48b56f45d8" providerId="LiveId" clId="{D13DE75A-ED86-4B24-95DA-B9DEDE813A63}" dt="2020-11-17T15:06:56.415" v="53331" actId="478"/>
          <ac:picMkLst>
            <pc:docMk/>
            <pc:sldMk cId="2323453236" sldId="484"/>
            <ac:picMk id="36" creationId="{69A8DB2B-0974-4282-85B6-D8F82C33A866}"/>
          </ac:picMkLst>
        </pc:picChg>
        <pc:picChg chg="mod ord">
          <ac:chgData name="Jonathan Loo" userId="d2d72d48b56f45d8" providerId="LiveId" clId="{D13DE75A-ED86-4B24-95DA-B9DEDE813A63}" dt="2020-11-17T15:07:07.488" v="53334" actId="1076"/>
          <ac:picMkLst>
            <pc:docMk/>
            <pc:sldMk cId="2323453236" sldId="484"/>
            <ac:picMk id="38" creationId="{61D5CFD1-F889-46FE-9A14-43270084C4CF}"/>
          </ac:picMkLst>
        </pc:picChg>
        <pc:picChg chg="del">
          <ac:chgData name="Jonathan Loo" userId="d2d72d48b56f45d8" providerId="LiveId" clId="{D13DE75A-ED86-4B24-95DA-B9DEDE813A63}" dt="2020-12-04T16:10:57.563" v="70394" actId="478"/>
          <ac:picMkLst>
            <pc:docMk/>
            <pc:sldMk cId="2323453236" sldId="484"/>
            <ac:picMk id="52226" creationId="{400CC0E0-3445-4592-AAA1-41063ABFD6A5}"/>
          </ac:picMkLst>
        </pc:picChg>
      </pc:sldChg>
      <pc:sldChg chg="addSp delSp modSp add mod chgLayout">
        <pc:chgData name="Jonathan Loo" userId="d2d72d48b56f45d8" providerId="LiveId" clId="{D13DE75A-ED86-4B24-95DA-B9DEDE813A63}" dt="2020-12-04T16:07:27.475" v="70355" actId="20577"/>
        <pc:sldMkLst>
          <pc:docMk/>
          <pc:sldMk cId="3530853911" sldId="485"/>
        </pc:sldMkLst>
        <pc:spChg chg="mod ord">
          <ac:chgData name="Jonathan Loo" userId="d2d72d48b56f45d8" providerId="LiveId" clId="{D13DE75A-ED86-4B24-95DA-B9DEDE813A63}" dt="2020-12-04T16:07:27.475" v="70355" actId="20577"/>
          <ac:spMkLst>
            <pc:docMk/>
            <pc:sldMk cId="3530853911" sldId="485"/>
            <ac:spMk id="2" creationId="{C3457E5B-D95F-44F0-BE27-6E4DA95052A7}"/>
          </ac:spMkLst>
        </pc:spChg>
        <pc:spChg chg="add del mod">
          <ac:chgData name="Jonathan Loo" userId="d2d72d48b56f45d8" providerId="LiveId" clId="{D13DE75A-ED86-4B24-95DA-B9DEDE813A63}" dt="2020-11-18T15:46:28.890" v="59645" actId="6264"/>
          <ac:spMkLst>
            <pc:docMk/>
            <pc:sldMk cId="3530853911" sldId="485"/>
            <ac:spMk id="3" creationId="{B437BEE7-F4A6-4E56-A3CA-14909E95DCDD}"/>
          </ac:spMkLst>
        </pc:spChg>
        <pc:spChg chg="add del mod">
          <ac:chgData name="Jonathan Loo" userId="d2d72d48b56f45d8" providerId="LiveId" clId="{D13DE75A-ED86-4B24-95DA-B9DEDE813A63}" dt="2020-11-18T15:46:28.890" v="59645" actId="6264"/>
          <ac:spMkLst>
            <pc:docMk/>
            <pc:sldMk cId="3530853911" sldId="485"/>
            <ac:spMk id="4" creationId="{9E09AD5E-AFC5-4CD9-B821-00FBA33393E6}"/>
          </ac:spMkLst>
        </pc:spChg>
        <pc:spChg chg="add del mod ord">
          <ac:chgData name="Jonathan Loo" userId="d2d72d48b56f45d8" providerId="LiveId" clId="{D13DE75A-ED86-4B24-95DA-B9DEDE813A63}" dt="2020-11-18T15:46:28.890" v="59645" actId="6264"/>
          <ac:spMkLst>
            <pc:docMk/>
            <pc:sldMk cId="3530853911" sldId="485"/>
            <ac:spMk id="7" creationId="{91E34893-44E5-4AB6-9982-375D4514F86B}"/>
          </ac:spMkLst>
        </pc:spChg>
        <pc:spChg chg="add del mod">
          <ac:chgData name="Jonathan Loo" userId="d2d72d48b56f45d8" providerId="LiveId" clId="{D13DE75A-ED86-4B24-95DA-B9DEDE813A63}" dt="2020-11-17T15:22:36.148" v="53759" actId="21"/>
          <ac:spMkLst>
            <pc:docMk/>
            <pc:sldMk cId="3530853911" sldId="485"/>
            <ac:spMk id="8" creationId="{DDA36B44-BA51-430A-9EDF-627F6F1394AE}"/>
          </ac:spMkLst>
        </pc:spChg>
        <pc:spChg chg="add del mod">
          <ac:chgData name="Jonathan Loo" userId="d2d72d48b56f45d8" providerId="LiveId" clId="{D13DE75A-ED86-4B24-95DA-B9DEDE813A63}" dt="2020-11-17T15:22:36.148" v="53759" actId="21"/>
          <ac:spMkLst>
            <pc:docMk/>
            <pc:sldMk cId="3530853911" sldId="485"/>
            <ac:spMk id="10" creationId="{ACABD614-FD2C-4C64-B569-CF918259AFEE}"/>
          </ac:spMkLst>
        </pc:spChg>
        <pc:spChg chg="add mod ord">
          <ac:chgData name="Jonathan Loo" userId="d2d72d48b56f45d8" providerId="LiveId" clId="{D13DE75A-ED86-4B24-95DA-B9DEDE813A63}" dt="2020-11-19T07:41:43.159" v="62238" actId="6549"/>
          <ac:spMkLst>
            <pc:docMk/>
            <pc:sldMk cId="3530853911" sldId="485"/>
            <ac:spMk id="21" creationId="{E9C4C0E5-D0D5-436C-BFE0-EB46E828DB2A}"/>
          </ac:spMkLst>
        </pc:spChg>
        <pc:spChg chg="add del mod ord">
          <ac:chgData name="Jonathan Loo" userId="d2d72d48b56f45d8" providerId="LiveId" clId="{D13DE75A-ED86-4B24-95DA-B9DEDE813A63}" dt="2020-11-17T15:33:57.012" v="54834" actId="478"/>
          <ac:spMkLst>
            <pc:docMk/>
            <pc:sldMk cId="3530853911" sldId="485"/>
            <ac:spMk id="23" creationId="{914213DE-B608-46B3-BADA-84412D99A921}"/>
          </ac:spMkLst>
        </pc:spChg>
        <pc:graphicFrameChg chg="add mod">
          <ac:chgData name="Jonathan Loo" userId="d2d72d48b56f45d8" providerId="LiveId" clId="{D13DE75A-ED86-4B24-95DA-B9DEDE813A63}" dt="2020-11-17T15:09:31.595" v="53376"/>
          <ac:graphicFrameMkLst>
            <pc:docMk/>
            <pc:sldMk cId="3530853911" sldId="485"/>
            <ac:graphicFrameMk id="9" creationId="{1BAF145F-5144-4975-91A7-42F292696DBD}"/>
          </ac:graphicFrameMkLst>
        </pc:graphicFrameChg>
        <pc:picChg chg="del">
          <ac:chgData name="Jonathan Loo" userId="d2d72d48b56f45d8" providerId="LiveId" clId="{D13DE75A-ED86-4B24-95DA-B9DEDE813A63}" dt="2020-11-17T15:09:21.413" v="53371" actId="478"/>
          <ac:picMkLst>
            <pc:docMk/>
            <pc:sldMk cId="3530853911" sldId="485"/>
            <ac:picMk id="3" creationId="{7CFDBA0B-5D25-4770-B504-FA7AA87E2588}"/>
          </ac:picMkLst>
        </pc:picChg>
        <pc:picChg chg="del mod ord">
          <ac:chgData name="Jonathan Loo" userId="d2d72d48b56f45d8" providerId="LiveId" clId="{D13DE75A-ED86-4B24-95DA-B9DEDE813A63}" dt="2020-11-17T15:23:15.897" v="53784" actId="478"/>
          <ac:picMkLst>
            <pc:docMk/>
            <pc:sldMk cId="3530853911" sldId="485"/>
            <ac:picMk id="4" creationId="{A0D4C36E-42F7-4F92-A2E9-C588C36B1D9B}"/>
          </ac:picMkLst>
        </pc:picChg>
        <pc:picChg chg="add mod">
          <ac:chgData name="Jonathan Loo" userId="d2d72d48b56f45d8" providerId="LiveId" clId="{D13DE75A-ED86-4B24-95DA-B9DEDE813A63}" dt="2020-11-18T15:49:50.300" v="59816" actId="1076"/>
          <ac:picMkLst>
            <pc:docMk/>
            <pc:sldMk cId="3530853911" sldId="485"/>
            <ac:picMk id="6" creationId="{010C5003-FB13-41C9-BACF-2A361CBC40FE}"/>
          </ac:picMkLst>
        </pc:picChg>
        <pc:picChg chg="add del mod">
          <ac:chgData name="Jonathan Loo" userId="d2d72d48b56f45d8" providerId="LiveId" clId="{D13DE75A-ED86-4B24-95DA-B9DEDE813A63}" dt="2020-11-17T15:22:36.148" v="53759" actId="21"/>
          <ac:picMkLst>
            <pc:docMk/>
            <pc:sldMk cId="3530853911" sldId="485"/>
            <ac:picMk id="7" creationId="{5D53F4E8-718D-43F6-BB3C-5F33A75EA1F4}"/>
          </ac:picMkLst>
        </pc:picChg>
        <pc:picChg chg="add mod">
          <ac:chgData name="Jonathan Loo" userId="d2d72d48b56f45d8" providerId="LiveId" clId="{D13DE75A-ED86-4B24-95DA-B9DEDE813A63}" dt="2020-11-17T15:34:03.425" v="54839" actId="1076"/>
          <ac:picMkLst>
            <pc:docMk/>
            <pc:sldMk cId="3530853911" sldId="485"/>
            <ac:picMk id="12" creationId="{5B6D91DF-6D9B-43FC-B3F8-578B276DAA12}"/>
          </ac:picMkLst>
        </pc:picChg>
        <pc:picChg chg="del">
          <ac:chgData name="Jonathan Loo" userId="d2d72d48b56f45d8" providerId="LiveId" clId="{D13DE75A-ED86-4B24-95DA-B9DEDE813A63}" dt="2020-11-17T15:09:19.331" v="53369" actId="478"/>
          <ac:picMkLst>
            <pc:docMk/>
            <pc:sldMk cId="3530853911" sldId="485"/>
            <ac:picMk id="14" creationId="{578B31E2-0168-482B-84CA-4CE4C799B91D}"/>
          </ac:picMkLst>
        </pc:picChg>
        <pc:picChg chg="add mod">
          <ac:chgData name="Jonathan Loo" userId="d2d72d48b56f45d8" providerId="LiveId" clId="{D13DE75A-ED86-4B24-95DA-B9DEDE813A63}" dt="2020-11-18T15:49:57.572" v="59818" actId="1076"/>
          <ac:picMkLst>
            <pc:docMk/>
            <pc:sldMk cId="3530853911" sldId="485"/>
            <ac:picMk id="18" creationId="{E8DDCAD8-89B5-4E87-9821-255994EF5433}"/>
          </ac:picMkLst>
        </pc:picChg>
        <pc:picChg chg="add del mod">
          <ac:chgData name="Jonathan Loo" userId="d2d72d48b56f45d8" providerId="LiveId" clId="{D13DE75A-ED86-4B24-95DA-B9DEDE813A63}" dt="2020-11-17T15:25:21.453" v="53798" actId="478"/>
          <ac:picMkLst>
            <pc:docMk/>
            <pc:sldMk cId="3530853911" sldId="485"/>
            <ac:picMk id="19" creationId="{C23C41DD-82B1-413D-B3C0-39C7EE755752}"/>
          </ac:picMkLst>
        </pc:picChg>
        <pc:picChg chg="mod">
          <ac:chgData name="Jonathan Loo" userId="d2d72d48b56f45d8" providerId="LiveId" clId="{D13DE75A-ED86-4B24-95DA-B9DEDE813A63}" dt="2020-11-18T15:49:44.699" v="59815" actId="1076"/>
          <ac:picMkLst>
            <pc:docMk/>
            <pc:sldMk cId="3530853911" sldId="485"/>
            <ac:picMk id="20" creationId="{7D6C68CA-37D2-4C32-BDCE-7048CA486097}"/>
          </ac:picMkLst>
        </pc:picChg>
        <pc:picChg chg="del">
          <ac:chgData name="Jonathan Loo" userId="d2d72d48b56f45d8" providerId="LiveId" clId="{D13DE75A-ED86-4B24-95DA-B9DEDE813A63}" dt="2020-11-17T15:09:20.589" v="53370" actId="478"/>
          <ac:picMkLst>
            <pc:docMk/>
            <pc:sldMk cId="3530853911" sldId="485"/>
            <ac:picMk id="34" creationId="{929B930D-68B7-4A45-9372-120302179DD4}"/>
          </ac:picMkLst>
        </pc:picChg>
        <pc:picChg chg="del">
          <ac:chgData name="Jonathan Loo" userId="d2d72d48b56f45d8" providerId="LiveId" clId="{D13DE75A-ED86-4B24-95DA-B9DEDE813A63}" dt="2020-11-17T15:09:20.589" v="53370" actId="478"/>
          <ac:picMkLst>
            <pc:docMk/>
            <pc:sldMk cId="3530853911" sldId="485"/>
            <ac:picMk id="38" creationId="{61D5CFD1-F889-46FE-9A14-43270084C4CF}"/>
          </ac:picMkLst>
        </pc:picChg>
        <pc:picChg chg="del">
          <ac:chgData name="Jonathan Loo" userId="d2d72d48b56f45d8" providerId="LiveId" clId="{D13DE75A-ED86-4B24-95DA-B9DEDE813A63}" dt="2020-11-17T15:09:18.520" v="53368" actId="478"/>
          <ac:picMkLst>
            <pc:docMk/>
            <pc:sldMk cId="3530853911" sldId="485"/>
            <ac:picMk id="52226" creationId="{400CC0E0-3445-4592-AAA1-41063ABFD6A5}"/>
          </ac:picMkLst>
        </pc:picChg>
      </pc:sldChg>
      <pc:sldChg chg="addSp delSp modSp add del mod">
        <pc:chgData name="Jonathan Loo" userId="d2d72d48b56f45d8" providerId="LiveId" clId="{D13DE75A-ED86-4B24-95DA-B9DEDE813A63}" dt="2020-11-17T15:13:25.268" v="53463" actId="47"/>
        <pc:sldMkLst>
          <pc:docMk/>
          <pc:sldMk cId="12502126" sldId="486"/>
        </pc:sldMkLst>
        <pc:picChg chg="add mod ord">
          <ac:chgData name="Jonathan Loo" userId="d2d72d48b56f45d8" providerId="LiveId" clId="{D13DE75A-ED86-4B24-95DA-B9DEDE813A63}" dt="2020-11-17T15:12:18.956" v="53462" actId="1076"/>
          <ac:picMkLst>
            <pc:docMk/>
            <pc:sldMk cId="12502126" sldId="486"/>
            <ac:picMk id="4" creationId="{7445E25A-F7FB-4F1E-AEE4-6ADE5255F0BC}"/>
          </ac:picMkLst>
        </pc:picChg>
        <pc:picChg chg="del">
          <ac:chgData name="Jonathan Loo" userId="d2d72d48b56f45d8" providerId="LiveId" clId="{D13DE75A-ED86-4B24-95DA-B9DEDE813A63}" dt="2020-11-17T15:12:12.489" v="53457" actId="478"/>
          <ac:picMkLst>
            <pc:docMk/>
            <pc:sldMk cId="12502126" sldId="486"/>
            <ac:picMk id="20" creationId="{47B4A838-773D-4D70-B3AE-DC9070E4FD71}"/>
          </ac:picMkLst>
        </pc:picChg>
        <pc:picChg chg="del">
          <ac:chgData name="Jonathan Loo" userId="d2d72d48b56f45d8" providerId="LiveId" clId="{D13DE75A-ED86-4B24-95DA-B9DEDE813A63}" dt="2020-11-17T15:12:13.038" v="53458" actId="478"/>
          <ac:picMkLst>
            <pc:docMk/>
            <pc:sldMk cId="12502126" sldId="486"/>
            <ac:picMk id="23" creationId="{F4977BE0-1BB3-44BE-B071-07BCDE68818F}"/>
          </ac:picMkLst>
        </pc:picChg>
      </pc:sldChg>
      <pc:sldChg chg="addSp delSp add del setBg delDesignElem">
        <pc:chgData name="Jonathan Loo" userId="d2d72d48b56f45d8" providerId="LiveId" clId="{D13DE75A-ED86-4B24-95DA-B9DEDE813A63}" dt="2020-11-17T15:10:31.908" v="53401"/>
        <pc:sldMkLst>
          <pc:docMk/>
          <pc:sldMk cId="1135353613" sldId="486"/>
        </pc:sldMkLst>
        <pc:spChg chg="add del">
          <ac:chgData name="Jonathan Loo" userId="d2d72d48b56f45d8" providerId="LiveId" clId="{D13DE75A-ED86-4B24-95DA-B9DEDE813A63}" dt="2020-11-17T15:10:31.908" v="53401"/>
          <ac:spMkLst>
            <pc:docMk/>
            <pc:sldMk cId="1135353613" sldId="486"/>
            <ac:spMk id="9" creationId="{2CCAFB3E-E6E2-4587-A5FC-061F9AED9AF2}"/>
          </ac:spMkLst>
        </pc:spChg>
        <pc:spChg chg="add del">
          <ac:chgData name="Jonathan Loo" userId="d2d72d48b56f45d8" providerId="LiveId" clId="{D13DE75A-ED86-4B24-95DA-B9DEDE813A63}" dt="2020-11-17T15:10:31.908" v="53401"/>
          <ac:spMkLst>
            <pc:docMk/>
            <pc:sldMk cId="1135353613" sldId="486"/>
            <ac:spMk id="16" creationId="{640086A0-762B-44EE-AA70-A7268A72ACC3}"/>
          </ac:spMkLst>
        </pc:spChg>
        <pc:picChg chg="add del">
          <ac:chgData name="Jonathan Loo" userId="d2d72d48b56f45d8" providerId="LiveId" clId="{D13DE75A-ED86-4B24-95DA-B9DEDE813A63}" dt="2020-11-17T15:10:31.908" v="53401"/>
          <ac:picMkLst>
            <pc:docMk/>
            <pc:sldMk cId="1135353613" sldId="486"/>
            <ac:picMk id="14" creationId="{5975841F-9161-4650-BCE5-20FFE7E29615}"/>
          </ac:picMkLst>
        </pc:picChg>
      </pc:sldChg>
      <pc:sldChg chg="addSp delSp modSp add del mod">
        <pc:chgData name="Jonathan Loo" userId="d2d72d48b56f45d8" providerId="LiveId" clId="{D13DE75A-ED86-4B24-95DA-B9DEDE813A63}" dt="2020-11-17T15:44:48.305" v="55461" actId="47"/>
        <pc:sldMkLst>
          <pc:docMk/>
          <pc:sldMk cId="1606865302" sldId="486"/>
        </pc:sldMkLst>
        <pc:spChg chg="mod">
          <ac:chgData name="Jonathan Loo" userId="d2d72d48b56f45d8" providerId="LiveId" clId="{D13DE75A-ED86-4B24-95DA-B9DEDE813A63}" dt="2020-11-17T15:18:32.496" v="53675" actId="20577"/>
          <ac:spMkLst>
            <pc:docMk/>
            <pc:sldMk cId="1606865302" sldId="486"/>
            <ac:spMk id="2" creationId="{888888FC-CBA7-4408-AF6E-23D90D025757}"/>
          </ac:spMkLst>
        </pc:spChg>
        <pc:spChg chg="add del">
          <ac:chgData name="Jonathan Loo" userId="d2d72d48b56f45d8" providerId="LiveId" clId="{D13DE75A-ED86-4B24-95DA-B9DEDE813A63}" dt="2020-11-17T15:44:26.948" v="55425" actId="22"/>
          <ac:spMkLst>
            <pc:docMk/>
            <pc:sldMk cId="1606865302" sldId="486"/>
            <ac:spMk id="8" creationId="{D76BC636-2CC4-450A-8BBA-1BAFFAD80DB0}"/>
          </ac:spMkLst>
        </pc:spChg>
      </pc:sldChg>
      <pc:sldChg chg="addSp delSp modSp new del mod setBg modClrScheme chgLayout">
        <pc:chgData name="Jonathan Loo" userId="d2d72d48b56f45d8" providerId="LiveId" clId="{D13DE75A-ED86-4B24-95DA-B9DEDE813A63}" dt="2020-11-17T15:42:10.071" v="55306" actId="47"/>
        <pc:sldMkLst>
          <pc:docMk/>
          <pc:sldMk cId="1517370103" sldId="487"/>
        </pc:sldMkLst>
        <pc:spChg chg="del mod ord">
          <ac:chgData name="Jonathan Loo" userId="d2d72d48b56f45d8" providerId="LiveId" clId="{D13DE75A-ED86-4B24-95DA-B9DEDE813A63}" dt="2020-11-17T15:40:31.694" v="55255" actId="700"/>
          <ac:spMkLst>
            <pc:docMk/>
            <pc:sldMk cId="1517370103" sldId="487"/>
            <ac:spMk id="2" creationId="{048F90BD-F63B-4C29-980A-A5C187C42EB3}"/>
          </ac:spMkLst>
        </pc:spChg>
        <pc:spChg chg="del mod ord">
          <ac:chgData name="Jonathan Loo" userId="d2d72d48b56f45d8" providerId="LiveId" clId="{D13DE75A-ED86-4B24-95DA-B9DEDE813A63}" dt="2020-11-17T15:40:31.694" v="55255" actId="700"/>
          <ac:spMkLst>
            <pc:docMk/>
            <pc:sldMk cId="1517370103" sldId="487"/>
            <ac:spMk id="3" creationId="{2B40C6B0-77D8-4E46-8444-FE58B671F819}"/>
          </ac:spMkLst>
        </pc:spChg>
        <pc:spChg chg="add mod ord">
          <ac:chgData name="Jonathan Loo" userId="d2d72d48b56f45d8" providerId="LiveId" clId="{D13DE75A-ED86-4B24-95DA-B9DEDE813A63}" dt="2020-11-17T15:40:50.388" v="55276" actId="403"/>
          <ac:spMkLst>
            <pc:docMk/>
            <pc:sldMk cId="1517370103" sldId="487"/>
            <ac:spMk id="4" creationId="{C02ECC80-8BC1-4117-B9CA-F278A3417888}"/>
          </ac:spMkLst>
        </pc:spChg>
        <pc:spChg chg="add del mod ord">
          <ac:chgData name="Jonathan Loo" userId="d2d72d48b56f45d8" providerId="LiveId" clId="{D13DE75A-ED86-4B24-95DA-B9DEDE813A63}" dt="2020-11-17T15:40:53.161" v="55277" actId="478"/>
          <ac:spMkLst>
            <pc:docMk/>
            <pc:sldMk cId="1517370103" sldId="487"/>
            <ac:spMk id="5" creationId="{075A2564-C682-4C76-B093-C24C5CBFFF29}"/>
          </ac:spMkLst>
        </pc:spChg>
        <pc:spChg chg="add">
          <ac:chgData name="Jonathan Loo" userId="d2d72d48b56f45d8" providerId="LiveId" clId="{D13DE75A-ED86-4B24-95DA-B9DEDE813A63}" dt="2020-11-17T15:40:41.555" v="55269" actId="26606"/>
          <ac:spMkLst>
            <pc:docMk/>
            <pc:sldMk cId="1517370103" sldId="487"/>
            <ac:spMk id="10" creationId="{23962611-DFD5-4092-AAFD-559E3DFCE2C9}"/>
          </ac:spMkLst>
        </pc:spChg>
        <pc:picChg chg="add">
          <ac:chgData name="Jonathan Loo" userId="d2d72d48b56f45d8" providerId="LiveId" clId="{D13DE75A-ED86-4B24-95DA-B9DEDE813A63}" dt="2020-11-17T15:40:41.555" v="55269" actId="26606"/>
          <ac:picMkLst>
            <pc:docMk/>
            <pc:sldMk cId="1517370103" sldId="487"/>
            <ac:picMk id="12" creationId="{2270F1FA-0425-408F-9861-80BF5AFB276D}"/>
          </ac:picMkLst>
        </pc:picChg>
      </pc:sldChg>
      <pc:sldChg chg="delSp modSp add del mod">
        <pc:chgData name="Jonathan Loo" userId="d2d72d48b56f45d8" providerId="LiveId" clId="{D13DE75A-ED86-4B24-95DA-B9DEDE813A63}" dt="2020-11-17T15:36:19.220" v="54935" actId="47"/>
        <pc:sldMkLst>
          <pc:docMk/>
          <pc:sldMk cId="3639105897" sldId="487"/>
        </pc:sldMkLst>
        <pc:picChg chg="del mod">
          <ac:chgData name="Jonathan Loo" userId="d2d72d48b56f45d8" providerId="LiveId" clId="{D13DE75A-ED86-4B24-95DA-B9DEDE813A63}" dt="2020-11-17T15:23:49.128" v="53787" actId="21"/>
          <ac:picMkLst>
            <pc:docMk/>
            <pc:sldMk cId="3639105897" sldId="487"/>
            <ac:picMk id="2" creationId="{5E176674-5AC5-4FCE-BD3E-C87C3B404DCA}"/>
          </ac:picMkLst>
        </pc:picChg>
        <pc:picChg chg="mod">
          <ac:chgData name="Jonathan Loo" userId="d2d72d48b56f45d8" providerId="LiveId" clId="{D13DE75A-ED86-4B24-95DA-B9DEDE813A63}" dt="2020-11-17T15:20:15.196" v="53744" actId="1076"/>
          <ac:picMkLst>
            <pc:docMk/>
            <pc:sldMk cId="3639105897" sldId="487"/>
            <ac:picMk id="48130" creationId="{43CE7358-9CC7-41A2-997B-3F941E31FA36}"/>
          </ac:picMkLst>
        </pc:picChg>
      </pc:sldChg>
      <pc:sldChg chg="addSp delSp modSp add del mod modClrScheme delDesignElem chgLayout">
        <pc:chgData name="Jonathan Loo" userId="d2d72d48b56f45d8" providerId="LiveId" clId="{D13DE75A-ED86-4B24-95DA-B9DEDE813A63}" dt="2020-11-17T15:42:10.724" v="55307" actId="47"/>
        <pc:sldMkLst>
          <pc:docMk/>
          <pc:sldMk cId="2318534217" sldId="488"/>
        </pc:sldMkLst>
        <pc:spChg chg="mod ord">
          <ac:chgData name="Jonathan Loo" userId="d2d72d48b56f45d8" providerId="LiveId" clId="{D13DE75A-ED86-4B24-95DA-B9DEDE813A63}" dt="2020-11-17T15:41:16.310" v="55279" actId="700"/>
          <ac:spMkLst>
            <pc:docMk/>
            <pc:sldMk cId="2318534217" sldId="488"/>
            <ac:spMk id="2" creationId="{888888FC-CBA7-4408-AF6E-23D90D025757}"/>
          </ac:spMkLst>
        </pc:spChg>
        <pc:spChg chg="del mod ord">
          <ac:chgData name="Jonathan Loo" userId="d2d72d48b56f45d8" providerId="LiveId" clId="{D13DE75A-ED86-4B24-95DA-B9DEDE813A63}" dt="2020-11-17T15:41:16.310" v="55279" actId="700"/>
          <ac:spMkLst>
            <pc:docMk/>
            <pc:sldMk cId="2318534217" sldId="488"/>
            <ac:spMk id="3" creationId="{AEE40583-23E7-4F14-8A6E-DC9D9D213404}"/>
          </ac:spMkLst>
        </pc:spChg>
        <pc:spChg chg="add mod ord">
          <ac:chgData name="Jonathan Loo" userId="d2d72d48b56f45d8" providerId="LiveId" clId="{D13DE75A-ED86-4B24-95DA-B9DEDE813A63}" dt="2020-11-17T15:41:16.310" v="55279" actId="700"/>
          <ac:spMkLst>
            <pc:docMk/>
            <pc:sldMk cId="2318534217" sldId="488"/>
            <ac:spMk id="4" creationId="{FAE9C003-6E3C-40A7-A715-728E7EA3CA01}"/>
          </ac:spMkLst>
        </pc:spChg>
        <pc:spChg chg="del">
          <ac:chgData name="Jonathan Loo" userId="d2d72d48b56f45d8" providerId="LiveId" clId="{D13DE75A-ED86-4B24-95DA-B9DEDE813A63}" dt="2020-11-17T15:41:16.310" v="55279" actId="700"/>
          <ac:spMkLst>
            <pc:docMk/>
            <pc:sldMk cId="2318534217" sldId="488"/>
            <ac:spMk id="10" creationId="{7905BA41-EE6E-4F80-8636-447F22DD729A}"/>
          </ac:spMkLst>
        </pc:spChg>
        <pc:spChg chg="del">
          <ac:chgData name="Jonathan Loo" userId="d2d72d48b56f45d8" providerId="LiveId" clId="{D13DE75A-ED86-4B24-95DA-B9DEDE813A63}" dt="2020-11-17T15:41:16.310" v="55279" actId="700"/>
          <ac:spMkLst>
            <pc:docMk/>
            <pc:sldMk cId="2318534217" sldId="488"/>
            <ac:spMk id="12" creationId="{CD7549B2-EE05-4558-8C64-AC46755F2B25}"/>
          </ac:spMkLst>
        </pc:spChg>
      </pc:sldChg>
      <pc:sldChg chg="addSp delSp modSp add del mod modClrScheme setClrOvrMap delDesignElem chgLayout">
        <pc:chgData name="Jonathan Loo" userId="d2d72d48b56f45d8" providerId="LiveId" clId="{D13DE75A-ED86-4B24-95DA-B9DEDE813A63}" dt="2020-11-18T16:39:24.699" v="61186" actId="47"/>
        <pc:sldMkLst>
          <pc:docMk/>
          <pc:sldMk cId="3986800041" sldId="489"/>
        </pc:sldMkLst>
        <pc:spChg chg="mod ord">
          <ac:chgData name="Jonathan Loo" userId="d2d72d48b56f45d8" providerId="LiveId" clId="{D13DE75A-ED86-4B24-95DA-B9DEDE813A63}" dt="2020-11-18T16:33:25.320" v="61014" actId="207"/>
          <ac:spMkLst>
            <pc:docMk/>
            <pc:sldMk cId="3986800041" sldId="489"/>
            <ac:spMk id="2" creationId="{888888FC-CBA7-4408-AF6E-23D90D025757}"/>
          </ac:spMkLst>
        </pc:spChg>
        <pc:spChg chg="add del mod ord">
          <ac:chgData name="Jonathan Loo" userId="d2d72d48b56f45d8" providerId="LiveId" clId="{D13DE75A-ED86-4B24-95DA-B9DEDE813A63}" dt="2020-11-17T15:41:58.307" v="55303" actId="478"/>
          <ac:spMkLst>
            <pc:docMk/>
            <pc:sldMk cId="3986800041" sldId="489"/>
            <ac:spMk id="3" creationId="{AEE40583-23E7-4F14-8A6E-DC9D9D213404}"/>
          </ac:spMkLst>
        </pc:spChg>
        <pc:spChg chg="add del mod ord">
          <ac:chgData name="Jonathan Loo" userId="d2d72d48b56f45d8" providerId="LiveId" clId="{D13DE75A-ED86-4B24-95DA-B9DEDE813A63}" dt="2020-11-17T15:41:26.780" v="55282" actId="700"/>
          <ac:spMkLst>
            <pc:docMk/>
            <pc:sldMk cId="3986800041" sldId="489"/>
            <ac:spMk id="4" creationId="{D1B5EBC4-0AEF-4F21-BD74-CBE32AFF5D62}"/>
          </ac:spMkLst>
        </pc:spChg>
        <pc:spChg chg="add del">
          <ac:chgData name="Jonathan Loo" userId="d2d72d48b56f45d8" providerId="LiveId" clId="{D13DE75A-ED86-4B24-95DA-B9DEDE813A63}" dt="2020-11-17T15:41:54.952" v="55302" actId="26606"/>
          <ac:spMkLst>
            <pc:docMk/>
            <pc:sldMk cId="3986800041" sldId="489"/>
            <ac:spMk id="10" creationId="{7905BA41-EE6E-4F80-8636-447F22DD729A}"/>
          </ac:spMkLst>
        </pc:spChg>
        <pc:spChg chg="add del">
          <ac:chgData name="Jonathan Loo" userId="d2d72d48b56f45d8" providerId="LiveId" clId="{D13DE75A-ED86-4B24-95DA-B9DEDE813A63}" dt="2020-11-17T15:41:54.952" v="55302" actId="26606"/>
          <ac:spMkLst>
            <pc:docMk/>
            <pc:sldMk cId="3986800041" sldId="489"/>
            <ac:spMk id="12" creationId="{CD7549B2-EE05-4558-8C64-AC46755F2B25}"/>
          </ac:spMkLst>
        </pc:spChg>
        <pc:spChg chg="add del">
          <ac:chgData name="Jonathan Loo" userId="d2d72d48b56f45d8" providerId="LiveId" clId="{D13DE75A-ED86-4B24-95DA-B9DEDE813A63}" dt="2020-11-17T15:41:48" v="55297" actId="26606"/>
          <ac:spMkLst>
            <pc:docMk/>
            <pc:sldMk cId="3986800041" sldId="489"/>
            <ac:spMk id="17" creationId="{3E443FD7-A66B-4AA0-872D-B088B9BC5F17}"/>
          </ac:spMkLst>
        </pc:spChg>
        <pc:spChg chg="add del">
          <ac:chgData name="Jonathan Loo" userId="d2d72d48b56f45d8" providerId="LiveId" clId="{D13DE75A-ED86-4B24-95DA-B9DEDE813A63}" dt="2020-11-17T15:41:48" v="55297" actId="26606"/>
          <ac:spMkLst>
            <pc:docMk/>
            <pc:sldMk cId="3986800041" sldId="489"/>
            <ac:spMk id="19" creationId="{C04BE0EF-3561-49B4-9A29-F283168A91C7}"/>
          </ac:spMkLst>
        </pc:spChg>
        <pc:spChg chg="add del">
          <ac:chgData name="Jonathan Loo" userId="d2d72d48b56f45d8" providerId="LiveId" clId="{D13DE75A-ED86-4B24-95DA-B9DEDE813A63}" dt="2020-11-17T15:41:53.032" v="55299" actId="26606"/>
          <ac:spMkLst>
            <pc:docMk/>
            <pc:sldMk cId="3986800041" sldId="489"/>
            <ac:spMk id="21" creationId="{13722DD7-BA73-4776-93A3-94491FEF7260}"/>
          </ac:spMkLst>
        </pc:spChg>
        <pc:spChg chg="add del">
          <ac:chgData name="Jonathan Loo" userId="d2d72d48b56f45d8" providerId="LiveId" clId="{D13DE75A-ED86-4B24-95DA-B9DEDE813A63}" dt="2020-11-17T15:41:53.032" v="55299" actId="26606"/>
          <ac:spMkLst>
            <pc:docMk/>
            <pc:sldMk cId="3986800041" sldId="489"/>
            <ac:spMk id="22" creationId="{35555856-9970-4BC3-9AA9-6A917F53AFBD}"/>
          </ac:spMkLst>
        </pc:spChg>
        <pc:spChg chg="add del">
          <ac:chgData name="Jonathan Loo" userId="d2d72d48b56f45d8" providerId="LiveId" clId="{D13DE75A-ED86-4B24-95DA-B9DEDE813A63}" dt="2020-11-17T15:41:54.938" v="55301" actId="26606"/>
          <ac:spMkLst>
            <pc:docMk/>
            <pc:sldMk cId="3986800041" sldId="489"/>
            <ac:spMk id="25" creationId="{0DE6A193-4755-479A-BC6F-A7EBCA73BE1A}"/>
          </ac:spMkLst>
        </pc:spChg>
        <pc:spChg chg="add del">
          <ac:chgData name="Jonathan Loo" userId="d2d72d48b56f45d8" providerId="LiveId" clId="{D13DE75A-ED86-4B24-95DA-B9DEDE813A63}" dt="2020-11-17T15:41:54.938" v="55301" actId="26606"/>
          <ac:spMkLst>
            <pc:docMk/>
            <pc:sldMk cId="3986800041" sldId="489"/>
            <ac:spMk id="26" creationId="{AB8B8498-A488-40AF-99EB-F622ED9AD6B8}"/>
          </ac:spMkLst>
        </pc:spChg>
        <pc:spChg chg="add del">
          <ac:chgData name="Jonathan Loo" userId="d2d72d48b56f45d8" providerId="LiveId" clId="{D13DE75A-ED86-4B24-95DA-B9DEDE813A63}" dt="2020-11-17T15:41:54.938" v="55301" actId="26606"/>
          <ac:spMkLst>
            <pc:docMk/>
            <pc:sldMk cId="3986800041" sldId="489"/>
            <ac:spMk id="27" creationId="{2F033D07-FE42-4E5C-A00A-FFE1D42C0FFD}"/>
          </ac:spMkLst>
        </pc:spChg>
        <pc:spChg chg="add del">
          <ac:chgData name="Jonathan Loo" userId="d2d72d48b56f45d8" providerId="LiveId" clId="{D13DE75A-ED86-4B24-95DA-B9DEDE813A63}" dt="2020-11-17T15:44:57.821" v="55462" actId="26606"/>
          <ac:spMkLst>
            <pc:docMk/>
            <pc:sldMk cId="3986800041" sldId="489"/>
            <ac:spMk id="29" creationId="{3E443FD7-A66B-4AA0-872D-B088B9BC5F17}"/>
          </ac:spMkLst>
        </pc:spChg>
        <pc:spChg chg="add del">
          <ac:chgData name="Jonathan Loo" userId="d2d72d48b56f45d8" providerId="LiveId" clId="{D13DE75A-ED86-4B24-95DA-B9DEDE813A63}" dt="2020-11-17T15:44:57.821" v="55462" actId="26606"/>
          <ac:spMkLst>
            <pc:docMk/>
            <pc:sldMk cId="3986800041" sldId="489"/>
            <ac:spMk id="30" creationId="{C04BE0EF-3561-49B4-9A29-F283168A91C7}"/>
          </ac:spMkLst>
        </pc:spChg>
        <pc:spChg chg="add del">
          <ac:chgData name="Jonathan Loo" userId="d2d72d48b56f45d8" providerId="LiveId" clId="{D13DE75A-ED86-4B24-95DA-B9DEDE813A63}" dt="2020-11-18T16:32:49.346" v="61007" actId="26606"/>
          <ac:spMkLst>
            <pc:docMk/>
            <pc:sldMk cId="3986800041" sldId="489"/>
            <ac:spMk id="35" creationId="{1ED8053C-AF28-403A-90F2-67A100EDECE4}"/>
          </ac:spMkLst>
        </pc:spChg>
        <pc:spChg chg="add">
          <ac:chgData name="Jonathan Loo" userId="d2d72d48b56f45d8" providerId="LiveId" clId="{D13DE75A-ED86-4B24-95DA-B9DEDE813A63}" dt="2020-11-18T16:32:49.346" v="61007" actId="26606"/>
          <ac:spMkLst>
            <pc:docMk/>
            <pc:sldMk cId="3986800041" sldId="489"/>
            <ac:spMk id="44" creationId="{3E443FD7-A66B-4AA0-872D-B088B9BC5F17}"/>
          </ac:spMkLst>
        </pc:spChg>
        <pc:spChg chg="add">
          <ac:chgData name="Jonathan Loo" userId="d2d72d48b56f45d8" providerId="LiveId" clId="{D13DE75A-ED86-4B24-95DA-B9DEDE813A63}" dt="2020-11-18T16:32:49.346" v="61007" actId="26606"/>
          <ac:spMkLst>
            <pc:docMk/>
            <pc:sldMk cId="3986800041" sldId="489"/>
            <ac:spMk id="46" creationId="{C04BE0EF-3561-49B4-9A29-F283168A91C7}"/>
          </ac:spMkLst>
        </pc:spChg>
        <pc:grpChg chg="add del">
          <ac:chgData name="Jonathan Loo" userId="d2d72d48b56f45d8" providerId="LiveId" clId="{D13DE75A-ED86-4B24-95DA-B9DEDE813A63}" dt="2020-11-18T16:32:49.346" v="61007" actId="26606"/>
          <ac:grpSpMkLst>
            <pc:docMk/>
            <pc:sldMk cId="3986800041" sldId="489"/>
            <ac:grpSpMk id="37" creationId="{F73EE64F-16AA-4E92-AC75-26714B95F45B}"/>
          </ac:grpSpMkLst>
        </pc:grpChg>
        <pc:picChg chg="mod ord">
          <ac:chgData name="Jonathan Loo" userId="d2d72d48b56f45d8" providerId="LiveId" clId="{D13DE75A-ED86-4B24-95DA-B9DEDE813A63}" dt="2020-11-18T16:32:49.346" v="61007" actId="26606"/>
          <ac:picMkLst>
            <pc:docMk/>
            <pc:sldMk cId="3986800041" sldId="489"/>
            <ac:picMk id="7" creationId="{47527F34-BDE4-4B56-820C-F3E6BBF229B5}"/>
          </ac:picMkLst>
        </pc:picChg>
        <pc:picChg chg="add del">
          <ac:chgData name="Jonathan Loo" userId="d2d72d48b56f45d8" providerId="LiveId" clId="{D13DE75A-ED86-4B24-95DA-B9DEDE813A63}" dt="2020-11-17T15:41:53.032" v="55299" actId="26606"/>
          <ac:picMkLst>
            <pc:docMk/>
            <pc:sldMk cId="3986800041" sldId="489"/>
            <ac:picMk id="23" creationId="{7F487851-BFAF-46D8-A1ED-50CAD6E46F59}"/>
          </ac:picMkLst>
        </pc:picChg>
      </pc:sldChg>
      <pc:sldChg chg="addSp delSp modSp add del mod delDesignElem">
        <pc:chgData name="Jonathan Loo" userId="d2d72d48b56f45d8" providerId="LiveId" clId="{D13DE75A-ED86-4B24-95DA-B9DEDE813A63}" dt="2020-11-18T16:29:36.021" v="60881" actId="47"/>
        <pc:sldMkLst>
          <pc:docMk/>
          <pc:sldMk cId="3715318420" sldId="490"/>
        </pc:sldMkLst>
        <pc:spChg chg="mod">
          <ac:chgData name="Jonathan Loo" userId="d2d72d48b56f45d8" providerId="LiveId" clId="{D13DE75A-ED86-4B24-95DA-B9DEDE813A63}" dt="2020-11-17T15:44:15.776" v="55422" actId="20577"/>
          <ac:spMkLst>
            <pc:docMk/>
            <pc:sldMk cId="3715318420" sldId="490"/>
            <ac:spMk id="2" creationId="{888888FC-CBA7-4408-AF6E-23D90D025757}"/>
          </ac:spMkLst>
        </pc:spChg>
        <pc:spChg chg="add del mod">
          <ac:chgData name="Jonathan Loo" userId="d2d72d48b56f45d8" providerId="LiveId" clId="{D13DE75A-ED86-4B24-95DA-B9DEDE813A63}" dt="2020-11-17T15:43:49.254" v="55322"/>
          <ac:spMkLst>
            <pc:docMk/>
            <pc:sldMk cId="3715318420" sldId="490"/>
            <ac:spMk id="3" creationId="{4233597B-9CF3-439E-B34F-5CDC740FFC07}"/>
          </ac:spMkLst>
        </pc:spChg>
        <pc:spChg chg="add del mod">
          <ac:chgData name="Jonathan Loo" userId="d2d72d48b56f45d8" providerId="LiveId" clId="{D13DE75A-ED86-4B24-95DA-B9DEDE813A63}" dt="2020-11-17T15:43:49.254" v="55322"/>
          <ac:spMkLst>
            <pc:docMk/>
            <pc:sldMk cId="3715318420" sldId="490"/>
            <ac:spMk id="4" creationId="{9AC16CDD-AEE1-43DB-B2DA-C6E099A62FFA}"/>
          </ac:spMkLst>
        </pc:spChg>
        <pc:spChg chg="add del">
          <ac:chgData name="Jonathan Loo" userId="d2d72d48b56f45d8" providerId="LiveId" clId="{D13DE75A-ED86-4B24-95DA-B9DEDE813A63}" dt="2020-11-17T15:43:49.254" v="55322"/>
          <ac:spMkLst>
            <pc:docMk/>
            <pc:sldMk cId="3715318420" sldId="490"/>
            <ac:spMk id="21" creationId="{3E443FD7-A66B-4AA0-872D-B088B9BC5F17}"/>
          </ac:spMkLst>
        </pc:spChg>
        <pc:spChg chg="add del">
          <ac:chgData name="Jonathan Loo" userId="d2d72d48b56f45d8" providerId="LiveId" clId="{D13DE75A-ED86-4B24-95DA-B9DEDE813A63}" dt="2020-11-17T15:43:49.254" v="55322"/>
          <ac:spMkLst>
            <pc:docMk/>
            <pc:sldMk cId="3715318420" sldId="490"/>
            <ac:spMk id="23" creationId="{C04BE0EF-3561-49B4-9A29-F283168A91C7}"/>
          </ac:spMkLst>
        </pc:spChg>
      </pc:sldChg>
      <pc:sldChg chg="modSp add del mod">
        <pc:chgData name="Jonathan Loo" userId="d2d72d48b56f45d8" providerId="LiveId" clId="{D13DE75A-ED86-4B24-95DA-B9DEDE813A63}" dt="2020-11-18T16:30:24.057" v="60963" actId="47"/>
        <pc:sldMkLst>
          <pc:docMk/>
          <pc:sldMk cId="2264415572" sldId="491"/>
        </pc:sldMkLst>
        <pc:spChg chg="mod">
          <ac:chgData name="Jonathan Loo" userId="d2d72d48b56f45d8" providerId="LiveId" clId="{D13DE75A-ED86-4B24-95DA-B9DEDE813A63}" dt="2020-11-17T15:44:45.766" v="55460" actId="20577"/>
          <ac:spMkLst>
            <pc:docMk/>
            <pc:sldMk cId="2264415572" sldId="491"/>
            <ac:spMk id="2" creationId="{888888FC-CBA7-4408-AF6E-23D90D025757}"/>
          </ac:spMkLst>
        </pc:spChg>
      </pc:sldChg>
      <pc:sldChg chg="addSp delSp modSp add del mod">
        <pc:chgData name="Jonathan Loo" userId="d2d72d48b56f45d8" providerId="LiveId" clId="{D13DE75A-ED86-4B24-95DA-B9DEDE813A63}" dt="2020-11-18T14:03:53.044" v="55998" actId="2696"/>
        <pc:sldMkLst>
          <pc:docMk/>
          <pc:sldMk cId="409142383" sldId="492"/>
        </pc:sldMkLst>
        <pc:spChg chg="add mod">
          <ac:chgData name="Jonathan Loo" userId="d2d72d48b56f45d8" providerId="LiveId" clId="{D13DE75A-ED86-4B24-95DA-B9DEDE813A63}" dt="2020-11-18T14:01:28.487" v="55961" actId="1076"/>
          <ac:spMkLst>
            <pc:docMk/>
            <pc:sldMk cId="409142383" sldId="492"/>
            <ac:spMk id="4" creationId="{F3C3A021-3D61-4214-A877-6679C3068264}"/>
          </ac:spMkLst>
        </pc:spChg>
        <pc:spChg chg="add mod">
          <ac:chgData name="Jonathan Loo" userId="d2d72d48b56f45d8" providerId="LiveId" clId="{D13DE75A-ED86-4B24-95DA-B9DEDE813A63}" dt="2020-11-18T14:01:28.487" v="55961" actId="1076"/>
          <ac:spMkLst>
            <pc:docMk/>
            <pc:sldMk cId="409142383" sldId="492"/>
            <ac:spMk id="6" creationId="{1436676F-10CB-4E90-8B3B-1BE6996244A7}"/>
          </ac:spMkLst>
        </pc:spChg>
        <pc:spChg chg="add mod">
          <ac:chgData name="Jonathan Loo" userId="d2d72d48b56f45d8" providerId="LiveId" clId="{D13DE75A-ED86-4B24-95DA-B9DEDE813A63}" dt="2020-11-18T14:01:28.487" v="55961" actId="1076"/>
          <ac:spMkLst>
            <pc:docMk/>
            <pc:sldMk cId="409142383" sldId="492"/>
            <ac:spMk id="7" creationId="{EF89F558-48C9-41D2-848C-8B63F6086444}"/>
          </ac:spMkLst>
        </pc:spChg>
        <pc:spChg chg="add mod">
          <ac:chgData name="Jonathan Loo" userId="d2d72d48b56f45d8" providerId="LiveId" clId="{D13DE75A-ED86-4B24-95DA-B9DEDE813A63}" dt="2020-11-18T14:02:11.007" v="55988" actId="207"/>
          <ac:spMkLst>
            <pc:docMk/>
            <pc:sldMk cId="409142383" sldId="492"/>
            <ac:spMk id="15" creationId="{070635EF-BF08-4B86-89BE-307C0E925FB7}"/>
          </ac:spMkLst>
        </pc:spChg>
        <pc:spChg chg="add mod">
          <ac:chgData name="Jonathan Loo" userId="d2d72d48b56f45d8" providerId="LiveId" clId="{D13DE75A-ED86-4B24-95DA-B9DEDE813A63}" dt="2020-11-18T14:02:25.159" v="55990" actId="1076"/>
          <ac:spMkLst>
            <pc:docMk/>
            <pc:sldMk cId="409142383" sldId="492"/>
            <ac:spMk id="16" creationId="{581EE591-D1D2-4999-9C79-E5EACE3E7C10}"/>
          </ac:spMkLst>
        </pc:spChg>
        <pc:spChg chg="add del mod">
          <ac:chgData name="Jonathan Loo" userId="d2d72d48b56f45d8" providerId="LiveId" clId="{D13DE75A-ED86-4B24-95DA-B9DEDE813A63}" dt="2020-11-18T14:02:37.012" v="55993" actId="478"/>
          <ac:spMkLst>
            <pc:docMk/>
            <pc:sldMk cId="409142383" sldId="492"/>
            <ac:spMk id="17" creationId="{324B738E-06D7-41BA-98CC-7B5407ECAE48}"/>
          </ac:spMkLst>
        </pc:spChg>
        <pc:picChg chg="del">
          <ac:chgData name="Jonathan Loo" userId="d2d72d48b56f45d8" providerId="LiveId" clId="{D13DE75A-ED86-4B24-95DA-B9DEDE813A63}" dt="2020-11-18T13:58:42.376" v="55937" actId="478"/>
          <ac:picMkLst>
            <pc:docMk/>
            <pc:sldMk cId="409142383" sldId="492"/>
            <ac:picMk id="14" creationId="{578B31E2-0168-482B-84CA-4CE4C799B91D}"/>
          </ac:picMkLst>
        </pc:picChg>
        <pc:picChg chg="del">
          <ac:chgData name="Jonathan Loo" userId="d2d72d48b56f45d8" providerId="LiveId" clId="{D13DE75A-ED86-4B24-95DA-B9DEDE813A63}" dt="2020-11-18T13:58:42.847" v="55938" actId="478"/>
          <ac:picMkLst>
            <pc:docMk/>
            <pc:sldMk cId="409142383" sldId="492"/>
            <ac:picMk id="34" creationId="{929B930D-68B7-4A45-9372-120302179DD4}"/>
          </ac:picMkLst>
        </pc:picChg>
        <pc:picChg chg="del mod">
          <ac:chgData name="Jonathan Loo" userId="d2d72d48b56f45d8" providerId="LiveId" clId="{D13DE75A-ED86-4B24-95DA-B9DEDE813A63}" dt="2020-11-18T13:58:44.715" v="55940" actId="478"/>
          <ac:picMkLst>
            <pc:docMk/>
            <pc:sldMk cId="409142383" sldId="492"/>
            <ac:picMk id="38" creationId="{61D5CFD1-F889-46FE-9A14-43270084C4CF}"/>
          </ac:picMkLst>
        </pc:picChg>
        <pc:cxnChg chg="add mod">
          <ac:chgData name="Jonathan Loo" userId="d2d72d48b56f45d8" providerId="LiveId" clId="{D13DE75A-ED86-4B24-95DA-B9DEDE813A63}" dt="2020-11-18T14:01:28.487" v="55961" actId="1076"/>
          <ac:cxnSpMkLst>
            <pc:docMk/>
            <pc:sldMk cId="409142383" sldId="492"/>
            <ac:cxnSpMk id="9" creationId="{25F99F97-3AA8-4DFA-9BA8-D11A28971981}"/>
          </ac:cxnSpMkLst>
        </pc:cxnChg>
        <pc:cxnChg chg="add mod">
          <ac:chgData name="Jonathan Loo" userId="d2d72d48b56f45d8" providerId="LiveId" clId="{D13DE75A-ED86-4B24-95DA-B9DEDE813A63}" dt="2020-11-18T14:03:07.670" v="55997" actId="693"/>
          <ac:cxnSpMkLst>
            <pc:docMk/>
            <pc:sldMk cId="409142383" sldId="492"/>
            <ac:cxnSpMk id="20" creationId="{C570E99B-D09B-41BF-91C9-42126AA43529}"/>
          </ac:cxnSpMkLst>
        </pc:cxnChg>
      </pc:sldChg>
      <pc:sldChg chg="add del">
        <pc:chgData name="Jonathan Loo" userId="d2d72d48b56f45d8" providerId="LiveId" clId="{D13DE75A-ED86-4B24-95DA-B9DEDE813A63}" dt="2020-11-18T15:59:42.459" v="60117" actId="47"/>
        <pc:sldMkLst>
          <pc:docMk/>
          <pc:sldMk cId="892074755" sldId="492"/>
        </pc:sldMkLst>
      </pc:sldChg>
      <pc:sldChg chg="add del">
        <pc:chgData name="Jonathan Loo" userId="d2d72d48b56f45d8" providerId="LiveId" clId="{D13DE75A-ED86-4B24-95DA-B9DEDE813A63}" dt="2020-11-17T16:04:08.385" v="55935" actId="47"/>
        <pc:sldMkLst>
          <pc:docMk/>
          <pc:sldMk cId="4281984970" sldId="492"/>
        </pc:sldMkLst>
      </pc:sldChg>
      <pc:sldChg chg="add del">
        <pc:chgData name="Jonathan Loo" userId="d2d72d48b56f45d8" providerId="LiveId" clId="{D13DE75A-ED86-4B24-95DA-B9DEDE813A63}" dt="2020-11-18T15:16:35.554" v="57945" actId="47"/>
        <pc:sldMkLst>
          <pc:docMk/>
          <pc:sldMk cId="1284318020" sldId="493"/>
        </pc:sldMkLst>
      </pc:sldChg>
      <pc:sldChg chg="addSp delSp modSp add mod">
        <pc:chgData name="Jonathan Loo" userId="d2d72d48b56f45d8" providerId="LiveId" clId="{D13DE75A-ED86-4B24-95DA-B9DEDE813A63}" dt="2020-12-04T15:36:04.502" v="69466" actId="962"/>
        <pc:sldMkLst>
          <pc:docMk/>
          <pc:sldMk cId="1092389082" sldId="494"/>
        </pc:sldMkLst>
        <pc:spChg chg="mod">
          <ac:chgData name="Jonathan Loo" userId="d2d72d48b56f45d8" providerId="LiveId" clId="{D13DE75A-ED86-4B24-95DA-B9DEDE813A63}" dt="2020-11-18T15:19:43.424" v="58286" actId="338"/>
          <ac:spMkLst>
            <pc:docMk/>
            <pc:sldMk cId="1092389082" sldId="494"/>
            <ac:spMk id="2" creationId="{0EE5B324-C42A-49F7-80F4-B97FBB8697D1}"/>
          </ac:spMkLst>
        </pc:spChg>
        <pc:spChg chg="mod">
          <ac:chgData name="Jonathan Loo" userId="d2d72d48b56f45d8" providerId="LiveId" clId="{D13DE75A-ED86-4B24-95DA-B9DEDE813A63}" dt="2020-11-18T15:19:43.424" v="58286" actId="338"/>
          <ac:spMkLst>
            <pc:docMk/>
            <pc:sldMk cId="1092389082" sldId="494"/>
            <ac:spMk id="3" creationId="{BEFC58B4-E01A-4D9A-A100-EB14AD7958A6}"/>
          </ac:spMkLst>
        </pc:spChg>
        <pc:spChg chg="mod">
          <ac:chgData name="Jonathan Loo" userId="d2d72d48b56f45d8" providerId="LiveId" clId="{D13DE75A-ED86-4B24-95DA-B9DEDE813A63}" dt="2020-11-18T15:24:08.717" v="58734" actId="1076"/>
          <ac:spMkLst>
            <pc:docMk/>
            <pc:sldMk cId="1092389082" sldId="494"/>
            <ac:spMk id="5" creationId="{1FC71FAB-8D88-4FCE-8C44-D8929638B7E5}"/>
          </ac:spMkLst>
        </pc:spChg>
        <pc:spChg chg="del mod">
          <ac:chgData name="Jonathan Loo" userId="d2d72d48b56f45d8" providerId="LiveId" clId="{D13DE75A-ED86-4B24-95DA-B9DEDE813A63}" dt="2020-11-18T15:18:55.471" v="58190" actId="478"/>
          <ac:spMkLst>
            <pc:docMk/>
            <pc:sldMk cId="1092389082" sldId="494"/>
            <ac:spMk id="6" creationId="{A822C2BF-8EC3-4AB5-A14F-CAD33DBBF5C1}"/>
          </ac:spMkLst>
        </pc:spChg>
        <pc:spChg chg="del mod">
          <ac:chgData name="Jonathan Loo" userId="d2d72d48b56f45d8" providerId="LiveId" clId="{D13DE75A-ED86-4B24-95DA-B9DEDE813A63}" dt="2020-11-18T15:18:51.728" v="58189" actId="478"/>
          <ac:spMkLst>
            <pc:docMk/>
            <pc:sldMk cId="1092389082" sldId="494"/>
            <ac:spMk id="7" creationId="{3BD62D6C-2A9A-44D6-92AE-ADE86609FD76}"/>
          </ac:spMkLst>
        </pc:spChg>
        <pc:spChg chg="del mod">
          <ac:chgData name="Jonathan Loo" userId="d2d72d48b56f45d8" providerId="LiveId" clId="{D13DE75A-ED86-4B24-95DA-B9DEDE813A63}" dt="2020-11-18T15:18:37.856" v="58187" actId="478"/>
          <ac:spMkLst>
            <pc:docMk/>
            <pc:sldMk cId="1092389082" sldId="494"/>
            <ac:spMk id="8" creationId="{F07362AB-7630-4AF2-8C50-A7A06D037703}"/>
          </ac:spMkLst>
        </pc:spChg>
        <pc:spChg chg="del mod">
          <ac:chgData name="Jonathan Loo" userId="d2d72d48b56f45d8" providerId="LiveId" clId="{D13DE75A-ED86-4B24-95DA-B9DEDE813A63}" dt="2020-11-18T15:18:34.243" v="58185" actId="478"/>
          <ac:spMkLst>
            <pc:docMk/>
            <pc:sldMk cId="1092389082" sldId="494"/>
            <ac:spMk id="10" creationId="{2511AAED-1080-4031-8625-01A1C3E5034A}"/>
          </ac:spMkLst>
        </pc:spChg>
        <pc:spChg chg="del mod">
          <ac:chgData name="Jonathan Loo" userId="d2d72d48b56f45d8" providerId="LiveId" clId="{D13DE75A-ED86-4B24-95DA-B9DEDE813A63}" dt="2020-11-18T15:18:35.234" v="58186" actId="478"/>
          <ac:spMkLst>
            <pc:docMk/>
            <pc:sldMk cId="1092389082" sldId="494"/>
            <ac:spMk id="11" creationId="{732E6488-1913-4A94-A8EC-59F07A788DBA}"/>
          </ac:spMkLst>
        </pc:spChg>
        <pc:spChg chg="del mod">
          <ac:chgData name="Jonathan Loo" userId="d2d72d48b56f45d8" providerId="LiveId" clId="{D13DE75A-ED86-4B24-95DA-B9DEDE813A63}" dt="2020-11-18T15:19:03.830" v="58201" actId="478"/>
          <ac:spMkLst>
            <pc:docMk/>
            <pc:sldMk cId="1092389082" sldId="494"/>
            <ac:spMk id="12" creationId="{5B714347-B2AD-452E-BDE6-0012D5DB57C3}"/>
          </ac:spMkLst>
        </pc:spChg>
        <pc:spChg chg="mod">
          <ac:chgData name="Jonathan Loo" userId="d2d72d48b56f45d8" providerId="LiveId" clId="{D13DE75A-ED86-4B24-95DA-B9DEDE813A63}" dt="2020-11-18T15:24:08.717" v="58734" actId="1076"/>
          <ac:spMkLst>
            <pc:docMk/>
            <pc:sldMk cId="1092389082" sldId="494"/>
            <ac:spMk id="14" creationId="{66B6976E-501A-47DF-96C1-BFEBB8E4B4C1}"/>
          </ac:spMkLst>
        </pc:spChg>
        <pc:spChg chg="mod">
          <ac:chgData name="Jonathan Loo" userId="d2d72d48b56f45d8" providerId="LiveId" clId="{D13DE75A-ED86-4B24-95DA-B9DEDE813A63}" dt="2020-11-18T15:24:08.717" v="58734" actId="1076"/>
          <ac:spMkLst>
            <pc:docMk/>
            <pc:sldMk cId="1092389082" sldId="494"/>
            <ac:spMk id="15" creationId="{E06490CA-110E-4361-B8CC-EE29931AF66A}"/>
          </ac:spMkLst>
        </pc:spChg>
        <pc:spChg chg="mod">
          <ac:chgData name="Jonathan Loo" userId="d2d72d48b56f45d8" providerId="LiveId" clId="{D13DE75A-ED86-4B24-95DA-B9DEDE813A63}" dt="2020-11-18T15:24:08.717" v="58734" actId="1076"/>
          <ac:spMkLst>
            <pc:docMk/>
            <pc:sldMk cId="1092389082" sldId="494"/>
            <ac:spMk id="16" creationId="{C918BC6C-94E4-4BE5-AFDB-150A84AFD8AE}"/>
          </ac:spMkLst>
        </pc:spChg>
        <pc:spChg chg="mod">
          <ac:chgData name="Jonathan Loo" userId="d2d72d48b56f45d8" providerId="LiveId" clId="{D13DE75A-ED86-4B24-95DA-B9DEDE813A63}" dt="2020-11-18T15:24:08.717" v="58734" actId="1076"/>
          <ac:spMkLst>
            <pc:docMk/>
            <pc:sldMk cId="1092389082" sldId="494"/>
            <ac:spMk id="18" creationId="{0DF40D47-4EE1-4F09-A68F-659AB0BE6817}"/>
          </ac:spMkLst>
        </pc:spChg>
        <pc:spChg chg="mod topLvl">
          <ac:chgData name="Jonathan Loo" userId="d2d72d48b56f45d8" providerId="LiveId" clId="{D13DE75A-ED86-4B24-95DA-B9DEDE813A63}" dt="2020-11-18T15:22:28.610" v="58578" actId="165"/>
          <ac:spMkLst>
            <pc:docMk/>
            <pc:sldMk cId="1092389082" sldId="494"/>
            <ac:spMk id="21" creationId="{4ED082E5-98DD-4132-8FE4-C658F53736A7}"/>
          </ac:spMkLst>
        </pc:spChg>
        <pc:spChg chg="del mod topLvl">
          <ac:chgData name="Jonathan Loo" userId="d2d72d48b56f45d8" providerId="LiveId" clId="{D13DE75A-ED86-4B24-95DA-B9DEDE813A63}" dt="2020-11-18T15:23:03.336" v="58618" actId="478"/>
          <ac:spMkLst>
            <pc:docMk/>
            <pc:sldMk cId="1092389082" sldId="494"/>
            <ac:spMk id="23" creationId="{92EADD51-584A-4942-BE28-D55B2F957E61}"/>
          </ac:spMkLst>
        </pc:spChg>
        <pc:spChg chg="mod topLvl">
          <ac:chgData name="Jonathan Loo" userId="d2d72d48b56f45d8" providerId="LiveId" clId="{D13DE75A-ED86-4B24-95DA-B9DEDE813A63}" dt="2020-11-18T15:23:24.272" v="58644" actId="1036"/>
          <ac:spMkLst>
            <pc:docMk/>
            <pc:sldMk cId="1092389082" sldId="494"/>
            <ac:spMk id="24" creationId="{9A4AE127-6920-48E1-88AC-0448FFFDCA35}"/>
          </ac:spMkLst>
        </pc:spChg>
        <pc:spChg chg="add del mod">
          <ac:chgData name="Jonathan Loo" userId="d2d72d48b56f45d8" providerId="LiveId" clId="{D13DE75A-ED86-4B24-95DA-B9DEDE813A63}" dt="2020-11-18T15:17:26.197" v="57956" actId="478"/>
          <ac:spMkLst>
            <pc:docMk/>
            <pc:sldMk cId="1092389082" sldId="494"/>
            <ac:spMk id="25" creationId="{FAB391E6-D21C-466B-9F8C-25BABABD3FD5}"/>
          </ac:spMkLst>
        </pc:spChg>
        <pc:spChg chg="add mod">
          <ac:chgData name="Jonathan Loo" userId="d2d72d48b56f45d8" providerId="LiveId" clId="{D13DE75A-ED86-4B24-95DA-B9DEDE813A63}" dt="2020-11-18T15:19:43.424" v="58286" actId="338"/>
          <ac:spMkLst>
            <pc:docMk/>
            <pc:sldMk cId="1092389082" sldId="494"/>
            <ac:spMk id="29" creationId="{E06B07BF-E7B2-4D2B-8E88-3ECB1FCEC64E}"/>
          </ac:spMkLst>
        </pc:spChg>
        <pc:spChg chg="add mod">
          <ac:chgData name="Jonathan Loo" userId="d2d72d48b56f45d8" providerId="LiveId" clId="{D13DE75A-ED86-4B24-95DA-B9DEDE813A63}" dt="2020-11-18T15:21:45.356" v="58564" actId="1038"/>
          <ac:spMkLst>
            <pc:docMk/>
            <pc:sldMk cId="1092389082" sldId="494"/>
            <ac:spMk id="30" creationId="{1D49376D-D66A-4A5B-B064-786321629F34}"/>
          </ac:spMkLst>
        </pc:spChg>
        <pc:spChg chg="add mod">
          <ac:chgData name="Jonathan Loo" userId="d2d72d48b56f45d8" providerId="LiveId" clId="{D13DE75A-ED86-4B24-95DA-B9DEDE813A63}" dt="2020-11-18T15:21:54.379" v="58572" actId="1038"/>
          <ac:spMkLst>
            <pc:docMk/>
            <pc:sldMk cId="1092389082" sldId="494"/>
            <ac:spMk id="31" creationId="{07F457F1-D8B6-420A-841D-D9B44CED3205}"/>
          </ac:spMkLst>
        </pc:spChg>
        <pc:spChg chg="add del mod">
          <ac:chgData name="Jonathan Loo" userId="d2d72d48b56f45d8" providerId="LiveId" clId="{D13DE75A-ED86-4B24-95DA-B9DEDE813A63}" dt="2020-11-18T15:17:25.208" v="57955" actId="478"/>
          <ac:spMkLst>
            <pc:docMk/>
            <pc:sldMk cId="1092389082" sldId="494"/>
            <ac:spMk id="32" creationId="{14F585B3-0495-4A09-8D3F-AF64D4617322}"/>
          </ac:spMkLst>
        </pc:spChg>
        <pc:spChg chg="mod topLvl">
          <ac:chgData name="Jonathan Loo" userId="d2d72d48b56f45d8" providerId="LiveId" clId="{D13DE75A-ED86-4B24-95DA-B9DEDE813A63}" dt="2020-11-18T15:22:28.610" v="58578" actId="165"/>
          <ac:spMkLst>
            <pc:docMk/>
            <pc:sldMk cId="1092389082" sldId="494"/>
            <ac:spMk id="34" creationId="{0D27621F-CC6B-4C06-8924-6B3C1B5DB2CE}"/>
          </ac:spMkLst>
        </pc:spChg>
        <pc:spChg chg="mod topLvl">
          <ac:chgData name="Jonathan Loo" userId="d2d72d48b56f45d8" providerId="LiveId" clId="{D13DE75A-ED86-4B24-95DA-B9DEDE813A63}" dt="2020-11-18T15:22:28.610" v="58578" actId="165"/>
          <ac:spMkLst>
            <pc:docMk/>
            <pc:sldMk cId="1092389082" sldId="494"/>
            <ac:spMk id="36" creationId="{BA9BE637-7DD1-4F1D-88FF-BE22CFFA9B92}"/>
          </ac:spMkLst>
        </pc:spChg>
        <pc:spChg chg="mod topLvl">
          <ac:chgData name="Jonathan Loo" userId="d2d72d48b56f45d8" providerId="LiveId" clId="{D13DE75A-ED86-4B24-95DA-B9DEDE813A63}" dt="2020-11-18T15:22:28.610" v="58578" actId="165"/>
          <ac:spMkLst>
            <pc:docMk/>
            <pc:sldMk cId="1092389082" sldId="494"/>
            <ac:spMk id="38" creationId="{80921B7C-3D40-4861-98E1-14422BAA7CBF}"/>
          </ac:spMkLst>
        </pc:spChg>
        <pc:spChg chg="del mod">
          <ac:chgData name="Jonathan Loo" userId="d2d72d48b56f45d8" providerId="LiveId" clId="{D13DE75A-ED86-4B24-95DA-B9DEDE813A63}" dt="2020-11-18T15:19:49.069" v="58289" actId="478"/>
          <ac:spMkLst>
            <pc:docMk/>
            <pc:sldMk cId="1092389082" sldId="494"/>
            <ac:spMk id="39" creationId="{BE568F62-754D-4FD2-8337-83E9E3560A1E}"/>
          </ac:spMkLst>
        </pc:spChg>
        <pc:spChg chg="del mod">
          <ac:chgData name="Jonathan Loo" userId="d2d72d48b56f45d8" providerId="LiveId" clId="{D13DE75A-ED86-4B24-95DA-B9DEDE813A63}" dt="2020-11-18T15:19:47.479" v="58288" actId="478"/>
          <ac:spMkLst>
            <pc:docMk/>
            <pc:sldMk cId="1092389082" sldId="494"/>
            <ac:spMk id="40" creationId="{69BCA57A-E90B-4932-93CC-23FEC330DFFF}"/>
          </ac:spMkLst>
        </pc:spChg>
        <pc:spChg chg="del mod">
          <ac:chgData name="Jonathan Loo" userId="d2d72d48b56f45d8" providerId="LiveId" clId="{D13DE75A-ED86-4B24-95DA-B9DEDE813A63}" dt="2020-11-18T15:19:51.662" v="58291" actId="478"/>
          <ac:spMkLst>
            <pc:docMk/>
            <pc:sldMk cId="1092389082" sldId="494"/>
            <ac:spMk id="45" creationId="{3B39B89E-1370-47AB-8B45-E0FF486861B8}"/>
          </ac:spMkLst>
        </pc:spChg>
        <pc:spChg chg="del mod">
          <ac:chgData name="Jonathan Loo" userId="d2d72d48b56f45d8" providerId="LiveId" clId="{D13DE75A-ED86-4B24-95DA-B9DEDE813A63}" dt="2020-11-18T15:19:50.589" v="58290" actId="478"/>
          <ac:spMkLst>
            <pc:docMk/>
            <pc:sldMk cId="1092389082" sldId="494"/>
            <ac:spMk id="46" creationId="{F440BACA-5D4B-4D30-AB29-CC3BC8293C1C}"/>
          </ac:spMkLst>
        </pc:spChg>
        <pc:spChg chg="del mod">
          <ac:chgData name="Jonathan Loo" userId="d2d72d48b56f45d8" providerId="LiveId" clId="{D13DE75A-ED86-4B24-95DA-B9DEDE813A63}" dt="2020-11-18T15:19:46.008" v="58287" actId="478"/>
          <ac:spMkLst>
            <pc:docMk/>
            <pc:sldMk cId="1092389082" sldId="494"/>
            <ac:spMk id="48" creationId="{FC209276-9475-4702-AE50-0ECAFE1B3C2D}"/>
          </ac:spMkLst>
        </pc:spChg>
        <pc:spChg chg="add mod">
          <ac:chgData name="Jonathan Loo" userId="d2d72d48b56f45d8" providerId="LiveId" clId="{D13DE75A-ED86-4B24-95DA-B9DEDE813A63}" dt="2020-11-18T15:20:31.700" v="58460" actId="1036"/>
          <ac:spMkLst>
            <pc:docMk/>
            <pc:sldMk cId="1092389082" sldId="494"/>
            <ac:spMk id="61" creationId="{49EEDF33-A239-42B6-9A84-00F4FAC25380}"/>
          </ac:spMkLst>
        </pc:spChg>
        <pc:spChg chg="add mod">
          <ac:chgData name="Jonathan Loo" userId="d2d72d48b56f45d8" providerId="LiveId" clId="{D13DE75A-ED86-4B24-95DA-B9DEDE813A63}" dt="2020-11-18T15:20:57.939" v="58503" actId="1038"/>
          <ac:spMkLst>
            <pc:docMk/>
            <pc:sldMk cId="1092389082" sldId="494"/>
            <ac:spMk id="62" creationId="{9C1B8714-8B57-4DC1-870A-D8DC949A602C}"/>
          </ac:spMkLst>
        </pc:spChg>
        <pc:spChg chg="add mod">
          <ac:chgData name="Jonathan Loo" userId="d2d72d48b56f45d8" providerId="LiveId" clId="{D13DE75A-ED86-4B24-95DA-B9DEDE813A63}" dt="2020-11-18T15:21:25.718" v="58535" actId="1038"/>
          <ac:spMkLst>
            <pc:docMk/>
            <pc:sldMk cId="1092389082" sldId="494"/>
            <ac:spMk id="63" creationId="{41FC7055-1BFA-4A85-93F2-AB83FD52A235}"/>
          </ac:spMkLst>
        </pc:spChg>
        <pc:grpChg chg="mod">
          <ac:chgData name="Jonathan Loo" userId="d2d72d48b56f45d8" providerId="LiveId" clId="{D13DE75A-ED86-4B24-95DA-B9DEDE813A63}" dt="2020-11-18T15:19:43.424" v="58286" actId="338"/>
          <ac:grpSpMkLst>
            <pc:docMk/>
            <pc:sldMk cId="1092389082" sldId="494"/>
            <ac:grpSpMk id="1" creationId="{00000000-0000-0000-0000-000000000000}"/>
          </ac:grpSpMkLst>
        </pc:grpChg>
        <pc:grpChg chg="mod">
          <ac:chgData name="Jonathan Loo" userId="d2d72d48b56f45d8" providerId="LiveId" clId="{D13DE75A-ED86-4B24-95DA-B9DEDE813A63}" dt="2020-11-18T15:24:08.717" v="58734" actId="1076"/>
          <ac:grpSpMkLst>
            <pc:docMk/>
            <pc:sldMk cId="1092389082" sldId="494"/>
            <ac:grpSpMk id="4" creationId="{92B2689F-93A9-4593-BD65-55E20CC11768}"/>
          </ac:grpSpMkLst>
        </pc:grpChg>
        <pc:grpChg chg="del mod">
          <ac:chgData name="Jonathan Loo" userId="d2d72d48b56f45d8" providerId="LiveId" clId="{D13DE75A-ED86-4B24-95DA-B9DEDE813A63}" dt="2020-11-18T15:22:28.610" v="58578" actId="165"/>
          <ac:grpSpMkLst>
            <pc:docMk/>
            <pc:sldMk cId="1092389082" sldId="494"/>
            <ac:grpSpMk id="19" creationId="{7695E3AD-DA3E-45C6-8C0D-2207E0B244FB}"/>
          </ac:grpSpMkLst>
        </pc:grpChg>
        <pc:picChg chg="mod ord">
          <ac:chgData name="Jonathan Loo" userId="d2d72d48b56f45d8" providerId="LiveId" clId="{D13DE75A-ED86-4B24-95DA-B9DEDE813A63}" dt="2020-12-04T15:35:58.014" v="69434" actId="962"/>
          <ac:picMkLst>
            <pc:docMk/>
            <pc:sldMk cId="1092389082" sldId="494"/>
            <ac:picMk id="7" creationId="{EE8B16CC-E67C-4959-8DBA-F4C692B50D0C}"/>
          </ac:picMkLst>
        </pc:picChg>
        <pc:picChg chg="del mod">
          <ac:chgData name="Jonathan Loo" userId="d2d72d48b56f45d8" providerId="LiveId" clId="{D13DE75A-ED86-4B24-95DA-B9DEDE813A63}" dt="2020-12-04T15:35:58.012" v="69432" actId="478"/>
          <ac:picMkLst>
            <pc:docMk/>
            <pc:sldMk cId="1092389082" sldId="494"/>
            <ac:picMk id="9" creationId="{90AB4496-CDB9-4DBC-AC34-E49CEA8FB9B4}"/>
          </ac:picMkLst>
        </pc:picChg>
        <pc:picChg chg="mod ord">
          <ac:chgData name="Jonathan Loo" userId="d2d72d48b56f45d8" providerId="LiveId" clId="{D13DE75A-ED86-4B24-95DA-B9DEDE813A63}" dt="2020-12-04T15:36:04.502" v="69466" actId="962"/>
          <ac:picMkLst>
            <pc:docMk/>
            <pc:sldMk cId="1092389082" sldId="494"/>
            <ac:picMk id="10" creationId="{024CBEE5-95CC-4027-8327-566006B976D8}"/>
          </ac:picMkLst>
        </pc:picChg>
        <pc:picChg chg="del mod">
          <ac:chgData name="Jonathan Loo" userId="d2d72d48b56f45d8" providerId="LiveId" clId="{D13DE75A-ED86-4B24-95DA-B9DEDE813A63}" dt="2020-11-18T15:24:53.073" v="58840" actId="478"/>
          <ac:picMkLst>
            <pc:docMk/>
            <pc:sldMk cId="1092389082" sldId="494"/>
            <ac:picMk id="13" creationId="{A81FB661-8FAE-4053-BAED-180392C748D7}"/>
          </ac:picMkLst>
        </pc:picChg>
        <pc:picChg chg="del mod">
          <ac:chgData name="Jonathan Loo" userId="d2d72d48b56f45d8" providerId="LiveId" clId="{D13DE75A-ED86-4B24-95DA-B9DEDE813A63}" dt="2020-11-18T15:24:45.983" v="58808" actId="478"/>
          <ac:picMkLst>
            <pc:docMk/>
            <pc:sldMk cId="1092389082" sldId="494"/>
            <ac:picMk id="17" creationId="{789E6E52-3D60-4D1B-BBC3-55A73A867940}"/>
          </ac:picMkLst>
        </pc:picChg>
        <pc:picChg chg="del mod">
          <ac:chgData name="Jonathan Loo" userId="d2d72d48b56f45d8" providerId="LiveId" clId="{D13DE75A-ED86-4B24-95DA-B9DEDE813A63}" dt="2020-12-04T15:36:04.500" v="69464" actId="478"/>
          <ac:picMkLst>
            <pc:docMk/>
            <pc:sldMk cId="1092389082" sldId="494"/>
            <ac:picMk id="20" creationId="{D3C2AC8F-1CC4-4277-998A-1B44A68D9C0B}"/>
          </ac:picMkLst>
        </pc:picChg>
        <pc:picChg chg="del">
          <ac:chgData name="Jonathan Loo" userId="d2d72d48b56f45d8" providerId="LiveId" clId="{D13DE75A-ED86-4B24-95DA-B9DEDE813A63}" dt="2020-11-18T15:17:03.723" v="57947" actId="478"/>
          <ac:picMkLst>
            <pc:docMk/>
            <pc:sldMk cId="1092389082" sldId="494"/>
            <ac:picMk id="27" creationId="{D6BBDC5F-C122-4440-87BC-DBF4A6A0BEEC}"/>
          </ac:picMkLst>
        </pc:picChg>
        <pc:picChg chg="del">
          <ac:chgData name="Jonathan Loo" userId="d2d72d48b56f45d8" providerId="LiveId" clId="{D13DE75A-ED86-4B24-95DA-B9DEDE813A63}" dt="2020-11-18T15:17:03.723" v="57947" actId="478"/>
          <ac:picMkLst>
            <pc:docMk/>
            <pc:sldMk cId="1092389082" sldId="494"/>
            <ac:picMk id="33" creationId="{B7DB20D2-DC1E-4515-B9C0-DA07107C0126}"/>
          </ac:picMkLst>
        </pc:picChg>
        <pc:picChg chg="del">
          <ac:chgData name="Jonathan Loo" userId="d2d72d48b56f45d8" providerId="LiveId" clId="{D13DE75A-ED86-4B24-95DA-B9DEDE813A63}" dt="2020-11-18T15:17:03.723" v="57947" actId="478"/>
          <ac:picMkLst>
            <pc:docMk/>
            <pc:sldMk cId="1092389082" sldId="494"/>
            <ac:picMk id="35" creationId="{42C35908-1C63-4DBF-BD8E-0EABFA5F4D12}"/>
          </ac:picMkLst>
        </pc:picChg>
        <pc:picChg chg="mod">
          <ac:chgData name="Jonathan Loo" userId="d2d72d48b56f45d8" providerId="LiveId" clId="{D13DE75A-ED86-4B24-95DA-B9DEDE813A63}" dt="2020-11-18T15:19:43.424" v="58286" actId="338"/>
          <ac:picMkLst>
            <pc:docMk/>
            <pc:sldMk cId="1092389082" sldId="494"/>
            <ac:picMk id="37" creationId="{227847C5-51BF-4608-A896-95A8DDF5ABF5}"/>
          </ac:picMkLst>
        </pc:picChg>
        <pc:picChg chg="mod">
          <ac:chgData name="Jonathan Loo" userId="d2d72d48b56f45d8" providerId="LiveId" clId="{D13DE75A-ED86-4B24-95DA-B9DEDE813A63}" dt="2020-11-22T15:29:38.893" v="67955" actId="1076"/>
          <ac:picMkLst>
            <pc:docMk/>
            <pc:sldMk cId="1092389082" sldId="494"/>
            <ac:picMk id="41" creationId="{D9C015F9-08F1-41CF-B2AF-89537776F2A3}"/>
          </ac:picMkLst>
        </pc:picChg>
        <pc:picChg chg="del mod">
          <ac:chgData name="Jonathan Loo" userId="d2d72d48b56f45d8" providerId="LiveId" clId="{D13DE75A-ED86-4B24-95DA-B9DEDE813A63}" dt="2020-11-18T15:19:43.424" v="58286" actId="338"/>
          <ac:picMkLst>
            <pc:docMk/>
            <pc:sldMk cId="1092389082" sldId="494"/>
            <ac:picMk id="42" creationId="{C9029DCC-F1BC-4490-AA21-9D59B120938F}"/>
          </ac:picMkLst>
        </pc:picChg>
        <pc:picChg chg="mod">
          <ac:chgData name="Jonathan Loo" userId="d2d72d48b56f45d8" providerId="LiveId" clId="{D13DE75A-ED86-4B24-95DA-B9DEDE813A63}" dt="2020-11-18T15:19:43.424" v="58286" actId="338"/>
          <ac:picMkLst>
            <pc:docMk/>
            <pc:sldMk cId="1092389082" sldId="494"/>
            <ac:picMk id="43" creationId="{62FBABF9-DBAE-4509-BE10-CFD1723E7525}"/>
          </ac:picMkLst>
        </pc:picChg>
        <pc:picChg chg="del mod">
          <ac:chgData name="Jonathan Loo" userId="d2d72d48b56f45d8" providerId="LiveId" clId="{D13DE75A-ED86-4B24-95DA-B9DEDE813A63}" dt="2020-11-18T15:18:32.272" v="58184" actId="338"/>
          <ac:picMkLst>
            <pc:docMk/>
            <pc:sldMk cId="1092389082" sldId="494"/>
            <ac:picMk id="44" creationId="{8C8E82F9-4181-426F-8718-68A96A39F183}"/>
          </ac:picMkLst>
        </pc:picChg>
        <pc:picChg chg="del mod ord">
          <ac:chgData name="Jonathan Loo" userId="d2d72d48b56f45d8" providerId="LiveId" clId="{D13DE75A-ED86-4B24-95DA-B9DEDE813A63}" dt="2020-11-18T15:23:49.053" v="58713" actId="478"/>
          <ac:picMkLst>
            <pc:docMk/>
            <pc:sldMk cId="1092389082" sldId="494"/>
            <ac:picMk id="52" creationId="{456ECE5D-25D3-4F6A-AF6A-248F16C1DAFE}"/>
          </ac:picMkLst>
        </pc:picChg>
        <pc:picChg chg="del">
          <ac:chgData name="Jonathan Loo" userId="d2d72d48b56f45d8" providerId="LiveId" clId="{D13DE75A-ED86-4B24-95DA-B9DEDE813A63}" dt="2020-11-18T15:17:05.440" v="57948" actId="478"/>
          <ac:picMkLst>
            <pc:docMk/>
            <pc:sldMk cId="1092389082" sldId="494"/>
            <ac:picMk id="54" creationId="{59D62D28-6317-4282-97C6-8B1D9EDF0028}"/>
          </ac:picMkLst>
        </pc:picChg>
        <pc:picChg chg="del">
          <ac:chgData name="Jonathan Loo" userId="d2d72d48b56f45d8" providerId="LiveId" clId="{D13DE75A-ED86-4B24-95DA-B9DEDE813A63}" dt="2020-11-18T15:17:07.338" v="57950" actId="478"/>
          <ac:picMkLst>
            <pc:docMk/>
            <pc:sldMk cId="1092389082" sldId="494"/>
            <ac:picMk id="56" creationId="{3137B545-A15E-49ED-9108-3600526BE383}"/>
          </ac:picMkLst>
        </pc:picChg>
        <pc:picChg chg="del">
          <ac:chgData name="Jonathan Loo" userId="d2d72d48b56f45d8" providerId="LiveId" clId="{D13DE75A-ED86-4B24-95DA-B9DEDE813A63}" dt="2020-11-18T15:17:06.315" v="57949" actId="478"/>
          <ac:picMkLst>
            <pc:docMk/>
            <pc:sldMk cId="1092389082" sldId="494"/>
            <ac:picMk id="58" creationId="{09CB7C02-EC76-44A8-8C0A-C14EB34C4763}"/>
          </ac:picMkLst>
        </pc:picChg>
        <pc:picChg chg="mod ord">
          <ac:chgData name="Jonathan Loo" userId="d2d72d48b56f45d8" providerId="LiveId" clId="{D13DE75A-ED86-4B24-95DA-B9DEDE813A63}" dt="2020-11-18T15:24:04.028" v="58732" actId="1038"/>
          <ac:picMkLst>
            <pc:docMk/>
            <pc:sldMk cId="1092389082" sldId="494"/>
            <ac:picMk id="64" creationId="{B556A267-DA91-4DEF-BCBB-DAD0313F94BD}"/>
          </ac:picMkLst>
        </pc:picChg>
        <pc:picChg chg="mod ord">
          <ac:chgData name="Jonathan Loo" userId="d2d72d48b56f45d8" providerId="LiveId" clId="{D13DE75A-ED86-4B24-95DA-B9DEDE813A63}" dt="2020-11-18T15:24:37.623" v="58779" actId="1038"/>
          <ac:picMkLst>
            <pc:docMk/>
            <pc:sldMk cId="1092389082" sldId="494"/>
            <ac:picMk id="66" creationId="{2343F756-A653-4A63-B28F-87AC6D3F4CAC}"/>
          </ac:picMkLst>
        </pc:picChg>
        <pc:picChg chg="mod ord">
          <ac:chgData name="Jonathan Loo" userId="d2d72d48b56f45d8" providerId="LiveId" clId="{D13DE75A-ED86-4B24-95DA-B9DEDE813A63}" dt="2020-11-18T15:25:10.052" v="58881" actId="1036"/>
          <ac:picMkLst>
            <pc:docMk/>
            <pc:sldMk cId="1092389082" sldId="494"/>
            <ac:picMk id="68" creationId="{08FB2FF6-7EC8-400E-AB01-5C01D99D3241}"/>
          </ac:picMkLst>
        </pc:picChg>
        <pc:picChg chg="mod ord">
          <ac:chgData name="Jonathan Loo" userId="d2d72d48b56f45d8" providerId="LiveId" clId="{D13DE75A-ED86-4B24-95DA-B9DEDE813A63}" dt="2020-11-18T15:25:03.547" v="58866" actId="1036"/>
          <ac:picMkLst>
            <pc:docMk/>
            <pc:sldMk cId="1092389082" sldId="494"/>
            <ac:picMk id="70" creationId="{D7FF2B4A-584D-4C97-A9A4-76518863FBE6}"/>
          </ac:picMkLst>
        </pc:picChg>
        <pc:picChg chg="del mod">
          <ac:chgData name="Jonathan Loo" userId="d2d72d48b56f45d8" providerId="LiveId" clId="{D13DE75A-ED86-4B24-95DA-B9DEDE813A63}" dt="2020-11-18T15:23:39.153" v="58678" actId="478"/>
          <ac:picMkLst>
            <pc:docMk/>
            <pc:sldMk cId="1092389082" sldId="494"/>
            <ac:picMk id="97" creationId="{B928D921-7C5D-4C30-8FFF-262E8239E894}"/>
          </ac:picMkLst>
        </pc:picChg>
        <pc:picChg chg="del mod">
          <ac:chgData name="Jonathan Loo" userId="d2d72d48b56f45d8" providerId="LiveId" clId="{D13DE75A-ED86-4B24-95DA-B9DEDE813A63}" dt="2020-11-18T15:24:34.753" v="58766" actId="478"/>
          <ac:picMkLst>
            <pc:docMk/>
            <pc:sldMk cId="1092389082" sldId="494"/>
            <ac:picMk id="99" creationId="{AB77C85E-5B0D-4F82-91EA-886D0B3954AE}"/>
          </ac:picMkLst>
        </pc:picChg>
        <pc:cxnChg chg="del mod">
          <ac:chgData name="Jonathan Loo" userId="d2d72d48b56f45d8" providerId="LiveId" clId="{D13DE75A-ED86-4B24-95DA-B9DEDE813A63}" dt="2020-11-18T15:19:38.653" v="58285" actId="478"/>
          <ac:cxnSpMkLst>
            <pc:docMk/>
            <pc:sldMk cId="1092389082" sldId="494"/>
            <ac:cxnSpMk id="22" creationId="{78D8E439-9606-4BBE-89C8-15A2271C5D6D}"/>
          </ac:cxnSpMkLst>
        </pc:cxnChg>
        <pc:cxnChg chg="add mod">
          <ac:chgData name="Jonathan Loo" userId="d2d72d48b56f45d8" providerId="LiveId" clId="{D13DE75A-ED86-4B24-95DA-B9DEDE813A63}" dt="2020-11-18T15:21:45.356" v="58564" actId="1038"/>
          <ac:cxnSpMkLst>
            <pc:docMk/>
            <pc:sldMk cId="1092389082" sldId="494"/>
            <ac:cxnSpMk id="26" creationId="{C1F06281-9445-423D-94D3-34C3E4DE9469}"/>
          </ac:cxnSpMkLst>
        </pc:cxnChg>
        <pc:cxnChg chg="add mod">
          <ac:chgData name="Jonathan Loo" userId="d2d72d48b56f45d8" providerId="LiveId" clId="{D13DE75A-ED86-4B24-95DA-B9DEDE813A63}" dt="2020-11-18T15:21:54.379" v="58572" actId="1038"/>
          <ac:cxnSpMkLst>
            <pc:docMk/>
            <pc:sldMk cId="1092389082" sldId="494"/>
            <ac:cxnSpMk id="28" creationId="{7DCF45F1-14B0-48DB-86A2-FB45DCD78E04}"/>
          </ac:cxnSpMkLst>
        </pc:cxnChg>
        <pc:cxnChg chg="del mod">
          <ac:chgData name="Jonathan Loo" userId="d2d72d48b56f45d8" providerId="LiveId" clId="{D13DE75A-ED86-4B24-95DA-B9DEDE813A63}" dt="2020-11-18T15:19:38.653" v="58285" actId="478"/>
          <ac:cxnSpMkLst>
            <pc:docMk/>
            <pc:sldMk cId="1092389082" sldId="494"/>
            <ac:cxnSpMk id="47" creationId="{C2653B54-FEFD-4060-BD57-48D21A88BF7F}"/>
          </ac:cxnSpMkLst>
        </pc:cxnChg>
        <pc:cxnChg chg="add del mod">
          <ac:chgData name="Jonathan Loo" userId="d2d72d48b56f45d8" providerId="LiveId" clId="{D13DE75A-ED86-4B24-95DA-B9DEDE813A63}" dt="2020-11-18T15:21:56.858" v="58573" actId="478"/>
          <ac:cxnSpMkLst>
            <pc:docMk/>
            <pc:sldMk cId="1092389082" sldId="494"/>
            <ac:cxnSpMk id="50" creationId="{287E8319-25AA-4C45-83A2-0373FB87C1D7}"/>
          </ac:cxnSpMkLst>
        </pc:cxnChg>
        <pc:cxnChg chg="del">
          <ac:chgData name="Jonathan Loo" userId="d2d72d48b56f45d8" providerId="LiveId" clId="{D13DE75A-ED86-4B24-95DA-B9DEDE813A63}" dt="2020-11-18T15:17:22.341" v="57953" actId="478"/>
          <ac:cxnSpMkLst>
            <pc:docMk/>
            <pc:sldMk cId="1092389082" sldId="494"/>
            <ac:cxnSpMk id="55" creationId="{1603CBB0-CDA7-4F50-8A86-067A6D62B3DC}"/>
          </ac:cxnSpMkLst>
        </pc:cxnChg>
        <pc:cxnChg chg="del">
          <ac:chgData name="Jonathan Loo" userId="d2d72d48b56f45d8" providerId="LiveId" clId="{D13DE75A-ED86-4B24-95DA-B9DEDE813A63}" dt="2020-11-18T15:17:23.523" v="57954" actId="478"/>
          <ac:cxnSpMkLst>
            <pc:docMk/>
            <pc:sldMk cId="1092389082" sldId="494"/>
            <ac:cxnSpMk id="57" creationId="{5775EEDA-2CF1-45C9-81B7-C165ABC688F6}"/>
          </ac:cxnSpMkLst>
        </pc:cxnChg>
        <pc:cxnChg chg="add mod">
          <ac:chgData name="Jonathan Loo" userId="d2d72d48b56f45d8" providerId="LiveId" clId="{D13DE75A-ED86-4B24-95DA-B9DEDE813A63}" dt="2020-11-18T15:20:57.939" v="58503" actId="1038"/>
          <ac:cxnSpMkLst>
            <pc:docMk/>
            <pc:sldMk cId="1092389082" sldId="494"/>
            <ac:cxnSpMk id="59" creationId="{B360C374-A13C-40E4-BB2C-859BCE13A851}"/>
          </ac:cxnSpMkLst>
        </pc:cxnChg>
        <pc:cxnChg chg="add mod">
          <ac:chgData name="Jonathan Loo" userId="d2d72d48b56f45d8" providerId="LiveId" clId="{D13DE75A-ED86-4B24-95DA-B9DEDE813A63}" dt="2020-11-18T15:21:25.718" v="58535" actId="1038"/>
          <ac:cxnSpMkLst>
            <pc:docMk/>
            <pc:sldMk cId="1092389082" sldId="494"/>
            <ac:cxnSpMk id="60" creationId="{8A79C799-3EA5-400E-97DD-0DEED8515C39}"/>
          </ac:cxnSpMkLst>
        </pc:cxnChg>
      </pc:sldChg>
      <pc:sldChg chg="addSp delSp modSp add mod ord">
        <pc:chgData name="Jonathan Loo" userId="d2d72d48b56f45d8" providerId="LiveId" clId="{D13DE75A-ED86-4B24-95DA-B9DEDE813A63}" dt="2020-12-04T15:31:38.264" v="69318" actId="962"/>
        <pc:sldMkLst>
          <pc:docMk/>
          <pc:sldMk cId="3464014447" sldId="495"/>
        </pc:sldMkLst>
        <pc:spChg chg="add del mod">
          <ac:chgData name="Jonathan Loo" userId="d2d72d48b56f45d8" providerId="LiveId" clId="{D13DE75A-ED86-4B24-95DA-B9DEDE813A63}" dt="2020-11-18T14:54:12.502" v="56634" actId="478"/>
          <ac:spMkLst>
            <pc:docMk/>
            <pc:sldMk cId="3464014447" sldId="495"/>
            <ac:spMk id="4" creationId="{3F966575-3357-48F7-AF87-653E06672ED1}"/>
          </ac:spMkLst>
        </pc:spChg>
        <pc:spChg chg="add mod">
          <ac:chgData name="Jonathan Loo" userId="d2d72d48b56f45d8" providerId="LiveId" clId="{D13DE75A-ED86-4B24-95DA-B9DEDE813A63}" dt="2020-11-19T07:48:57.788" v="62547" actId="1035"/>
          <ac:spMkLst>
            <pc:docMk/>
            <pc:sldMk cId="3464014447" sldId="495"/>
            <ac:spMk id="5" creationId="{838381FA-074A-4137-B4F7-FEB17790F88E}"/>
          </ac:spMkLst>
        </pc:spChg>
        <pc:spChg chg="mod">
          <ac:chgData name="Jonathan Loo" userId="d2d72d48b56f45d8" providerId="LiveId" clId="{D13DE75A-ED86-4B24-95DA-B9DEDE813A63}" dt="2020-11-22T15:38:00.190" v="68000" actId="20577"/>
          <ac:spMkLst>
            <pc:docMk/>
            <pc:sldMk cId="3464014447" sldId="495"/>
            <ac:spMk id="6" creationId="{AECA4466-E7A2-4762-9B0A-9A81D1EEDB33}"/>
          </ac:spMkLst>
        </pc:spChg>
        <pc:spChg chg="add mod">
          <ac:chgData name="Jonathan Loo" userId="d2d72d48b56f45d8" providerId="LiveId" clId="{D13DE75A-ED86-4B24-95DA-B9DEDE813A63}" dt="2020-11-19T07:48:57.788" v="62547" actId="1035"/>
          <ac:spMkLst>
            <pc:docMk/>
            <pc:sldMk cId="3464014447" sldId="495"/>
            <ac:spMk id="9" creationId="{2F0B9C9E-C070-47F2-8790-FAE79D9DEE68}"/>
          </ac:spMkLst>
        </pc:spChg>
        <pc:spChg chg="del mod">
          <ac:chgData name="Jonathan Loo" userId="d2d72d48b56f45d8" providerId="LiveId" clId="{D13DE75A-ED86-4B24-95DA-B9DEDE813A63}" dt="2020-11-18T14:52:50.052" v="56553" actId="478"/>
          <ac:spMkLst>
            <pc:docMk/>
            <pc:sldMk cId="3464014447" sldId="495"/>
            <ac:spMk id="11" creationId="{034DE94D-1B10-46CF-9C07-5C678F623F56}"/>
          </ac:spMkLst>
        </pc:spChg>
        <pc:spChg chg="del mod">
          <ac:chgData name="Jonathan Loo" userId="d2d72d48b56f45d8" providerId="LiveId" clId="{D13DE75A-ED86-4B24-95DA-B9DEDE813A63}" dt="2020-11-18T14:49:53.756" v="56521" actId="478"/>
          <ac:spMkLst>
            <pc:docMk/>
            <pc:sldMk cId="3464014447" sldId="495"/>
            <ac:spMk id="13" creationId="{DA4F188B-0348-4E55-B116-7DB067D95FA9}"/>
          </ac:spMkLst>
        </pc:spChg>
        <pc:spChg chg="del mod">
          <ac:chgData name="Jonathan Loo" userId="d2d72d48b56f45d8" providerId="LiveId" clId="{D13DE75A-ED86-4B24-95DA-B9DEDE813A63}" dt="2020-11-19T07:48:47.997" v="62504" actId="478"/>
          <ac:spMkLst>
            <pc:docMk/>
            <pc:sldMk cId="3464014447" sldId="495"/>
            <ac:spMk id="14" creationId="{4811B3E0-C997-488D-BE39-4726442D77A9}"/>
          </ac:spMkLst>
        </pc:spChg>
        <pc:spChg chg="add del mod topLvl">
          <ac:chgData name="Jonathan Loo" userId="d2d72d48b56f45d8" providerId="LiveId" clId="{D13DE75A-ED86-4B24-95DA-B9DEDE813A63}" dt="2020-11-19T07:48:57.788" v="62547" actId="1035"/>
          <ac:spMkLst>
            <pc:docMk/>
            <pc:sldMk cId="3464014447" sldId="495"/>
            <ac:spMk id="15" creationId="{4440637F-56E1-4B66-8787-33AD78698702}"/>
          </ac:spMkLst>
        </pc:spChg>
        <pc:spChg chg="mod topLvl">
          <ac:chgData name="Jonathan Loo" userId="d2d72d48b56f45d8" providerId="LiveId" clId="{D13DE75A-ED86-4B24-95DA-B9DEDE813A63}" dt="2020-11-19T07:48:57.788" v="62547" actId="1035"/>
          <ac:spMkLst>
            <pc:docMk/>
            <pc:sldMk cId="3464014447" sldId="495"/>
            <ac:spMk id="16" creationId="{CF9DE753-F63C-433D-9B20-25A691048DA3}"/>
          </ac:spMkLst>
        </pc:spChg>
        <pc:spChg chg="add del mod">
          <ac:chgData name="Jonathan Loo" userId="d2d72d48b56f45d8" providerId="LiveId" clId="{D13DE75A-ED86-4B24-95DA-B9DEDE813A63}" dt="2020-11-18T14:55:12.885" v="56645" actId="478"/>
          <ac:spMkLst>
            <pc:docMk/>
            <pc:sldMk cId="3464014447" sldId="495"/>
            <ac:spMk id="17" creationId="{B57844F2-E437-4985-B059-5936A92C0C00}"/>
          </ac:spMkLst>
        </pc:spChg>
        <pc:spChg chg="del mod">
          <ac:chgData name="Jonathan Loo" userId="d2d72d48b56f45d8" providerId="LiveId" clId="{D13DE75A-ED86-4B24-95DA-B9DEDE813A63}" dt="2020-11-18T14:53:43.137" v="56576" actId="478"/>
          <ac:spMkLst>
            <pc:docMk/>
            <pc:sldMk cId="3464014447" sldId="495"/>
            <ac:spMk id="18" creationId="{2B26C127-7601-4195-B038-7963929D860F}"/>
          </ac:spMkLst>
        </pc:spChg>
        <pc:spChg chg="del mod">
          <ac:chgData name="Jonathan Loo" userId="d2d72d48b56f45d8" providerId="LiveId" clId="{D13DE75A-ED86-4B24-95DA-B9DEDE813A63}" dt="2020-11-18T14:49:37.005" v="56415" actId="478"/>
          <ac:spMkLst>
            <pc:docMk/>
            <pc:sldMk cId="3464014447" sldId="495"/>
            <ac:spMk id="19" creationId="{0FE10CF3-15A7-473D-BAE6-0CB5DA8A329C}"/>
          </ac:spMkLst>
        </pc:spChg>
        <pc:spChg chg="add del mod topLvl">
          <ac:chgData name="Jonathan Loo" userId="d2d72d48b56f45d8" providerId="LiveId" clId="{D13DE75A-ED86-4B24-95DA-B9DEDE813A63}" dt="2020-11-19T07:48:57.788" v="62547" actId="1035"/>
          <ac:spMkLst>
            <pc:docMk/>
            <pc:sldMk cId="3464014447" sldId="495"/>
            <ac:spMk id="20" creationId="{F61AFA12-0E05-45B4-AF48-50A6F937F199}"/>
          </ac:spMkLst>
        </pc:spChg>
        <pc:spChg chg="mod topLvl">
          <ac:chgData name="Jonathan Loo" userId="d2d72d48b56f45d8" providerId="LiveId" clId="{D13DE75A-ED86-4B24-95DA-B9DEDE813A63}" dt="2020-11-19T07:48:57.788" v="62547" actId="1035"/>
          <ac:spMkLst>
            <pc:docMk/>
            <pc:sldMk cId="3464014447" sldId="495"/>
            <ac:spMk id="21" creationId="{CF11049A-157A-4E6A-AA12-FB80096293E9}"/>
          </ac:spMkLst>
        </pc:spChg>
        <pc:spChg chg="del mod">
          <ac:chgData name="Jonathan Loo" userId="d2d72d48b56f45d8" providerId="LiveId" clId="{D13DE75A-ED86-4B24-95DA-B9DEDE813A63}" dt="2020-11-18T14:55:04.660" v="56643" actId="478"/>
          <ac:spMkLst>
            <pc:docMk/>
            <pc:sldMk cId="3464014447" sldId="495"/>
            <ac:spMk id="22" creationId="{F8E29349-9995-4EE5-AB3B-68B92AC6BE13}"/>
          </ac:spMkLst>
        </pc:spChg>
        <pc:spChg chg="mod topLvl">
          <ac:chgData name="Jonathan Loo" userId="d2d72d48b56f45d8" providerId="LiveId" clId="{D13DE75A-ED86-4B24-95DA-B9DEDE813A63}" dt="2020-11-19T07:48:57.788" v="62547" actId="1035"/>
          <ac:spMkLst>
            <pc:docMk/>
            <pc:sldMk cId="3464014447" sldId="495"/>
            <ac:spMk id="23" creationId="{87E5EB52-E955-4C52-9C46-8D5F83352A9E}"/>
          </ac:spMkLst>
        </pc:spChg>
        <pc:spChg chg="add mod">
          <ac:chgData name="Jonathan Loo" userId="d2d72d48b56f45d8" providerId="LiveId" clId="{D13DE75A-ED86-4B24-95DA-B9DEDE813A63}" dt="2020-11-19T07:48:57.788" v="62547" actId="1035"/>
          <ac:spMkLst>
            <pc:docMk/>
            <pc:sldMk cId="3464014447" sldId="495"/>
            <ac:spMk id="27" creationId="{619E6837-6F0E-4E14-906E-048C70E4FB16}"/>
          </ac:spMkLst>
        </pc:spChg>
        <pc:spChg chg="add mod">
          <ac:chgData name="Jonathan Loo" userId="d2d72d48b56f45d8" providerId="LiveId" clId="{D13DE75A-ED86-4B24-95DA-B9DEDE813A63}" dt="2020-11-19T07:48:57.788" v="62547" actId="1035"/>
          <ac:spMkLst>
            <pc:docMk/>
            <pc:sldMk cId="3464014447" sldId="495"/>
            <ac:spMk id="29" creationId="{53BD3C09-E369-4358-B02E-6A3244BA7170}"/>
          </ac:spMkLst>
        </pc:spChg>
        <pc:spChg chg="add mod">
          <ac:chgData name="Jonathan Loo" userId="d2d72d48b56f45d8" providerId="LiveId" clId="{D13DE75A-ED86-4B24-95DA-B9DEDE813A63}" dt="2020-11-19T07:48:57.788" v="62547" actId="1035"/>
          <ac:spMkLst>
            <pc:docMk/>
            <pc:sldMk cId="3464014447" sldId="495"/>
            <ac:spMk id="34" creationId="{1DD37633-F1C7-4E5B-AB53-AF402E11D0AD}"/>
          </ac:spMkLst>
        </pc:spChg>
        <pc:spChg chg="add mod">
          <ac:chgData name="Jonathan Loo" userId="d2d72d48b56f45d8" providerId="LiveId" clId="{D13DE75A-ED86-4B24-95DA-B9DEDE813A63}" dt="2020-11-19T07:48:57.788" v="62547" actId="1035"/>
          <ac:spMkLst>
            <pc:docMk/>
            <pc:sldMk cId="3464014447" sldId="495"/>
            <ac:spMk id="35" creationId="{555CDF09-2C92-4C2A-9081-B57EF4252D85}"/>
          </ac:spMkLst>
        </pc:spChg>
        <pc:spChg chg="add del mod">
          <ac:chgData name="Jonathan Loo" userId="d2d72d48b56f45d8" providerId="LiveId" clId="{D13DE75A-ED86-4B24-95DA-B9DEDE813A63}" dt="2020-11-18T15:00:50.978" v="56884" actId="478"/>
          <ac:spMkLst>
            <pc:docMk/>
            <pc:sldMk cId="3464014447" sldId="495"/>
            <ac:spMk id="42" creationId="{730872EF-F6AF-46B6-9566-906FB5F2B742}"/>
          </ac:spMkLst>
        </pc:spChg>
        <pc:spChg chg="add del">
          <ac:chgData name="Jonathan Loo" userId="d2d72d48b56f45d8" providerId="LiveId" clId="{D13DE75A-ED86-4B24-95DA-B9DEDE813A63}" dt="2020-11-18T15:01:14.625" v="56888" actId="478"/>
          <ac:spMkLst>
            <pc:docMk/>
            <pc:sldMk cId="3464014447" sldId="495"/>
            <ac:spMk id="43" creationId="{0F660658-56CF-4252-BC4F-C068C23B0758}"/>
          </ac:spMkLst>
        </pc:spChg>
        <pc:spChg chg="add del">
          <ac:chgData name="Jonathan Loo" userId="d2d72d48b56f45d8" providerId="LiveId" clId="{D13DE75A-ED86-4B24-95DA-B9DEDE813A63}" dt="2020-11-18T15:01:28.980" v="56890" actId="478"/>
          <ac:spMkLst>
            <pc:docMk/>
            <pc:sldMk cId="3464014447" sldId="495"/>
            <ac:spMk id="44" creationId="{02A91BB5-E9C5-4CE6-9CAC-12B03C4F5C69}"/>
          </ac:spMkLst>
        </pc:spChg>
        <pc:spChg chg="add del mod">
          <ac:chgData name="Jonathan Loo" userId="d2d72d48b56f45d8" providerId="LiveId" clId="{D13DE75A-ED86-4B24-95DA-B9DEDE813A63}" dt="2020-11-18T15:02:33.992" v="56899" actId="478"/>
          <ac:spMkLst>
            <pc:docMk/>
            <pc:sldMk cId="3464014447" sldId="495"/>
            <ac:spMk id="52" creationId="{C79ADD8F-CE2F-4654-AF53-D14A97B050F8}"/>
          </ac:spMkLst>
        </pc:spChg>
        <pc:spChg chg="add mod">
          <ac:chgData name="Jonathan Loo" userId="d2d72d48b56f45d8" providerId="LiveId" clId="{D13DE75A-ED86-4B24-95DA-B9DEDE813A63}" dt="2020-11-19T07:48:57.788" v="62547" actId="1035"/>
          <ac:spMkLst>
            <pc:docMk/>
            <pc:sldMk cId="3464014447" sldId="495"/>
            <ac:spMk id="55" creationId="{78B0F236-574C-482D-A2FF-5CDEFD79F818}"/>
          </ac:spMkLst>
        </pc:spChg>
        <pc:spChg chg="add mod">
          <ac:chgData name="Jonathan Loo" userId="d2d72d48b56f45d8" providerId="LiveId" clId="{D13DE75A-ED86-4B24-95DA-B9DEDE813A63}" dt="2020-11-19T07:48:57.788" v="62547" actId="1035"/>
          <ac:spMkLst>
            <pc:docMk/>
            <pc:sldMk cId="3464014447" sldId="495"/>
            <ac:spMk id="56" creationId="{B3C91957-2E23-4969-80C5-9A8E8D8186F1}"/>
          </ac:spMkLst>
        </pc:spChg>
        <pc:spChg chg="add mod">
          <ac:chgData name="Jonathan Loo" userId="d2d72d48b56f45d8" providerId="LiveId" clId="{D13DE75A-ED86-4B24-95DA-B9DEDE813A63}" dt="2020-11-19T07:48:57.788" v="62547" actId="1035"/>
          <ac:spMkLst>
            <pc:docMk/>
            <pc:sldMk cId="3464014447" sldId="495"/>
            <ac:spMk id="58" creationId="{8EAA413A-B7AA-4046-AB5E-9E14A7C5628F}"/>
          </ac:spMkLst>
        </pc:spChg>
        <pc:spChg chg="add mod">
          <ac:chgData name="Jonathan Loo" userId="d2d72d48b56f45d8" providerId="LiveId" clId="{D13DE75A-ED86-4B24-95DA-B9DEDE813A63}" dt="2020-11-19T07:48:57.788" v="62547" actId="1035"/>
          <ac:spMkLst>
            <pc:docMk/>
            <pc:sldMk cId="3464014447" sldId="495"/>
            <ac:spMk id="59" creationId="{0E7C0DFB-AA6B-4C25-890F-21C45D971407}"/>
          </ac:spMkLst>
        </pc:spChg>
        <pc:spChg chg="add mod">
          <ac:chgData name="Jonathan Loo" userId="d2d72d48b56f45d8" providerId="LiveId" clId="{D13DE75A-ED86-4B24-95DA-B9DEDE813A63}" dt="2020-11-19T07:48:57.788" v="62547" actId="1035"/>
          <ac:spMkLst>
            <pc:docMk/>
            <pc:sldMk cId="3464014447" sldId="495"/>
            <ac:spMk id="60" creationId="{B0005D07-988D-4298-B630-91BB9B9A7030}"/>
          </ac:spMkLst>
        </pc:spChg>
        <pc:grpChg chg="add mod">
          <ac:chgData name="Jonathan Loo" userId="d2d72d48b56f45d8" providerId="LiveId" clId="{D13DE75A-ED86-4B24-95DA-B9DEDE813A63}" dt="2020-11-19T07:48:57.788" v="62547" actId="1035"/>
          <ac:grpSpMkLst>
            <pc:docMk/>
            <pc:sldMk cId="3464014447" sldId="495"/>
            <ac:grpSpMk id="7" creationId="{135CEAD5-CEA5-49C6-9A64-CF24A1D2E2F3}"/>
          </ac:grpSpMkLst>
        </pc:grpChg>
        <pc:grpChg chg="add del mod">
          <ac:chgData name="Jonathan Loo" userId="d2d72d48b56f45d8" providerId="LiveId" clId="{D13DE75A-ED86-4B24-95DA-B9DEDE813A63}" dt="2020-11-18T14:56:04.659" v="56654" actId="165"/>
          <ac:grpSpMkLst>
            <pc:docMk/>
            <pc:sldMk cId="3464014447" sldId="495"/>
            <ac:grpSpMk id="10" creationId="{DB2613D9-A297-4E9F-A9C9-C6DC9B7AEE19}"/>
          </ac:grpSpMkLst>
        </pc:grpChg>
        <pc:grpChg chg="add mod">
          <ac:chgData name="Jonathan Loo" userId="d2d72d48b56f45d8" providerId="LiveId" clId="{D13DE75A-ED86-4B24-95DA-B9DEDE813A63}" dt="2020-11-18T15:04:46.962" v="57127" actId="338"/>
          <ac:grpSpMkLst>
            <pc:docMk/>
            <pc:sldMk cId="3464014447" sldId="495"/>
            <ac:grpSpMk id="63" creationId="{D4D53E9F-611D-4810-9938-2987B4E67FF5}"/>
          </ac:grpSpMkLst>
        </pc:grpChg>
        <pc:picChg chg="add del mod">
          <ac:chgData name="Jonathan Loo" userId="d2d72d48b56f45d8" providerId="LiveId" clId="{D13DE75A-ED86-4B24-95DA-B9DEDE813A63}" dt="2020-11-18T15:10:29.809" v="57467" actId="478"/>
          <ac:picMkLst>
            <pc:docMk/>
            <pc:sldMk cId="3464014447" sldId="495"/>
            <ac:picMk id="3" creationId="{37DDADE8-4B25-4459-97A0-EEBC1663A434}"/>
          </ac:picMkLst>
        </pc:picChg>
        <pc:picChg chg="del mod ord">
          <ac:chgData name="Jonathan Loo" userId="d2d72d48b56f45d8" providerId="LiveId" clId="{D13DE75A-ED86-4B24-95DA-B9DEDE813A63}" dt="2020-12-04T15:27:28.971" v="69062" actId="478"/>
          <ac:picMkLst>
            <pc:docMk/>
            <pc:sldMk cId="3464014447" sldId="495"/>
            <ac:picMk id="4" creationId="{9B73BF9F-A998-4B97-A1AD-61B32F1698C5}"/>
          </ac:picMkLst>
        </pc:picChg>
        <pc:picChg chg="del mod ord">
          <ac:chgData name="Jonathan Loo" userId="d2d72d48b56f45d8" providerId="LiveId" clId="{D13DE75A-ED86-4B24-95DA-B9DEDE813A63}" dt="2020-12-04T15:27:47.260" v="69101" actId="478"/>
          <ac:picMkLst>
            <pc:docMk/>
            <pc:sldMk cId="3464014447" sldId="495"/>
            <ac:picMk id="10" creationId="{E70A7F72-85EB-48F2-BD4D-002A322913A1}"/>
          </ac:picMkLst>
        </pc:picChg>
        <pc:picChg chg="del mod ord">
          <ac:chgData name="Jonathan Loo" userId="d2d72d48b56f45d8" providerId="LiveId" clId="{D13DE75A-ED86-4B24-95DA-B9DEDE813A63}" dt="2020-12-04T15:28:12.343" v="69140" actId="478"/>
          <ac:picMkLst>
            <pc:docMk/>
            <pc:sldMk cId="3464014447" sldId="495"/>
            <ac:picMk id="13" creationId="{F5C69F41-94BD-44E8-8387-D494632C3422}"/>
          </ac:picMkLst>
        </pc:picChg>
        <pc:picChg chg="del mod ord">
          <ac:chgData name="Jonathan Loo" userId="d2d72d48b56f45d8" providerId="LiveId" clId="{D13DE75A-ED86-4B24-95DA-B9DEDE813A63}" dt="2020-12-04T15:31:38.262" v="69316" actId="478"/>
          <ac:picMkLst>
            <pc:docMk/>
            <pc:sldMk cId="3464014447" sldId="495"/>
            <ac:picMk id="17" creationId="{05C0A56B-D634-4366-B908-4F7C26D64880}"/>
          </ac:picMkLst>
        </pc:picChg>
        <pc:picChg chg="mod ord">
          <ac:chgData name="Jonathan Loo" userId="d2d72d48b56f45d8" providerId="LiveId" clId="{D13DE75A-ED86-4B24-95DA-B9DEDE813A63}" dt="2020-12-04T15:31:38.264" v="69318" actId="962"/>
          <ac:picMkLst>
            <pc:docMk/>
            <pc:sldMk cId="3464014447" sldId="495"/>
            <ac:picMk id="19" creationId="{C7D857E0-ADD6-4AA1-908D-54C63DEBCDF9}"/>
          </ac:picMkLst>
        </pc:picChg>
        <pc:picChg chg="del">
          <ac:chgData name="Jonathan Loo" userId="d2d72d48b56f45d8" providerId="LiveId" clId="{D13DE75A-ED86-4B24-95DA-B9DEDE813A63}" dt="2020-11-18T14:49:09.943" v="56321" actId="478"/>
          <ac:picMkLst>
            <pc:docMk/>
            <pc:sldMk cId="3464014447" sldId="495"/>
            <ac:picMk id="28" creationId="{357604D3-63EF-4F9C-A1B1-A930876FC034}"/>
          </ac:picMkLst>
        </pc:picChg>
        <pc:picChg chg="add del mod">
          <ac:chgData name="Jonathan Loo" userId="d2d72d48b56f45d8" providerId="LiveId" clId="{D13DE75A-ED86-4B24-95DA-B9DEDE813A63}" dt="2020-11-18T15:05:44.609" v="57250" actId="478"/>
          <ac:picMkLst>
            <pc:docMk/>
            <pc:sldMk cId="3464014447" sldId="495"/>
            <ac:picMk id="53" creationId="{72DD2AF8-9909-42D7-B7ED-0D9583ED2837}"/>
          </ac:picMkLst>
        </pc:picChg>
        <pc:picChg chg="del mod ord">
          <ac:chgData name="Jonathan Loo" userId="d2d72d48b56f45d8" providerId="LiveId" clId="{D13DE75A-ED86-4B24-95DA-B9DEDE813A63}" dt="2020-11-18T15:05:32.809" v="57211"/>
          <ac:picMkLst>
            <pc:docMk/>
            <pc:sldMk cId="3464014447" sldId="495"/>
            <ac:picMk id="34817" creationId="{9C8D8F4F-B441-4871-9E02-B328CA81A4B7}"/>
          </ac:picMkLst>
        </pc:picChg>
        <pc:picChg chg="del mod ord">
          <ac:chgData name="Jonathan Loo" userId="d2d72d48b56f45d8" providerId="LiveId" clId="{D13DE75A-ED86-4B24-95DA-B9DEDE813A63}" dt="2020-11-18T15:07:00.744" v="57289" actId="478"/>
          <ac:picMkLst>
            <pc:docMk/>
            <pc:sldMk cId="3464014447" sldId="495"/>
            <ac:picMk id="34819" creationId="{68D371F3-D938-4801-B9C8-166D50C12E5B}"/>
          </ac:picMkLst>
        </pc:picChg>
        <pc:picChg chg="del">
          <ac:chgData name="Jonathan Loo" userId="d2d72d48b56f45d8" providerId="LiveId" clId="{D13DE75A-ED86-4B24-95DA-B9DEDE813A63}" dt="2020-11-18T14:49:10.592" v="56322" actId="478"/>
          <ac:picMkLst>
            <pc:docMk/>
            <pc:sldMk cId="3464014447" sldId="495"/>
            <ac:picMk id="34820" creationId="{3243A762-2D42-4C46-B60D-2C29170CAFF7}"/>
          </ac:picMkLst>
        </pc:picChg>
        <pc:picChg chg="del mod ord">
          <ac:chgData name="Jonathan Loo" userId="d2d72d48b56f45d8" providerId="LiveId" clId="{D13DE75A-ED86-4B24-95DA-B9DEDE813A63}" dt="2020-11-18T15:07:14.980" v="57328" actId="478"/>
          <ac:picMkLst>
            <pc:docMk/>
            <pc:sldMk cId="3464014447" sldId="495"/>
            <ac:picMk id="34822" creationId="{C890DF7B-9D58-407D-A4CF-AF847E8D0AA1}"/>
          </ac:picMkLst>
        </pc:picChg>
        <pc:picChg chg="del mod ord">
          <ac:chgData name="Jonathan Loo" userId="d2d72d48b56f45d8" providerId="LiveId" clId="{D13DE75A-ED86-4B24-95DA-B9DEDE813A63}" dt="2020-11-18T15:08:09.767" v="57367" actId="478"/>
          <ac:picMkLst>
            <pc:docMk/>
            <pc:sldMk cId="3464014447" sldId="495"/>
            <ac:picMk id="34824" creationId="{FBE4EC6E-878E-43D2-BFFC-83EE913C2619}"/>
          </ac:picMkLst>
        </pc:picChg>
        <pc:picChg chg="del mod ord">
          <ac:chgData name="Jonathan Loo" userId="d2d72d48b56f45d8" providerId="LiveId" clId="{D13DE75A-ED86-4B24-95DA-B9DEDE813A63}" dt="2020-11-18T15:08:38.155" v="57406" actId="478"/>
          <ac:picMkLst>
            <pc:docMk/>
            <pc:sldMk cId="3464014447" sldId="495"/>
            <ac:picMk id="34826" creationId="{03D561EE-8738-40B1-8926-461B3DD49ABD}"/>
          </ac:picMkLst>
        </pc:picChg>
        <pc:picChg chg="del mod ord">
          <ac:chgData name="Jonathan Loo" userId="d2d72d48b56f45d8" providerId="LiveId" clId="{D13DE75A-ED86-4B24-95DA-B9DEDE813A63}" dt="2020-11-19T07:50:27.344" v="62621" actId="478"/>
          <ac:picMkLst>
            <pc:docMk/>
            <pc:sldMk cId="3464014447" sldId="495"/>
            <ac:picMk id="34828" creationId="{7D5CBE9D-B74C-4CD2-AD08-D1F7CCE46A8F}"/>
          </ac:picMkLst>
        </pc:picChg>
        <pc:picChg chg="add del mod">
          <ac:chgData name="Jonathan Loo" userId="d2d72d48b56f45d8" providerId="LiveId" clId="{D13DE75A-ED86-4B24-95DA-B9DEDE813A63}" dt="2020-11-18T15:09:15.355" v="57423" actId="478"/>
          <ac:picMkLst>
            <pc:docMk/>
            <pc:sldMk cId="3464014447" sldId="495"/>
            <ac:picMk id="34829" creationId="{D964B078-3D6E-4E1B-BE93-A1344F59B2A1}"/>
          </ac:picMkLst>
        </pc:picChg>
        <pc:picChg chg="del mod ord">
          <ac:chgData name="Jonathan Loo" userId="d2d72d48b56f45d8" providerId="LiveId" clId="{D13DE75A-ED86-4B24-95DA-B9DEDE813A63}" dt="2020-11-18T15:09:35.074" v="57436" actId="478"/>
          <ac:picMkLst>
            <pc:docMk/>
            <pc:sldMk cId="3464014447" sldId="495"/>
            <ac:picMk id="34831" creationId="{E5A95841-CCD8-4B09-9A18-805D80535AC2}"/>
          </ac:picMkLst>
        </pc:picChg>
        <pc:picChg chg="mod ord">
          <ac:chgData name="Jonathan Loo" userId="d2d72d48b56f45d8" providerId="LiveId" clId="{D13DE75A-ED86-4B24-95DA-B9DEDE813A63}" dt="2020-11-19T07:48:57.788" v="62547" actId="1035"/>
          <ac:picMkLst>
            <pc:docMk/>
            <pc:sldMk cId="3464014447" sldId="495"/>
            <ac:picMk id="34833" creationId="{0CA84D74-0AFD-40A5-9874-37F92E6A64EE}"/>
          </ac:picMkLst>
        </pc:picChg>
        <pc:picChg chg="add del mod">
          <ac:chgData name="Jonathan Loo" userId="d2d72d48b56f45d8" providerId="LiveId" clId="{D13DE75A-ED86-4B24-95DA-B9DEDE813A63}" dt="2020-11-18T15:09:48.401" v="57444" actId="22"/>
          <ac:picMkLst>
            <pc:docMk/>
            <pc:sldMk cId="3464014447" sldId="495"/>
            <ac:picMk id="34834" creationId="{996A3CFC-CA33-457B-8E5E-C1DB0EAC2DAA}"/>
          </ac:picMkLst>
        </pc:picChg>
        <pc:picChg chg="add del mod">
          <ac:chgData name="Jonathan Loo" userId="d2d72d48b56f45d8" providerId="LiveId" clId="{D13DE75A-ED86-4B24-95DA-B9DEDE813A63}" dt="2020-11-18T15:10:20.676" v="57463" actId="478"/>
          <ac:picMkLst>
            <pc:docMk/>
            <pc:sldMk cId="3464014447" sldId="495"/>
            <ac:picMk id="34835" creationId="{7F0E638A-3D6F-42C5-A29F-C28084C6FA1D}"/>
          </ac:picMkLst>
        </pc:picChg>
        <pc:picChg chg="mod ord">
          <ac:chgData name="Jonathan Loo" userId="d2d72d48b56f45d8" providerId="LiveId" clId="{D13DE75A-ED86-4B24-95DA-B9DEDE813A63}" dt="2020-11-19T07:48:57.788" v="62547" actId="1035"/>
          <ac:picMkLst>
            <pc:docMk/>
            <pc:sldMk cId="3464014447" sldId="495"/>
            <ac:picMk id="34837" creationId="{A175BD0F-5B2C-4C2B-92E7-CAEB670964E7}"/>
          </ac:picMkLst>
        </pc:picChg>
        <pc:cxnChg chg="mod">
          <ac:chgData name="Jonathan Loo" userId="d2d72d48b56f45d8" providerId="LiveId" clId="{D13DE75A-ED86-4B24-95DA-B9DEDE813A63}" dt="2020-11-19T07:48:57.788" v="62547" actId="1035"/>
          <ac:cxnSpMkLst>
            <pc:docMk/>
            <pc:sldMk cId="3464014447" sldId="495"/>
            <ac:cxnSpMk id="8" creationId="{22D6C312-B883-41B1-8D6D-828882A6C7EB}"/>
          </ac:cxnSpMkLst>
        </pc:cxnChg>
        <pc:cxnChg chg="mod">
          <ac:chgData name="Jonathan Loo" userId="d2d72d48b56f45d8" providerId="LiveId" clId="{D13DE75A-ED86-4B24-95DA-B9DEDE813A63}" dt="2020-11-19T07:48:57.788" v="62547" actId="1035"/>
          <ac:cxnSpMkLst>
            <pc:docMk/>
            <pc:sldMk cId="3464014447" sldId="495"/>
            <ac:cxnSpMk id="12" creationId="{3B9E2693-D9BC-4B03-A5C8-7AC6BE818B78}"/>
          </ac:cxnSpMkLst>
        </pc:cxnChg>
        <pc:cxnChg chg="add mod">
          <ac:chgData name="Jonathan Loo" userId="d2d72d48b56f45d8" providerId="LiveId" clId="{D13DE75A-ED86-4B24-95DA-B9DEDE813A63}" dt="2020-11-19T07:48:57.788" v="62547" actId="1035"/>
          <ac:cxnSpMkLst>
            <pc:docMk/>
            <pc:sldMk cId="3464014447" sldId="495"/>
            <ac:cxnSpMk id="33" creationId="{F0CA8303-06E8-423B-AF44-914A079687F9}"/>
          </ac:cxnSpMkLst>
        </pc:cxnChg>
        <pc:cxnChg chg="add mod">
          <ac:chgData name="Jonathan Loo" userId="d2d72d48b56f45d8" providerId="LiveId" clId="{D13DE75A-ED86-4B24-95DA-B9DEDE813A63}" dt="2020-11-19T07:48:57.788" v="62547" actId="1035"/>
          <ac:cxnSpMkLst>
            <pc:docMk/>
            <pc:sldMk cId="3464014447" sldId="495"/>
            <ac:cxnSpMk id="36" creationId="{C257CF15-C94A-477E-B7F8-267634BAD018}"/>
          </ac:cxnSpMkLst>
        </pc:cxnChg>
        <pc:cxnChg chg="add del mod">
          <ac:chgData name="Jonathan Loo" userId="d2d72d48b56f45d8" providerId="LiveId" clId="{D13DE75A-ED86-4B24-95DA-B9DEDE813A63}" dt="2020-11-18T15:00:07.491" v="56876" actId="478"/>
          <ac:cxnSpMkLst>
            <pc:docMk/>
            <pc:sldMk cId="3464014447" sldId="495"/>
            <ac:cxnSpMk id="38" creationId="{58E7F477-9FF8-4E7F-BB4D-45A063273A9E}"/>
          </ac:cxnSpMkLst>
        </pc:cxnChg>
        <pc:cxnChg chg="add del mod">
          <ac:chgData name="Jonathan Loo" userId="d2d72d48b56f45d8" providerId="LiveId" clId="{D13DE75A-ED86-4B24-95DA-B9DEDE813A63}" dt="2020-11-18T15:00:33.613" v="56879" actId="478"/>
          <ac:cxnSpMkLst>
            <pc:docMk/>
            <pc:sldMk cId="3464014447" sldId="495"/>
            <ac:cxnSpMk id="40" creationId="{81E30340-968D-4816-80C7-FA6D4091E4AC}"/>
          </ac:cxnSpMkLst>
        </pc:cxnChg>
        <pc:cxnChg chg="add mod">
          <ac:chgData name="Jonathan Loo" userId="d2d72d48b56f45d8" providerId="LiveId" clId="{D13DE75A-ED86-4B24-95DA-B9DEDE813A63}" dt="2020-11-19T07:48:57.788" v="62547" actId="1035"/>
          <ac:cxnSpMkLst>
            <pc:docMk/>
            <pc:sldMk cId="3464014447" sldId="495"/>
            <ac:cxnSpMk id="46" creationId="{3FE76948-03E5-4547-A184-D49EB2877D64}"/>
          </ac:cxnSpMkLst>
        </pc:cxnChg>
        <pc:cxnChg chg="add del mod">
          <ac:chgData name="Jonathan Loo" userId="d2d72d48b56f45d8" providerId="LiveId" clId="{D13DE75A-ED86-4B24-95DA-B9DEDE813A63}" dt="2020-11-18T15:02:33.992" v="56899" actId="478"/>
          <ac:cxnSpMkLst>
            <pc:docMk/>
            <pc:sldMk cId="3464014447" sldId="495"/>
            <ac:cxnSpMk id="54" creationId="{078C69F9-CDEC-47B9-826E-5ADECB5EFDD0}"/>
          </ac:cxnSpMkLst>
        </pc:cxnChg>
        <pc:cxnChg chg="add mod">
          <ac:chgData name="Jonathan Loo" userId="d2d72d48b56f45d8" providerId="LiveId" clId="{D13DE75A-ED86-4B24-95DA-B9DEDE813A63}" dt="2020-11-19T07:48:57.788" v="62547" actId="1035"/>
          <ac:cxnSpMkLst>
            <pc:docMk/>
            <pc:sldMk cId="3464014447" sldId="495"/>
            <ac:cxnSpMk id="57" creationId="{D6817B74-70F4-4806-8E06-1CF6E138BF46}"/>
          </ac:cxnSpMkLst>
        </pc:cxnChg>
        <pc:cxnChg chg="add mod">
          <ac:chgData name="Jonathan Loo" userId="d2d72d48b56f45d8" providerId="LiveId" clId="{D13DE75A-ED86-4B24-95DA-B9DEDE813A63}" dt="2020-11-19T07:48:57.788" v="62547" actId="1035"/>
          <ac:cxnSpMkLst>
            <pc:docMk/>
            <pc:sldMk cId="3464014447" sldId="495"/>
            <ac:cxnSpMk id="61" creationId="{A4131E21-7693-4F14-AD3C-C7FC2ACCC7B8}"/>
          </ac:cxnSpMkLst>
        </pc:cxnChg>
        <pc:cxnChg chg="add mod">
          <ac:chgData name="Jonathan Loo" userId="d2d72d48b56f45d8" providerId="LiveId" clId="{D13DE75A-ED86-4B24-95DA-B9DEDE813A63}" dt="2020-11-19T07:48:57.788" v="62547" actId="1035"/>
          <ac:cxnSpMkLst>
            <pc:docMk/>
            <pc:sldMk cId="3464014447" sldId="495"/>
            <ac:cxnSpMk id="62" creationId="{CD8DDA4E-6C3E-4887-BFCB-AB1C65B28D68}"/>
          </ac:cxnSpMkLst>
        </pc:cxnChg>
      </pc:sldChg>
      <pc:sldChg chg="addSp delSp modSp add del mod">
        <pc:chgData name="Jonathan Loo" userId="d2d72d48b56f45d8" providerId="LiveId" clId="{D13DE75A-ED86-4B24-95DA-B9DEDE813A63}" dt="2020-11-18T16:24:44.642" v="60507" actId="47"/>
        <pc:sldMkLst>
          <pc:docMk/>
          <pc:sldMk cId="125517590" sldId="496"/>
        </pc:sldMkLst>
        <pc:spChg chg="mod ord">
          <ac:chgData name="Jonathan Loo" userId="d2d72d48b56f45d8" providerId="LiveId" clId="{D13DE75A-ED86-4B24-95DA-B9DEDE813A63}" dt="2020-11-18T16:23:18.040" v="60493" actId="404"/>
          <ac:spMkLst>
            <pc:docMk/>
            <pc:sldMk cId="125517590" sldId="496"/>
            <ac:spMk id="2" creationId="{888888FC-CBA7-4408-AF6E-23D90D025757}"/>
          </ac:spMkLst>
        </pc:spChg>
        <pc:spChg chg="add del">
          <ac:chgData name="Jonathan Loo" userId="d2d72d48b56f45d8" providerId="LiveId" clId="{D13DE75A-ED86-4B24-95DA-B9DEDE813A63}" dt="2020-11-18T16:22:51.239" v="60469" actId="26606"/>
          <ac:spMkLst>
            <pc:docMk/>
            <pc:sldMk cId="125517590" sldId="496"/>
            <ac:spMk id="21" creationId="{3E443FD7-A66B-4AA0-872D-B088B9BC5F17}"/>
          </ac:spMkLst>
        </pc:spChg>
        <pc:spChg chg="add del">
          <ac:chgData name="Jonathan Loo" userId="d2d72d48b56f45d8" providerId="LiveId" clId="{D13DE75A-ED86-4B24-95DA-B9DEDE813A63}" dt="2020-11-18T16:22:51.239" v="60469" actId="26606"/>
          <ac:spMkLst>
            <pc:docMk/>
            <pc:sldMk cId="125517590" sldId="496"/>
            <ac:spMk id="23" creationId="{C04BE0EF-3561-49B4-9A29-F283168A91C7}"/>
          </ac:spMkLst>
        </pc:spChg>
        <pc:spChg chg="add del">
          <ac:chgData name="Jonathan Loo" userId="d2d72d48b56f45d8" providerId="LiveId" clId="{D13DE75A-ED86-4B24-95DA-B9DEDE813A63}" dt="2020-11-18T16:22:51.230" v="60468" actId="26606"/>
          <ac:spMkLst>
            <pc:docMk/>
            <pc:sldMk cId="125517590" sldId="496"/>
            <ac:spMk id="28" creationId="{F6EF57EF-D042-41D3-83E8-41A1FE6C11EB}"/>
          </ac:spMkLst>
        </pc:spChg>
        <pc:spChg chg="add del">
          <ac:chgData name="Jonathan Loo" userId="d2d72d48b56f45d8" providerId="LiveId" clId="{D13DE75A-ED86-4B24-95DA-B9DEDE813A63}" dt="2020-11-18T16:22:51.230" v="60468" actId="26606"/>
          <ac:spMkLst>
            <pc:docMk/>
            <pc:sldMk cId="125517590" sldId="496"/>
            <ac:spMk id="30" creationId="{D00A59BB-A268-4F3E-9D41-CA265AF16870}"/>
          </ac:spMkLst>
        </pc:spChg>
        <pc:spChg chg="add del">
          <ac:chgData name="Jonathan Loo" userId="d2d72d48b56f45d8" providerId="LiveId" clId="{D13DE75A-ED86-4B24-95DA-B9DEDE813A63}" dt="2020-11-18T16:22:51.230" v="60468" actId="26606"/>
          <ac:spMkLst>
            <pc:docMk/>
            <pc:sldMk cId="125517590" sldId="496"/>
            <ac:spMk id="32" creationId="{63794DCE-9D34-40DF-AB3F-06DA8ACCDA97}"/>
          </ac:spMkLst>
        </pc:spChg>
        <pc:spChg chg="add del">
          <ac:chgData name="Jonathan Loo" userId="d2d72d48b56f45d8" providerId="LiveId" clId="{D13DE75A-ED86-4B24-95DA-B9DEDE813A63}" dt="2020-11-18T16:22:51.230" v="60468" actId="26606"/>
          <ac:spMkLst>
            <pc:docMk/>
            <pc:sldMk cId="125517590" sldId="496"/>
            <ac:spMk id="34" creationId="{45006452-918C-4282-A72C-C9692B669104}"/>
          </ac:spMkLst>
        </pc:spChg>
        <pc:spChg chg="add">
          <ac:chgData name="Jonathan Loo" userId="d2d72d48b56f45d8" providerId="LiveId" clId="{D13DE75A-ED86-4B24-95DA-B9DEDE813A63}" dt="2020-11-18T16:22:51.239" v="60469" actId="26606"/>
          <ac:spMkLst>
            <pc:docMk/>
            <pc:sldMk cId="125517590" sldId="496"/>
            <ac:spMk id="35" creationId="{0595ECE5-BD7E-4F71-820D-40971970872D}"/>
          </ac:spMkLst>
        </pc:spChg>
        <pc:spChg chg="add">
          <ac:chgData name="Jonathan Loo" userId="d2d72d48b56f45d8" providerId="LiveId" clId="{D13DE75A-ED86-4B24-95DA-B9DEDE813A63}" dt="2020-11-18T16:22:51.239" v="60469" actId="26606"/>
          <ac:spMkLst>
            <pc:docMk/>
            <pc:sldMk cId="125517590" sldId="496"/>
            <ac:spMk id="36" creationId="{D60E71B4-DE6B-4668-8007-AAE6137E4C8D}"/>
          </ac:spMkLst>
        </pc:spChg>
        <pc:grpChg chg="add">
          <ac:chgData name="Jonathan Loo" userId="d2d72d48b56f45d8" providerId="LiveId" clId="{D13DE75A-ED86-4B24-95DA-B9DEDE813A63}" dt="2020-11-18T16:22:51.239" v="60469" actId="26606"/>
          <ac:grpSpMkLst>
            <pc:docMk/>
            <pc:sldMk cId="125517590" sldId="496"/>
            <ac:grpSpMk id="37" creationId="{F6E4C944-4BB6-469F-81D8-BD81B4A1B54D}"/>
          </ac:grpSpMkLst>
        </pc:grpChg>
        <pc:picChg chg="mod">
          <ac:chgData name="Jonathan Loo" userId="d2d72d48b56f45d8" providerId="LiveId" clId="{D13DE75A-ED86-4B24-95DA-B9DEDE813A63}" dt="2020-11-18T16:22:51.239" v="60469" actId="26606"/>
          <ac:picMkLst>
            <pc:docMk/>
            <pc:sldMk cId="125517590" sldId="496"/>
            <ac:picMk id="7" creationId="{47527F34-BDE4-4B56-820C-F3E6BBF229B5}"/>
          </ac:picMkLst>
        </pc:picChg>
      </pc:sldChg>
      <pc:sldChg chg="addSp delSp modSp add del mod ord">
        <pc:chgData name="Jonathan Loo" userId="d2d72d48b56f45d8" providerId="LiveId" clId="{D13DE75A-ED86-4B24-95DA-B9DEDE813A63}" dt="2020-11-18T16:27:35.258" v="60699" actId="47"/>
        <pc:sldMkLst>
          <pc:docMk/>
          <pc:sldMk cId="3269545237" sldId="496"/>
        </pc:sldMkLst>
        <pc:spChg chg="mod">
          <ac:chgData name="Jonathan Loo" userId="d2d72d48b56f45d8" providerId="LiveId" clId="{D13DE75A-ED86-4B24-95DA-B9DEDE813A63}" dt="2020-11-18T16:26:49.496" v="60694" actId="1036"/>
          <ac:spMkLst>
            <pc:docMk/>
            <pc:sldMk cId="3269545237" sldId="496"/>
            <ac:spMk id="2" creationId="{888888FC-CBA7-4408-AF6E-23D90D025757}"/>
          </ac:spMkLst>
        </pc:spChg>
        <pc:spChg chg="del">
          <ac:chgData name="Jonathan Loo" userId="d2d72d48b56f45d8" providerId="LiveId" clId="{D13DE75A-ED86-4B24-95DA-B9DEDE813A63}" dt="2020-11-18T16:25:18.663" v="60509" actId="26606"/>
          <ac:spMkLst>
            <pc:docMk/>
            <pc:sldMk cId="3269545237" sldId="496"/>
            <ac:spMk id="21" creationId="{3E443FD7-A66B-4AA0-872D-B088B9BC5F17}"/>
          </ac:spMkLst>
        </pc:spChg>
        <pc:spChg chg="del">
          <ac:chgData name="Jonathan Loo" userId="d2d72d48b56f45d8" providerId="LiveId" clId="{D13DE75A-ED86-4B24-95DA-B9DEDE813A63}" dt="2020-11-18T16:25:18.663" v="60509" actId="26606"/>
          <ac:spMkLst>
            <pc:docMk/>
            <pc:sldMk cId="3269545237" sldId="496"/>
            <ac:spMk id="23" creationId="{C04BE0EF-3561-49B4-9A29-F283168A91C7}"/>
          </ac:spMkLst>
        </pc:spChg>
        <pc:spChg chg="add">
          <ac:chgData name="Jonathan Loo" userId="d2d72d48b56f45d8" providerId="LiveId" clId="{D13DE75A-ED86-4B24-95DA-B9DEDE813A63}" dt="2020-11-18T16:25:18.663" v="60509" actId="26606"/>
          <ac:spMkLst>
            <pc:docMk/>
            <pc:sldMk cId="3269545237" sldId="496"/>
            <ac:spMk id="28" creationId="{ACBE1851-2230-47A9-B000-CE9046EA61B9}"/>
          </ac:spMkLst>
        </pc:spChg>
        <pc:picChg chg="mod">
          <ac:chgData name="Jonathan Loo" userId="d2d72d48b56f45d8" providerId="LiveId" clId="{D13DE75A-ED86-4B24-95DA-B9DEDE813A63}" dt="2020-11-18T16:25:18.663" v="60509" actId="26606"/>
          <ac:picMkLst>
            <pc:docMk/>
            <pc:sldMk cId="3269545237" sldId="496"/>
            <ac:picMk id="7" creationId="{47527F34-BDE4-4B56-820C-F3E6BBF229B5}"/>
          </ac:picMkLst>
        </pc:picChg>
        <pc:cxnChg chg="add">
          <ac:chgData name="Jonathan Loo" userId="d2d72d48b56f45d8" providerId="LiveId" clId="{D13DE75A-ED86-4B24-95DA-B9DEDE813A63}" dt="2020-11-18T16:25:18.663" v="60509" actId="26606"/>
          <ac:cxnSpMkLst>
            <pc:docMk/>
            <pc:sldMk cId="3269545237" sldId="496"/>
            <ac:cxnSpMk id="30" creationId="{23B93832-6514-44F4-849B-5EE2C8A2337D}"/>
          </ac:cxnSpMkLst>
        </pc:cxnChg>
      </pc:sldChg>
      <pc:sldChg chg="delSp add del setBg delDesignElem">
        <pc:chgData name="Jonathan Loo" userId="d2d72d48b56f45d8" providerId="LiveId" clId="{D13DE75A-ED86-4B24-95DA-B9DEDE813A63}" dt="2020-11-18T16:22:34.436" v="60465" actId="47"/>
        <pc:sldMkLst>
          <pc:docMk/>
          <pc:sldMk cId="3562747974" sldId="496"/>
        </pc:sldMkLst>
        <pc:spChg chg="del">
          <ac:chgData name="Jonathan Loo" userId="d2d72d48b56f45d8" providerId="LiveId" clId="{D13DE75A-ED86-4B24-95DA-B9DEDE813A63}" dt="2020-11-18T16:22:20.974" v="60464"/>
          <ac:spMkLst>
            <pc:docMk/>
            <pc:sldMk cId="3562747974" sldId="496"/>
            <ac:spMk id="21" creationId="{3E443FD7-A66B-4AA0-872D-B088B9BC5F17}"/>
          </ac:spMkLst>
        </pc:spChg>
        <pc:spChg chg="del">
          <ac:chgData name="Jonathan Loo" userId="d2d72d48b56f45d8" providerId="LiveId" clId="{D13DE75A-ED86-4B24-95DA-B9DEDE813A63}" dt="2020-11-18T16:22:20.974" v="60464"/>
          <ac:spMkLst>
            <pc:docMk/>
            <pc:sldMk cId="3562747974" sldId="496"/>
            <ac:spMk id="23" creationId="{C04BE0EF-3561-49B4-9A29-F283168A91C7}"/>
          </ac:spMkLst>
        </pc:spChg>
      </pc:sldChg>
      <pc:sldChg chg="addSp modSp add del mod">
        <pc:chgData name="Jonathan Loo" userId="d2d72d48b56f45d8" providerId="LiveId" clId="{D13DE75A-ED86-4B24-95DA-B9DEDE813A63}" dt="2020-11-18T16:31:48.104" v="60973" actId="47"/>
        <pc:sldMkLst>
          <pc:docMk/>
          <pc:sldMk cId="3989305558" sldId="497"/>
        </pc:sldMkLst>
        <pc:spChg chg="mod">
          <ac:chgData name="Jonathan Loo" userId="d2d72d48b56f45d8" providerId="LiveId" clId="{D13DE75A-ED86-4B24-95DA-B9DEDE813A63}" dt="2020-11-18T16:27:31.049" v="60698" actId="14100"/>
          <ac:spMkLst>
            <pc:docMk/>
            <pc:sldMk cId="3989305558" sldId="497"/>
            <ac:spMk id="2" creationId="{888888FC-CBA7-4408-AF6E-23D90D025757}"/>
          </ac:spMkLst>
        </pc:spChg>
        <pc:spChg chg="add mod">
          <ac:chgData name="Jonathan Loo" userId="d2d72d48b56f45d8" providerId="LiveId" clId="{D13DE75A-ED86-4B24-95DA-B9DEDE813A63}" dt="2020-11-18T16:26:29.759" v="60605" actId="14100"/>
          <ac:spMkLst>
            <pc:docMk/>
            <pc:sldMk cId="3989305558" sldId="497"/>
            <ac:spMk id="6" creationId="{A6AF40E5-CFA9-49FC-ACDA-DB0F984CAF82}"/>
          </ac:spMkLst>
        </pc:spChg>
      </pc:sldChg>
      <pc:sldChg chg="modSp add mod">
        <pc:chgData name="Jonathan Loo" userId="d2d72d48b56f45d8" providerId="LiveId" clId="{D13DE75A-ED86-4B24-95DA-B9DEDE813A63}" dt="2020-12-05T17:42:34.628" v="71783" actId="404"/>
        <pc:sldMkLst>
          <pc:docMk/>
          <pc:sldMk cId="687066637" sldId="498"/>
        </pc:sldMkLst>
        <pc:spChg chg="mod">
          <ac:chgData name="Jonathan Loo" userId="d2d72d48b56f45d8" providerId="LiveId" clId="{D13DE75A-ED86-4B24-95DA-B9DEDE813A63}" dt="2020-12-05T17:42:34.628" v="71783" actId="404"/>
          <ac:spMkLst>
            <pc:docMk/>
            <pc:sldMk cId="687066637" sldId="498"/>
            <ac:spMk id="2" creationId="{888888FC-CBA7-4408-AF6E-23D90D025757}"/>
          </ac:spMkLst>
        </pc:spChg>
        <pc:spChg chg="mod">
          <ac:chgData name="Jonathan Loo" userId="d2d72d48b56f45d8" providerId="LiveId" clId="{D13DE75A-ED86-4B24-95DA-B9DEDE813A63}" dt="2020-12-04T17:11:19.856" v="71764" actId="2711"/>
          <ac:spMkLst>
            <pc:docMk/>
            <pc:sldMk cId="687066637" sldId="498"/>
            <ac:spMk id="6" creationId="{A6AF40E5-CFA9-49FC-ACDA-DB0F984CAF82}"/>
          </ac:spMkLst>
        </pc:spChg>
      </pc:sldChg>
      <pc:sldChg chg="modSp add del mod">
        <pc:chgData name="Jonathan Loo" userId="d2d72d48b56f45d8" providerId="LiveId" clId="{D13DE75A-ED86-4B24-95DA-B9DEDE813A63}" dt="2020-11-18T16:32:10.516" v="60978" actId="47"/>
        <pc:sldMkLst>
          <pc:docMk/>
          <pc:sldMk cId="4153416282" sldId="499"/>
        </pc:sldMkLst>
        <pc:spChg chg="mod">
          <ac:chgData name="Jonathan Loo" userId="d2d72d48b56f45d8" providerId="LiveId" clId="{D13DE75A-ED86-4B24-95DA-B9DEDE813A63}" dt="2020-11-18T16:29:11.589" v="60803" actId="20577"/>
          <ac:spMkLst>
            <pc:docMk/>
            <pc:sldMk cId="4153416282" sldId="499"/>
            <ac:spMk id="2" creationId="{888888FC-CBA7-4408-AF6E-23D90D025757}"/>
          </ac:spMkLst>
        </pc:spChg>
        <pc:spChg chg="mod">
          <ac:chgData name="Jonathan Loo" userId="d2d72d48b56f45d8" providerId="LiveId" clId="{D13DE75A-ED86-4B24-95DA-B9DEDE813A63}" dt="2020-11-18T16:29:30.889" v="60880" actId="20577"/>
          <ac:spMkLst>
            <pc:docMk/>
            <pc:sldMk cId="4153416282" sldId="499"/>
            <ac:spMk id="6" creationId="{A6AF40E5-CFA9-49FC-ACDA-DB0F984CAF82}"/>
          </ac:spMkLst>
        </pc:spChg>
      </pc:sldChg>
      <pc:sldChg chg="addSp delSp modSp add del mod">
        <pc:chgData name="Jonathan Loo" userId="d2d72d48b56f45d8" providerId="LiveId" clId="{D13DE75A-ED86-4B24-95DA-B9DEDE813A63}" dt="2020-11-18T16:32:38.557" v="61006" actId="47"/>
        <pc:sldMkLst>
          <pc:docMk/>
          <pc:sldMk cId="2768291715" sldId="500"/>
        </pc:sldMkLst>
        <pc:spChg chg="mod">
          <ac:chgData name="Jonathan Loo" userId="d2d72d48b56f45d8" providerId="LiveId" clId="{D13DE75A-ED86-4B24-95DA-B9DEDE813A63}" dt="2020-11-18T16:30:17.698" v="60960" actId="20577"/>
          <ac:spMkLst>
            <pc:docMk/>
            <pc:sldMk cId="2768291715" sldId="500"/>
            <ac:spMk id="2" creationId="{888888FC-CBA7-4408-AF6E-23D90D025757}"/>
          </ac:spMkLst>
        </pc:spChg>
        <pc:spChg chg="mod">
          <ac:chgData name="Jonathan Loo" userId="d2d72d48b56f45d8" providerId="LiveId" clId="{D13DE75A-ED86-4B24-95DA-B9DEDE813A63}" dt="2020-11-18T16:30:23.123" v="60962" actId="27636"/>
          <ac:spMkLst>
            <pc:docMk/>
            <pc:sldMk cId="2768291715" sldId="500"/>
            <ac:spMk id="6" creationId="{A6AF40E5-CFA9-49FC-ACDA-DB0F984CAF82}"/>
          </ac:spMkLst>
        </pc:spChg>
        <pc:spChg chg="add del">
          <ac:chgData name="Jonathan Loo" userId="d2d72d48b56f45d8" providerId="LiveId" clId="{D13DE75A-ED86-4B24-95DA-B9DEDE813A63}" dt="2020-11-18T16:32:18.943" v="60980" actId="22"/>
          <ac:spMkLst>
            <pc:docMk/>
            <pc:sldMk cId="2768291715" sldId="500"/>
            <ac:spMk id="8" creationId="{43CDA0DD-AB18-4183-ADC6-B3744490728E}"/>
          </ac:spMkLst>
        </pc:spChg>
      </pc:sldChg>
      <pc:sldChg chg="modSp add mod">
        <pc:chgData name="Jonathan Loo" userId="d2d72d48b56f45d8" providerId="LiveId" clId="{D13DE75A-ED86-4B24-95DA-B9DEDE813A63}" dt="2020-12-05T17:42:27.122" v="71782" actId="404"/>
        <pc:sldMkLst>
          <pc:docMk/>
          <pc:sldMk cId="1289672967" sldId="501"/>
        </pc:sldMkLst>
        <pc:spChg chg="mod">
          <ac:chgData name="Jonathan Loo" userId="d2d72d48b56f45d8" providerId="LiveId" clId="{D13DE75A-ED86-4B24-95DA-B9DEDE813A63}" dt="2020-12-05T17:42:27.122" v="71782" actId="404"/>
          <ac:spMkLst>
            <pc:docMk/>
            <pc:sldMk cId="1289672967" sldId="501"/>
            <ac:spMk id="2" creationId="{888888FC-CBA7-4408-AF6E-23D90D025757}"/>
          </ac:spMkLst>
        </pc:spChg>
        <pc:spChg chg="mod">
          <ac:chgData name="Jonathan Loo" userId="d2d72d48b56f45d8" providerId="LiveId" clId="{D13DE75A-ED86-4B24-95DA-B9DEDE813A63}" dt="2020-12-04T17:11:05.863" v="71762" actId="2711"/>
          <ac:spMkLst>
            <pc:docMk/>
            <pc:sldMk cId="1289672967" sldId="501"/>
            <ac:spMk id="6" creationId="{A6AF40E5-CFA9-49FC-ACDA-DB0F984CAF82}"/>
          </ac:spMkLst>
        </pc:spChg>
      </pc:sldChg>
      <pc:sldChg chg="modSp add mod">
        <pc:chgData name="Jonathan Loo" userId="d2d72d48b56f45d8" providerId="LiveId" clId="{D13DE75A-ED86-4B24-95DA-B9DEDE813A63}" dt="2020-12-05T17:42:39.456" v="71784" actId="404"/>
        <pc:sldMkLst>
          <pc:docMk/>
          <pc:sldMk cId="3182418209" sldId="502"/>
        </pc:sldMkLst>
        <pc:spChg chg="mod">
          <ac:chgData name="Jonathan Loo" userId="d2d72d48b56f45d8" providerId="LiveId" clId="{D13DE75A-ED86-4B24-95DA-B9DEDE813A63}" dt="2020-12-05T17:42:39.456" v="71784" actId="404"/>
          <ac:spMkLst>
            <pc:docMk/>
            <pc:sldMk cId="3182418209" sldId="502"/>
            <ac:spMk id="2" creationId="{888888FC-CBA7-4408-AF6E-23D90D025757}"/>
          </ac:spMkLst>
        </pc:spChg>
        <pc:spChg chg="mod">
          <ac:chgData name="Jonathan Loo" userId="d2d72d48b56f45d8" providerId="LiveId" clId="{D13DE75A-ED86-4B24-95DA-B9DEDE813A63}" dt="2020-12-04T17:11:29.273" v="71765" actId="2711"/>
          <ac:spMkLst>
            <pc:docMk/>
            <pc:sldMk cId="3182418209" sldId="502"/>
            <ac:spMk id="6" creationId="{A6AF40E5-CFA9-49FC-ACDA-DB0F984CAF82}"/>
          </ac:spMkLst>
        </pc:spChg>
      </pc:sldChg>
      <pc:sldChg chg="delSp modSp add mod">
        <pc:chgData name="Jonathan Loo" userId="d2d72d48b56f45d8" providerId="LiveId" clId="{D13DE75A-ED86-4B24-95DA-B9DEDE813A63}" dt="2020-12-05T17:42:43.330" v="71785" actId="404"/>
        <pc:sldMkLst>
          <pc:docMk/>
          <pc:sldMk cId="607589893" sldId="503"/>
        </pc:sldMkLst>
        <pc:spChg chg="mod">
          <ac:chgData name="Jonathan Loo" userId="d2d72d48b56f45d8" providerId="LiveId" clId="{D13DE75A-ED86-4B24-95DA-B9DEDE813A63}" dt="2020-12-05T17:42:43.330" v="71785" actId="404"/>
          <ac:spMkLst>
            <pc:docMk/>
            <pc:sldMk cId="607589893" sldId="503"/>
            <ac:spMk id="2" creationId="{888888FC-CBA7-4408-AF6E-23D90D025757}"/>
          </ac:spMkLst>
        </pc:spChg>
        <pc:spChg chg="del">
          <ac:chgData name="Jonathan Loo" userId="d2d72d48b56f45d8" providerId="LiveId" clId="{D13DE75A-ED86-4B24-95DA-B9DEDE813A63}" dt="2020-11-18T16:32:37.425" v="61005" actId="478"/>
          <ac:spMkLst>
            <pc:docMk/>
            <pc:sldMk cId="607589893" sldId="503"/>
            <ac:spMk id="6" creationId="{A6AF40E5-CFA9-49FC-ACDA-DB0F984CAF82}"/>
          </ac:spMkLst>
        </pc:spChg>
      </pc:sldChg>
      <pc:sldChg chg="addSp delSp modSp add mod">
        <pc:chgData name="Jonathan Loo" userId="d2d72d48b56f45d8" providerId="LiveId" clId="{D13DE75A-ED86-4B24-95DA-B9DEDE813A63}" dt="2020-12-04T17:11:47.559" v="71767" actId="2711"/>
        <pc:sldMkLst>
          <pc:docMk/>
          <pc:sldMk cId="281614796" sldId="504"/>
        </pc:sldMkLst>
        <pc:spChg chg="mod">
          <ac:chgData name="Jonathan Loo" userId="d2d72d48b56f45d8" providerId="LiveId" clId="{D13DE75A-ED86-4B24-95DA-B9DEDE813A63}" dt="2020-12-04T17:11:47.559" v="71767" actId="2711"/>
          <ac:spMkLst>
            <pc:docMk/>
            <pc:sldMk cId="281614796" sldId="504"/>
            <ac:spMk id="2" creationId="{888888FC-CBA7-4408-AF6E-23D90D025757}"/>
          </ac:spMkLst>
        </pc:spChg>
        <pc:spChg chg="del">
          <ac:chgData name="Jonathan Loo" userId="d2d72d48b56f45d8" providerId="LiveId" clId="{D13DE75A-ED86-4B24-95DA-B9DEDE813A63}" dt="2020-11-18T16:38:40.842" v="61178" actId="26606"/>
          <ac:spMkLst>
            <pc:docMk/>
            <pc:sldMk cId="281614796" sldId="504"/>
            <ac:spMk id="44" creationId="{3E443FD7-A66B-4AA0-872D-B088B9BC5F17}"/>
          </ac:spMkLst>
        </pc:spChg>
        <pc:spChg chg="del">
          <ac:chgData name="Jonathan Loo" userId="d2d72d48b56f45d8" providerId="LiveId" clId="{D13DE75A-ED86-4B24-95DA-B9DEDE813A63}" dt="2020-11-18T16:38:40.842" v="61178" actId="26606"/>
          <ac:spMkLst>
            <pc:docMk/>
            <pc:sldMk cId="281614796" sldId="504"/>
            <ac:spMk id="46" creationId="{C04BE0EF-3561-49B4-9A29-F283168A91C7}"/>
          </ac:spMkLst>
        </pc:spChg>
        <pc:spChg chg="add del">
          <ac:chgData name="Jonathan Loo" userId="d2d72d48b56f45d8" providerId="LiveId" clId="{D13DE75A-ED86-4B24-95DA-B9DEDE813A63}" dt="2020-11-18T16:39:50.058" v="61187" actId="26606"/>
          <ac:spMkLst>
            <pc:docMk/>
            <pc:sldMk cId="281614796" sldId="504"/>
            <ac:spMk id="51" creationId="{43421B4C-AA27-4F32-AA73-DA587F2729B0}"/>
          </ac:spMkLst>
        </pc:spChg>
        <pc:spChg chg="add">
          <ac:chgData name="Jonathan Loo" userId="d2d72d48b56f45d8" providerId="LiveId" clId="{D13DE75A-ED86-4B24-95DA-B9DEDE813A63}" dt="2020-11-18T16:39:50.058" v="61187" actId="26606"/>
          <ac:spMkLst>
            <pc:docMk/>
            <pc:sldMk cId="281614796" sldId="504"/>
            <ac:spMk id="56" creationId="{7905BA41-EE6E-4F80-8636-447F22DD729A}"/>
          </ac:spMkLst>
        </pc:spChg>
        <pc:spChg chg="add">
          <ac:chgData name="Jonathan Loo" userId="d2d72d48b56f45d8" providerId="LiveId" clId="{D13DE75A-ED86-4B24-95DA-B9DEDE813A63}" dt="2020-11-18T16:39:50.058" v="61187" actId="26606"/>
          <ac:spMkLst>
            <pc:docMk/>
            <pc:sldMk cId="281614796" sldId="504"/>
            <ac:spMk id="58" creationId="{CD7549B2-EE05-4558-8C64-AC46755F2B25}"/>
          </ac:spMkLst>
        </pc:spChg>
        <pc:picChg chg="mod">
          <ac:chgData name="Jonathan Loo" userId="d2d72d48b56f45d8" providerId="LiveId" clId="{D13DE75A-ED86-4B24-95DA-B9DEDE813A63}" dt="2020-11-18T16:39:50.058" v="61187" actId="26606"/>
          <ac:picMkLst>
            <pc:docMk/>
            <pc:sldMk cId="281614796" sldId="504"/>
            <ac:picMk id="7" creationId="{47527F34-BDE4-4B56-820C-F3E6BBF229B5}"/>
          </ac:picMkLst>
        </pc:picChg>
      </pc:sldChg>
      <pc:sldChg chg="modSp add del mod">
        <pc:chgData name="Jonathan Loo" userId="d2d72d48b56f45d8" providerId="LiveId" clId="{D13DE75A-ED86-4B24-95DA-B9DEDE813A63}" dt="2020-11-18T21:46:21.894" v="61609" actId="47"/>
        <pc:sldMkLst>
          <pc:docMk/>
          <pc:sldMk cId="466815899" sldId="505"/>
        </pc:sldMkLst>
        <pc:spChg chg="mod">
          <ac:chgData name="Jonathan Loo" userId="d2d72d48b56f45d8" providerId="LiveId" clId="{D13DE75A-ED86-4B24-95DA-B9DEDE813A63}" dt="2020-11-18T21:44:16.100" v="61492" actId="20577"/>
          <ac:spMkLst>
            <pc:docMk/>
            <pc:sldMk cId="466815899" sldId="505"/>
            <ac:spMk id="6" creationId="{AECA4466-E7A2-4762-9B0A-9A81D1EEDB33}"/>
          </ac:spMkLst>
        </pc:spChg>
      </pc:sldChg>
      <pc:sldChg chg="addSp delSp modSp add del mod">
        <pc:chgData name="Jonathan Loo" userId="d2d72d48b56f45d8" providerId="LiveId" clId="{D13DE75A-ED86-4B24-95DA-B9DEDE813A63}" dt="2020-11-18T21:50:50.006" v="61645" actId="47"/>
        <pc:sldMkLst>
          <pc:docMk/>
          <pc:sldMk cId="3535513580" sldId="505"/>
        </pc:sldMkLst>
        <pc:spChg chg="mod">
          <ac:chgData name="Jonathan Loo" userId="d2d72d48b56f45d8" providerId="LiveId" clId="{D13DE75A-ED86-4B24-95DA-B9DEDE813A63}" dt="2020-11-18T21:47:43.489" v="61620" actId="20577"/>
          <ac:spMkLst>
            <pc:docMk/>
            <pc:sldMk cId="3535513580" sldId="505"/>
            <ac:spMk id="3" creationId="{3C3E511B-FD1C-4DFB-B4C4-7A2DA8C9F015}"/>
          </ac:spMkLst>
        </pc:spChg>
        <pc:spChg chg="add del">
          <ac:chgData name="Jonathan Loo" userId="d2d72d48b56f45d8" providerId="LiveId" clId="{D13DE75A-ED86-4B24-95DA-B9DEDE813A63}" dt="2020-11-18T21:47:08.579" v="61618"/>
          <ac:spMkLst>
            <pc:docMk/>
            <pc:sldMk cId="3535513580" sldId="505"/>
            <ac:spMk id="4" creationId="{B0BADC00-5419-4516-9872-E1D82D3E3856}"/>
          </ac:spMkLst>
        </pc:spChg>
        <pc:spChg chg="mod">
          <ac:chgData name="Jonathan Loo" userId="d2d72d48b56f45d8" providerId="LiveId" clId="{D13DE75A-ED86-4B24-95DA-B9DEDE813A63}" dt="2020-11-18T21:46:47.415" v="61612" actId="6549"/>
          <ac:spMkLst>
            <pc:docMk/>
            <pc:sldMk cId="3535513580" sldId="505"/>
            <ac:spMk id="6" creationId="{F1E9BFD5-B3FB-4C94-A8BF-C53FBC57199E}"/>
          </ac:spMkLst>
        </pc:spChg>
        <pc:picChg chg="del">
          <ac:chgData name="Jonathan Loo" userId="d2d72d48b56f45d8" providerId="LiveId" clId="{D13DE75A-ED86-4B24-95DA-B9DEDE813A63}" dt="2020-11-18T21:46:59.534" v="61615" actId="478"/>
          <ac:picMkLst>
            <pc:docMk/>
            <pc:sldMk cId="3535513580" sldId="505"/>
            <ac:picMk id="5" creationId="{69F012B3-3BB6-4D56-A5EA-BBB0DF625187}"/>
          </ac:picMkLst>
        </pc:picChg>
        <pc:picChg chg="del">
          <ac:chgData name="Jonathan Loo" userId="d2d72d48b56f45d8" providerId="LiveId" clId="{D13DE75A-ED86-4B24-95DA-B9DEDE813A63}" dt="2020-11-18T21:46:45.028" v="61611" actId="478"/>
          <ac:picMkLst>
            <pc:docMk/>
            <pc:sldMk cId="3535513580" sldId="505"/>
            <ac:picMk id="60" creationId="{88A13FD8-0EF4-4FE5-A5F8-7069425DC7C4}"/>
          </ac:picMkLst>
        </pc:picChg>
        <pc:picChg chg="del">
          <ac:chgData name="Jonathan Loo" userId="d2d72d48b56f45d8" providerId="LiveId" clId="{D13DE75A-ED86-4B24-95DA-B9DEDE813A63}" dt="2020-11-18T21:46:48.371" v="61613" actId="478"/>
          <ac:picMkLst>
            <pc:docMk/>
            <pc:sldMk cId="3535513580" sldId="505"/>
            <ac:picMk id="62" creationId="{EE443C26-39BF-4979-9EEC-45CCF8F3EBD6}"/>
          </ac:picMkLst>
        </pc:picChg>
        <pc:picChg chg="del">
          <ac:chgData name="Jonathan Loo" userId="d2d72d48b56f45d8" providerId="LiveId" clId="{D13DE75A-ED86-4B24-95DA-B9DEDE813A63}" dt="2020-11-18T21:46:48.958" v="61614" actId="478"/>
          <ac:picMkLst>
            <pc:docMk/>
            <pc:sldMk cId="3535513580" sldId="505"/>
            <ac:picMk id="64" creationId="{AB1648E0-AFDC-4FEA-8648-D2A18D45E62D}"/>
          </ac:picMkLst>
        </pc:picChg>
        <pc:picChg chg="del">
          <ac:chgData name="Jonathan Loo" userId="d2d72d48b56f45d8" providerId="LiveId" clId="{D13DE75A-ED86-4B24-95DA-B9DEDE813A63}" dt="2020-11-18T21:47:00.237" v="61616" actId="478"/>
          <ac:picMkLst>
            <pc:docMk/>
            <pc:sldMk cId="3535513580" sldId="505"/>
            <ac:picMk id="118" creationId="{B1D8FADA-58AE-472B-AA9A-08BFB7AE5E04}"/>
          </ac:picMkLst>
        </pc:picChg>
      </pc:sldChg>
      <pc:sldChg chg="delSp modSp add del mod">
        <pc:chgData name="Jonathan Loo" userId="d2d72d48b56f45d8" providerId="LiveId" clId="{D13DE75A-ED86-4B24-95DA-B9DEDE813A63}" dt="2020-11-19T07:49:29.483" v="62552" actId="47"/>
        <pc:sldMkLst>
          <pc:docMk/>
          <pc:sldMk cId="3824649492" sldId="505"/>
        </pc:sldMkLst>
        <pc:spChg chg="mod">
          <ac:chgData name="Jonathan Loo" userId="d2d72d48b56f45d8" providerId="LiveId" clId="{D13DE75A-ED86-4B24-95DA-B9DEDE813A63}" dt="2020-11-19T07:49:17.023" v="62550" actId="404"/>
          <ac:spMkLst>
            <pc:docMk/>
            <pc:sldMk cId="3824649492" sldId="505"/>
            <ac:spMk id="6" creationId="{AECA4466-E7A2-4762-9B0A-9A81D1EEDB33}"/>
          </ac:spMkLst>
        </pc:spChg>
        <pc:spChg chg="del">
          <ac:chgData name="Jonathan Loo" userId="d2d72d48b56f45d8" providerId="LiveId" clId="{D13DE75A-ED86-4B24-95DA-B9DEDE813A63}" dt="2020-11-19T07:49:21.614" v="62551" actId="478"/>
          <ac:spMkLst>
            <pc:docMk/>
            <pc:sldMk cId="3824649492" sldId="505"/>
            <ac:spMk id="14" creationId="{4811B3E0-C997-488D-BE39-4726442D77A9}"/>
          </ac:spMkLst>
        </pc:spChg>
      </pc:sldChg>
      <pc:sldChg chg="addSp delSp modSp new del mod modClrScheme chgLayout">
        <pc:chgData name="Jonathan Loo" userId="d2d72d48b56f45d8" providerId="LiveId" clId="{D13DE75A-ED86-4B24-95DA-B9DEDE813A63}" dt="2020-11-19T21:20:17.999" v="62753" actId="47"/>
        <pc:sldMkLst>
          <pc:docMk/>
          <pc:sldMk cId="4048158754" sldId="505"/>
        </pc:sldMkLst>
        <pc:spChg chg="del mod ord">
          <ac:chgData name="Jonathan Loo" userId="d2d72d48b56f45d8" providerId="LiveId" clId="{D13DE75A-ED86-4B24-95DA-B9DEDE813A63}" dt="2020-11-19T21:17:31.034" v="62687" actId="700"/>
          <ac:spMkLst>
            <pc:docMk/>
            <pc:sldMk cId="4048158754" sldId="505"/>
            <ac:spMk id="2" creationId="{8AB52F5C-7F76-4960-8F9F-DB622229DA36}"/>
          </ac:spMkLst>
        </pc:spChg>
        <pc:spChg chg="del mod ord">
          <ac:chgData name="Jonathan Loo" userId="d2d72d48b56f45d8" providerId="LiveId" clId="{D13DE75A-ED86-4B24-95DA-B9DEDE813A63}" dt="2020-11-19T21:17:31.034" v="62687" actId="700"/>
          <ac:spMkLst>
            <pc:docMk/>
            <pc:sldMk cId="4048158754" sldId="505"/>
            <ac:spMk id="3" creationId="{54C4841C-2D14-4ECF-B293-46C2232F1B61}"/>
          </ac:spMkLst>
        </pc:spChg>
        <pc:spChg chg="del">
          <ac:chgData name="Jonathan Loo" userId="d2d72d48b56f45d8" providerId="LiveId" clId="{D13DE75A-ED86-4B24-95DA-B9DEDE813A63}" dt="2020-11-19T21:17:31.034" v="62687" actId="700"/>
          <ac:spMkLst>
            <pc:docMk/>
            <pc:sldMk cId="4048158754" sldId="505"/>
            <ac:spMk id="4" creationId="{ACDF918E-F51B-4A84-BBF3-B75B9124F0D1}"/>
          </ac:spMkLst>
        </pc:spChg>
        <pc:spChg chg="add del mod ord">
          <ac:chgData name="Jonathan Loo" userId="d2d72d48b56f45d8" providerId="LiveId" clId="{D13DE75A-ED86-4B24-95DA-B9DEDE813A63}" dt="2020-11-19T21:17:34.641" v="62688" actId="700"/>
          <ac:spMkLst>
            <pc:docMk/>
            <pc:sldMk cId="4048158754" sldId="505"/>
            <ac:spMk id="5" creationId="{921B676E-E215-4CF3-801F-DCFDF39098AF}"/>
          </ac:spMkLst>
        </pc:spChg>
        <pc:spChg chg="add del mod ord">
          <ac:chgData name="Jonathan Loo" userId="d2d72d48b56f45d8" providerId="LiveId" clId="{D13DE75A-ED86-4B24-95DA-B9DEDE813A63}" dt="2020-11-19T21:17:34.641" v="62688" actId="700"/>
          <ac:spMkLst>
            <pc:docMk/>
            <pc:sldMk cId="4048158754" sldId="505"/>
            <ac:spMk id="6" creationId="{B154C046-A9A5-43D8-980C-0D41A0DF5094}"/>
          </ac:spMkLst>
        </pc:spChg>
        <pc:spChg chg="add mod ord">
          <ac:chgData name="Jonathan Loo" userId="d2d72d48b56f45d8" providerId="LiveId" clId="{D13DE75A-ED86-4B24-95DA-B9DEDE813A63}" dt="2020-11-19T21:17:34.641" v="62688" actId="700"/>
          <ac:spMkLst>
            <pc:docMk/>
            <pc:sldMk cId="4048158754" sldId="505"/>
            <ac:spMk id="7" creationId="{E9408268-DA47-414C-909F-CA44B0521110}"/>
          </ac:spMkLst>
        </pc:spChg>
        <pc:spChg chg="add mod ord">
          <ac:chgData name="Jonathan Loo" userId="d2d72d48b56f45d8" providerId="LiveId" clId="{D13DE75A-ED86-4B24-95DA-B9DEDE813A63}" dt="2020-11-19T21:18:25.780" v="62710" actId="27636"/>
          <ac:spMkLst>
            <pc:docMk/>
            <pc:sldMk cId="4048158754" sldId="505"/>
            <ac:spMk id="8" creationId="{3A1CB77F-08D7-42CB-972B-17337C8A6977}"/>
          </ac:spMkLst>
        </pc:spChg>
        <pc:spChg chg="add mod ord">
          <ac:chgData name="Jonathan Loo" userId="d2d72d48b56f45d8" providerId="LiveId" clId="{D13DE75A-ED86-4B24-95DA-B9DEDE813A63}" dt="2020-11-19T21:19:38.724" v="62741" actId="27636"/>
          <ac:spMkLst>
            <pc:docMk/>
            <pc:sldMk cId="4048158754" sldId="505"/>
            <ac:spMk id="9" creationId="{397DA0F5-6974-43CD-A1B3-D203DAE0DDAB}"/>
          </ac:spMkLst>
        </pc:spChg>
        <pc:graphicFrameChg chg="add del mod">
          <ac:chgData name="Jonathan Loo" userId="d2d72d48b56f45d8" providerId="LiveId" clId="{D13DE75A-ED86-4B24-95DA-B9DEDE813A63}" dt="2020-11-19T21:18:58.506" v="62725"/>
          <ac:graphicFrameMkLst>
            <pc:docMk/>
            <pc:sldMk cId="4048158754" sldId="505"/>
            <ac:graphicFrameMk id="10" creationId="{72A8C6E8-31FD-48C5-9994-4971F129EFD9}"/>
          </ac:graphicFrameMkLst>
        </pc:graphicFrameChg>
        <pc:graphicFrameChg chg="add del mod">
          <ac:chgData name="Jonathan Loo" userId="d2d72d48b56f45d8" providerId="LiveId" clId="{D13DE75A-ED86-4B24-95DA-B9DEDE813A63}" dt="2020-11-19T21:19:09.007" v="62728" actId="478"/>
          <ac:graphicFrameMkLst>
            <pc:docMk/>
            <pc:sldMk cId="4048158754" sldId="505"/>
            <ac:graphicFrameMk id="11" creationId="{00348904-3712-40BF-AC3D-10B458AC3F3C}"/>
          </ac:graphicFrameMkLst>
        </pc:graphicFrameChg>
        <pc:graphicFrameChg chg="add del mod">
          <ac:chgData name="Jonathan Loo" userId="d2d72d48b56f45d8" providerId="LiveId" clId="{D13DE75A-ED86-4B24-95DA-B9DEDE813A63}" dt="2020-11-19T21:19:12.264" v="62731"/>
          <ac:graphicFrameMkLst>
            <pc:docMk/>
            <pc:sldMk cId="4048158754" sldId="505"/>
            <ac:graphicFrameMk id="12" creationId="{D22FA205-AB85-4C4D-B41F-CBD0AC126655}"/>
          </ac:graphicFrameMkLst>
        </pc:graphicFrameChg>
      </pc:sldChg>
      <pc:sldChg chg="addSp delSp modSp add del mod modClrScheme chgLayout">
        <pc:chgData name="Jonathan Loo" userId="d2d72d48b56f45d8" providerId="LiveId" clId="{D13DE75A-ED86-4B24-95DA-B9DEDE813A63}" dt="2020-12-04T16:09:02.787" v="70391" actId="47"/>
        <pc:sldMkLst>
          <pc:docMk/>
          <pc:sldMk cId="859002463" sldId="506"/>
        </pc:sldMkLst>
        <pc:spChg chg="add del mod">
          <ac:chgData name="Jonathan Loo" userId="d2d72d48b56f45d8" providerId="LiveId" clId="{D13DE75A-ED86-4B24-95DA-B9DEDE813A63}" dt="2020-11-19T21:19:52.819" v="62745"/>
          <ac:spMkLst>
            <pc:docMk/>
            <pc:sldMk cId="859002463" sldId="506"/>
            <ac:spMk id="3" creationId="{C5832D46-BC5B-4CCA-8F6B-8743762F9285}"/>
          </ac:spMkLst>
        </pc:spChg>
        <pc:spChg chg="add del mod">
          <ac:chgData name="Jonathan Loo" userId="d2d72d48b56f45d8" providerId="LiveId" clId="{D13DE75A-ED86-4B24-95DA-B9DEDE813A63}" dt="2020-11-19T21:19:58.312" v="62746" actId="700"/>
          <ac:spMkLst>
            <pc:docMk/>
            <pc:sldMk cId="859002463" sldId="506"/>
            <ac:spMk id="5" creationId="{FE837E63-D9C9-4FC1-A492-AD3062884D3F}"/>
          </ac:spMkLst>
        </pc:spChg>
        <pc:spChg chg="del mod ord">
          <ac:chgData name="Jonathan Loo" userId="d2d72d48b56f45d8" providerId="LiveId" clId="{D13DE75A-ED86-4B24-95DA-B9DEDE813A63}" dt="2020-11-19T21:19:58.312" v="62746" actId="700"/>
          <ac:spMkLst>
            <pc:docMk/>
            <pc:sldMk cId="859002463" sldId="506"/>
            <ac:spMk id="7" creationId="{E9408268-DA47-414C-909F-CA44B0521110}"/>
          </ac:spMkLst>
        </pc:spChg>
        <pc:spChg chg="del">
          <ac:chgData name="Jonathan Loo" userId="d2d72d48b56f45d8" providerId="LiveId" clId="{D13DE75A-ED86-4B24-95DA-B9DEDE813A63}" dt="2020-11-19T21:19:50.780" v="62743" actId="478"/>
          <ac:spMkLst>
            <pc:docMk/>
            <pc:sldMk cId="859002463" sldId="506"/>
            <ac:spMk id="8" creationId="{3A1CB77F-08D7-42CB-972B-17337C8A6977}"/>
          </ac:spMkLst>
        </pc:spChg>
        <pc:spChg chg="del">
          <ac:chgData name="Jonathan Loo" userId="d2d72d48b56f45d8" providerId="LiveId" clId="{D13DE75A-ED86-4B24-95DA-B9DEDE813A63}" dt="2020-11-19T21:19:51.906" v="62744" actId="478"/>
          <ac:spMkLst>
            <pc:docMk/>
            <pc:sldMk cId="859002463" sldId="506"/>
            <ac:spMk id="9" creationId="{397DA0F5-6974-43CD-A1B3-D203DAE0DDAB}"/>
          </ac:spMkLst>
        </pc:spChg>
        <pc:spChg chg="add mod ord">
          <ac:chgData name="Jonathan Loo" userId="d2d72d48b56f45d8" providerId="LiveId" clId="{D13DE75A-ED86-4B24-95DA-B9DEDE813A63}" dt="2020-11-19T21:19:58.312" v="62746" actId="700"/>
          <ac:spMkLst>
            <pc:docMk/>
            <pc:sldMk cId="859002463" sldId="506"/>
            <ac:spMk id="10" creationId="{59B9A716-F4C2-4796-AF76-42024E2C9215}"/>
          </ac:spMkLst>
        </pc:spChg>
        <pc:spChg chg="add del mod">
          <ac:chgData name="Jonathan Loo" userId="d2d72d48b56f45d8" providerId="LiveId" clId="{D13DE75A-ED86-4B24-95DA-B9DEDE813A63}" dt="2020-11-19T21:20:04.185" v="62748" actId="478"/>
          <ac:spMkLst>
            <pc:docMk/>
            <pc:sldMk cId="859002463" sldId="506"/>
            <ac:spMk id="12" creationId="{E1971F64-5CE4-464B-A4B1-288B83385DAB}"/>
          </ac:spMkLst>
        </pc:spChg>
        <pc:graphicFrameChg chg="add del mod ord modGraphic">
          <ac:chgData name="Jonathan Loo" userId="d2d72d48b56f45d8" providerId="LiveId" clId="{D13DE75A-ED86-4B24-95DA-B9DEDE813A63}" dt="2020-11-19T21:20:01.794" v="62747" actId="478"/>
          <ac:graphicFrameMkLst>
            <pc:docMk/>
            <pc:sldMk cId="859002463" sldId="506"/>
            <ac:graphicFrameMk id="6" creationId="{6E9549B1-1A73-43DE-A6C0-84491EEF99E0}"/>
          </ac:graphicFrameMkLst>
        </pc:graphicFrameChg>
        <pc:graphicFrameChg chg="add mod modGraphic">
          <ac:chgData name="Jonathan Loo" userId="d2d72d48b56f45d8" providerId="LiveId" clId="{D13DE75A-ED86-4B24-95DA-B9DEDE813A63}" dt="2020-11-19T21:24:04.074" v="62919" actId="404"/>
          <ac:graphicFrameMkLst>
            <pc:docMk/>
            <pc:sldMk cId="859002463" sldId="506"/>
            <ac:graphicFrameMk id="13" creationId="{52766397-5E30-4DAB-9AB9-D20F2406DFD3}"/>
          </ac:graphicFrameMkLst>
        </pc:graphicFrameChg>
        <pc:picChg chg="add mod">
          <ac:chgData name="Jonathan Loo" userId="d2d72d48b56f45d8" providerId="LiveId" clId="{D13DE75A-ED86-4B24-95DA-B9DEDE813A63}" dt="2020-11-19T21:24:08.107" v="62921" actId="1076"/>
          <ac:picMkLst>
            <pc:docMk/>
            <pc:sldMk cId="859002463" sldId="506"/>
            <ac:picMk id="15" creationId="{7F3AEC25-0EC4-4E82-B5AD-F943CB95B7CC}"/>
          </ac:picMkLst>
        </pc:picChg>
        <pc:picChg chg="add mod">
          <ac:chgData name="Jonathan Loo" userId="d2d72d48b56f45d8" providerId="LiveId" clId="{D13DE75A-ED86-4B24-95DA-B9DEDE813A63}" dt="2020-11-19T21:24:08.924" v="62922" actId="1076"/>
          <ac:picMkLst>
            <pc:docMk/>
            <pc:sldMk cId="859002463" sldId="506"/>
            <ac:picMk id="17" creationId="{688223D7-BBDE-4A18-AEE1-9469CF147BCB}"/>
          </ac:picMkLst>
        </pc:picChg>
      </pc:sldChg>
      <pc:sldChg chg="add del">
        <pc:chgData name="Jonathan Loo" userId="d2d72d48b56f45d8" providerId="LiveId" clId="{D13DE75A-ED86-4B24-95DA-B9DEDE813A63}" dt="2020-11-18T21:44:20.198" v="61495"/>
        <pc:sldMkLst>
          <pc:docMk/>
          <pc:sldMk cId="2070846965" sldId="506"/>
        </pc:sldMkLst>
      </pc:sldChg>
      <pc:sldChg chg="addSp modSp add del mod">
        <pc:chgData name="Jonathan Loo" userId="d2d72d48b56f45d8" providerId="LiveId" clId="{D13DE75A-ED86-4B24-95DA-B9DEDE813A63}" dt="2020-12-04T16:09:01.180" v="70390" actId="47"/>
        <pc:sldMkLst>
          <pc:docMk/>
          <pc:sldMk cId="591185092" sldId="507"/>
        </pc:sldMkLst>
        <pc:spChg chg="mod">
          <ac:chgData name="Jonathan Loo" userId="d2d72d48b56f45d8" providerId="LiveId" clId="{D13DE75A-ED86-4B24-95DA-B9DEDE813A63}" dt="2020-11-19T21:28:54.847" v="63009" actId="20577"/>
          <ac:spMkLst>
            <pc:docMk/>
            <pc:sldMk cId="591185092" sldId="507"/>
            <ac:spMk id="10" creationId="{59B9A716-F4C2-4796-AF76-42024E2C9215}"/>
          </ac:spMkLst>
        </pc:spChg>
        <pc:graphicFrameChg chg="add mod modGraphic">
          <ac:chgData name="Jonathan Loo" userId="d2d72d48b56f45d8" providerId="LiveId" clId="{D13DE75A-ED86-4B24-95DA-B9DEDE813A63}" dt="2020-11-19T21:29:04.986" v="63011" actId="1076"/>
          <ac:graphicFrameMkLst>
            <pc:docMk/>
            <pc:sldMk cId="591185092" sldId="507"/>
            <ac:graphicFrameMk id="2" creationId="{6F517E38-A7B2-4D56-BEEA-BDF6379A0193}"/>
          </ac:graphicFrameMkLst>
        </pc:graphicFrameChg>
        <pc:graphicFrameChg chg="mod modGraphic">
          <ac:chgData name="Jonathan Loo" userId="d2d72d48b56f45d8" providerId="LiveId" clId="{D13DE75A-ED86-4B24-95DA-B9DEDE813A63}" dt="2020-11-19T21:29:09.286" v="63012" actId="14100"/>
          <ac:graphicFrameMkLst>
            <pc:docMk/>
            <pc:sldMk cId="591185092" sldId="507"/>
            <ac:graphicFrameMk id="13" creationId="{52766397-5E30-4DAB-9AB9-D20F2406DFD3}"/>
          </ac:graphicFrameMkLst>
        </pc:graphicFrameChg>
        <pc:picChg chg="mod">
          <ac:chgData name="Jonathan Loo" userId="d2d72d48b56f45d8" providerId="LiveId" clId="{D13DE75A-ED86-4B24-95DA-B9DEDE813A63}" dt="2020-11-19T21:28:36.143" v="62999" actId="1076"/>
          <ac:picMkLst>
            <pc:docMk/>
            <pc:sldMk cId="591185092" sldId="507"/>
            <ac:picMk id="15" creationId="{7F3AEC25-0EC4-4E82-B5AD-F943CB95B7CC}"/>
          </ac:picMkLst>
        </pc:picChg>
        <pc:picChg chg="mod">
          <ac:chgData name="Jonathan Loo" userId="d2d72d48b56f45d8" providerId="LiveId" clId="{D13DE75A-ED86-4B24-95DA-B9DEDE813A63}" dt="2020-11-19T21:28:51.128" v="63002" actId="1076"/>
          <ac:picMkLst>
            <pc:docMk/>
            <pc:sldMk cId="591185092" sldId="507"/>
            <ac:picMk id="17" creationId="{688223D7-BBDE-4A18-AEE1-9469CF147BCB}"/>
          </ac:picMkLst>
        </pc:picChg>
      </pc:sldChg>
      <pc:sldChg chg="modSp add mod">
        <pc:chgData name="Jonathan Loo" userId="d2d72d48b56f45d8" providerId="LiveId" clId="{D13DE75A-ED86-4B24-95DA-B9DEDE813A63}" dt="2020-12-04T17:10:07.586" v="71747" actId="2711"/>
        <pc:sldMkLst>
          <pc:docMk/>
          <pc:sldMk cId="3321261940" sldId="508"/>
        </pc:sldMkLst>
        <pc:spChg chg="mod">
          <ac:chgData name="Jonathan Loo" userId="d2d72d48b56f45d8" providerId="LiveId" clId="{D13DE75A-ED86-4B24-95DA-B9DEDE813A63}" dt="2020-11-19T21:25:57.784" v="62979" actId="20577"/>
          <ac:spMkLst>
            <pc:docMk/>
            <pc:sldMk cId="3321261940" sldId="508"/>
            <ac:spMk id="10" creationId="{59B9A716-F4C2-4796-AF76-42024E2C9215}"/>
          </ac:spMkLst>
        </pc:spChg>
        <pc:graphicFrameChg chg="mod modGraphic">
          <ac:chgData name="Jonathan Loo" userId="d2d72d48b56f45d8" providerId="LiveId" clId="{D13DE75A-ED86-4B24-95DA-B9DEDE813A63}" dt="2020-12-04T17:10:07.586" v="71747" actId="2711"/>
          <ac:graphicFrameMkLst>
            <pc:docMk/>
            <pc:sldMk cId="3321261940" sldId="508"/>
            <ac:graphicFrameMk id="13" creationId="{52766397-5E30-4DAB-9AB9-D20F2406DFD3}"/>
          </ac:graphicFrameMkLst>
        </pc:graphicFrameChg>
        <pc:picChg chg="mod">
          <ac:chgData name="Jonathan Loo" userId="d2d72d48b56f45d8" providerId="LiveId" clId="{D13DE75A-ED86-4B24-95DA-B9DEDE813A63}" dt="2020-11-19T21:31:07.539" v="63059" actId="14100"/>
          <ac:picMkLst>
            <pc:docMk/>
            <pc:sldMk cId="3321261940" sldId="508"/>
            <ac:picMk id="15" creationId="{7F3AEC25-0EC4-4E82-B5AD-F943CB95B7CC}"/>
          </ac:picMkLst>
        </pc:picChg>
        <pc:picChg chg="mod">
          <ac:chgData name="Jonathan Loo" userId="d2d72d48b56f45d8" providerId="LiveId" clId="{D13DE75A-ED86-4B24-95DA-B9DEDE813A63}" dt="2020-11-19T21:31:15.486" v="63061" actId="14100"/>
          <ac:picMkLst>
            <pc:docMk/>
            <pc:sldMk cId="3321261940" sldId="508"/>
            <ac:picMk id="17" creationId="{688223D7-BBDE-4A18-AEE1-9469CF147BCB}"/>
          </ac:picMkLst>
        </pc:picChg>
      </pc:sldChg>
      <pc:sldChg chg="add ord">
        <pc:chgData name="Jonathan Loo" userId="d2d72d48b56f45d8" providerId="LiveId" clId="{D13DE75A-ED86-4B24-95DA-B9DEDE813A63}" dt="2020-11-20T10:12:54.430" v="63266"/>
        <pc:sldMkLst>
          <pc:docMk/>
          <pc:sldMk cId="2455923820" sldId="509"/>
        </pc:sldMkLst>
      </pc:sldChg>
      <pc:sldChg chg="add del">
        <pc:chgData name="Jonathan Loo" userId="d2d72d48b56f45d8" providerId="LiveId" clId="{D13DE75A-ED86-4B24-95DA-B9DEDE813A63}" dt="2020-11-21T15:09:13.070" v="63423" actId="47"/>
        <pc:sldMkLst>
          <pc:docMk/>
          <pc:sldMk cId="1778596466" sldId="510"/>
        </pc:sldMkLst>
      </pc:sldChg>
      <pc:sldChg chg="addSp delSp modSp add del mod setBg">
        <pc:chgData name="Jonathan Loo" userId="d2d72d48b56f45d8" providerId="LiveId" clId="{D13DE75A-ED86-4B24-95DA-B9DEDE813A63}" dt="2020-11-22T15:15:14.943" v="67557" actId="47"/>
        <pc:sldMkLst>
          <pc:docMk/>
          <pc:sldMk cId="3564434176" sldId="510"/>
        </pc:sldMkLst>
        <pc:spChg chg="mod">
          <ac:chgData name="Jonathan Loo" userId="d2d72d48b56f45d8" providerId="LiveId" clId="{D13DE75A-ED86-4B24-95DA-B9DEDE813A63}" dt="2020-11-22T10:32:56.702" v="63637" actId="20577"/>
          <ac:spMkLst>
            <pc:docMk/>
            <pc:sldMk cId="3564434176" sldId="510"/>
            <ac:spMk id="3" creationId="{3C3E511B-FD1C-4DFB-B4C4-7A2DA8C9F015}"/>
          </ac:spMkLst>
        </pc:spChg>
        <pc:spChg chg="add">
          <ac:chgData name="Jonathan Loo" userId="d2d72d48b56f45d8" providerId="LiveId" clId="{D13DE75A-ED86-4B24-95DA-B9DEDE813A63}" dt="2020-11-22T10:29:56.667" v="63561"/>
          <ac:spMkLst>
            <pc:docMk/>
            <pc:sldMk cId="3564434176" sldId="510"/>
            <ac:spMk id="4" creationId="{D48EA5FD-9AC7-4837-9C8B-00659FDD0807}"/>
          </ac:spMkLst>
        </pc:spChg>
        <pc:spChg chg="add del">
          <ac:chgData name="Jonathan Loo" userId="d2d72d48b56f45d8" providerId="LiveId" clId="{D13DE75A-ED86-4B24-95DA-B9DEDE813A63}" dt="2020-11-22T10:31:56.534" v="63586"/>
          <ac:spMkLst>
            <pc:docMk/>
            <pc:sldMk cId="3564434176" sldId="510"/>
            <ac:spMk id="9" creationId="{DA5A3B00-E1EE-40B9-8E79-C50312B9557E}"/>
          </ac:spMkLst>
        </pc:spChg>
        <pc:spChg chg="add del">
          <ac:chgData name="Jonathan Loo" userId="d2d72d48b56f45d8" providerId="LiveId" clId="{D13DE75A-ED86-4B24-95DA-B9DEDE813A63}" dt="2020-11-22T10:31:56.534" v="63586"/>
          <ac:spMkLst>
            <pc:docMk/>
            <pc:sldMk cId="3564434176" sldId="510"/>
            <ac:spMk id="10" creationId="{FD21D854-60BA-403A-9825-722FBDD5CAC5}"/>
          </ac:spMkLst>
        </pc:spChg>
        <pc:spChg chg="add del">
          <ac:chgData name="Jonathan Loo" userId="d2d72d48b56f45d8" providerId="LiveId" clId="{D13DE75A-ED86-4B24-95DA-B9DEDE813A63}" dt="2020-11-22T10:31:56.534" v="63586"/>
          <ac:spMkLst>
            <pc:docMk/>
            <pc:sldMk cId="3564434176" sldId="510"/>
            <ac:spMk id="11" creationId="{37AF8725-91D9-4F0E-9372-4C6513779726}"/>
          </ac:spMkLst>
        </pc:spChg>
        <pc:spChg chg="add del">
          <ac:chgData name="Jonathan Loo" userId="d2d72d48b56f45d8" providerId="LiveId" clId="{D13DE75A-ED86-4B24-95DA-B9DEDE813A63}" dt="2020-11-22T10:31:56.534" v="63586"/>
          <ac:spMkLst>
            <pc:docMk/>
            <pc:sldMk cId="3564434176" sldId="510"/>
            <ac:spMk id="12" creationId="{9B2E6412-404B-4071-9413-DD4ACBAECEA5}"/>
          </ac:spMkLst>
        </pc:spChg>
        <pc:spChg chg="add del">
          <ac:chgData name="Jonathan Loo" userId="d2d72d48b56f45d8" providerId="LiveId" clId="{D13DE75A-ED86-4B24-95DA-B9DEDE813A63}" dt="2020-11-22T10:31:56.534" v="63586"/>
          <ac:spMkLst>
            <pc:docMk/>
            <pc:sldMk cId="3564434176" sldId="510"/>
            <ac:spMk id="13" creationId="{FD292A65-48D8-4F1D-BD5B-38C7F2B4F64C}"/>
          </ac:spMkLst>
        </pc:spChg>
        <pc:picChg chg="del">
          <ac:chgData name="Jonathan Loo" userId="d2d72d48b56f45d8" providerId="LiveId" clId="{D13DE75A-ED86-4B24-95DA-B9DEDE813A63}" dt="2020-11-22T10:28:17.547" v="63512" actId="478"/>
          <ac:picMkLst>
            <pc:docMk/>
            <pc:sldMk cId="3564434176" sldId="510"/>
            <ac:picMk id="5" creationId="{69F012B3-3BB6-4D56-A5EA-BBB0DF625187}"/>
          </ac:picMkLst>
        </pc:picChg>
        <pc:picChg chg="add mod">
          <ac:chgData name="Jonathan Loo" userId="d2d72d48b56f45d8" providerId="LiveId" clId="{D13DE75A-ED86-4B24-95DA-B9DEDE813A63}" dt="2020-11-22T10:32:02.383" v="63588" actId="1076"/>
          <ac:picMkLst>
            <pc:docMk/>
            <pc:sldMk cId="3564434176" sldId="510"/>
            <ac:picMk id="7" creationId="{33407F22-A4A1-4C22-9FBF-346DC5358C30}"/>
          </ac:picMkLst>
        </pc:picChg>
        <pc:picChg chg="add mod">
          <ac:chgData name="Jonathan Loo" userId="d2d72d48b56f45d8" providerId="LiveId" clId="{D13DE75A-ED86-4B24-95DA-B9DEDE813A63}" dt="2020-11-22T10:30:58.261" v="63568" actId="1076"/>
          <ac:picMkLst>
            <pc:docMk/>
            <pc:sldMk cId="3564434176" sldId="510"/>
            <ac:picMk id="8" creationId="{8B8EA938-98A3-4F57-B5E3-C816DF3C153F}"/>
          </ac:picMkLst>
        </pc:picChg>
        <pc:picChg chg="add mod">
          <ac:chgData name="Jonathan Loo" userId="d2d72d48b56f45d8" providerId="LiveId" clId="{D13DE75A-ED86-4B24-95DA-B9DEDE813A63}" dt="2020-11-22T12:55:32.664" v="64845" actId="1076"/>
          <ac:picMkLst>
            <pc:docMk/>
            <pc:sldMk cId="3564434176" sldId="510"/>
            <ac:picMk id="14" creationId="{B73305D1-6CEB-4C0A-80ED-4F9CC1E1052B}"/>
          </ac:picMkLst>
        </pc:picChg>
        <pc:picChg chg="del">
          <ac:chgData name="Jonathan Loo" userId="d2d72d48b56f45d8" providerId="LiveId" clId="{D13DE75A-ED86-4B24-95DA-B9DEDE813A63}" dt="2020-11-22T10:28:18.255" v="63513" actId="478"/>
          <ac:picMkLst>
            <pc:docMk/>
            <pc:sldMk cId="3564434176" sldId="510"/>
            <ac:picMk id="118" creationId="{B1D8FADA-58AE-472B-AA9A-08BFB7AE5E04}"/>
          </ac:picMkLst>
        </pc:picChg>
      </pc:sldChg>
      <pc:sldChg chg="addSp delSp modSp add del mod">
        <pc:chgData name="Jonathan Loo" userId="d2d72d48b56f45d8" providerId="LiveId" clId="{D13DE75A-ED86-4B24-95DA-B9DEDE813A63}" dt="2020-11-22T10:50:57.480" v="63645" actId="47"/>
        <pc:sldMkLst>
          <pc:docMk/>
          <pc:sldMk cId="1421288492" sldId="511"/>
        </pc:sldMkLst>
        <pc:spChg chg="mod">
          <ac:chgData name="Jonathan Loo" userId="d2d72d48b56f45d8" providerId="LiveId" clId="{D13DE75A-ED86-4B24-95DA-B9DEDE813A63}" dt="2020-11-22T10:50:55.378" v="63642" actId="6549"/>
          <ac:spMkLst>
            <pc:docMk/>
            <pc:sldMk cId="1421288492" sldId="511"/>
            <ac:spMk id="3" creationId="{3C3E511B-FD1C-4DFB-B4C4-7A2DA8C9F015}"/>
          </ac:spMkLst>
        </pc:spChg>
        <pc:picChg chg="add del">
          <ac:chgData name="Jonathan Loo" userId="d2d72d48b56f45d8" providerId="LiveId" clId="{D13DE75A-ED86-4B24-95DA-B9DEDE813A63}" dt="2020-11-22T10:50:55.777" v="63644" actId="478"/>
          <ac:picMkLst>
            <pc:docMk/>
            <pc:sldMk cId="1421288492" sldId="511"/>
            <ac:picMk id="5" creationId="{69F012B3-3BB6-4D56-A5EA-BBB0DF625187}"/>
          </ac:picMkLst>
        </pc:picChg>
        <pc:picChg chg="add del">
          <ac:chgData name="Jonathan Loo" userId="d2d72d48b56f45d8" providerId="LiveId" clId="{D13DE75A-ED86-4B24-95DA-B9DEDE813A63}" dt="2020-11-22T10:50:55.588" v="63643" actId="478"/>
          <ac:picMkLst>
            <pc:docMk/>
            <pc:sldMk cId="1421288492" sldId="511"/>
            <ac:picMk id="118" creationId="{B1D8FADA-58AE-472B-AA9A-08BFB7AE5E04}"/>
          </ac:picMkLst>
        </pc:picChg>
      </pc:sldChg>
      <pc:sldChg chg="addSp delSp modSp add mod ord">
        <pc:chgData name="Jonathan Loo" userId="d2d72d48b56f45d8" providerId="LiveId" clId="{D13DE75A-ED86-4B24-95DA-B9DEDE813A63}" dt="2020-12-04T17:08:13.412" v="71709" actId="1076"/>
        <pc:sldMkLst>
          <pc:docMk/>
          <pc:sldMk cId="3747132904" sldId="511"/>
        </pc:sldMkLst>
        <pc:spChg chg="mod">
          <ac:chgData name="Jonathan Loo" userId="d2d72d48b56f45d8" providerId="LiveId" clId="{D13DE75A-ED86-4B24-95DA-B9DEDE813A63}" dt="2020-12-04T17:07:56.432" v="71687" actId="20577"/>
          <ac:spMkLst>
            <pc:docMk/>
            <pc:sldMk cId="3747132904" sldId="511"/>
            <ac:spMk id="3" creationId="{3C3E511B-FD1C-4DFB-B4C4-7A2DA8C9F015}"/>
          </ac:spMkLst>
        </pc:spChg>
        <pc:spChg chg="mod">
          <ac:chgData name="Jonathan Loo" userId="d2d72d48b56f45d8" providerId="LiveId" clId="{D13DE75A-ED86-4B24-95DA-B9DEDE813A63}" dt="2020-11-22T15:27:47.683" v="67924" actId="403"/>
          <ac:spMkLst>
            <pc:docMk/>
            <pc:sldMk cId="3747132904" sldId="511"/>
            <ac:spMk id="6" creationId="{F1E9BFD5-B3FB-4C94-A8BF-C53FBC57199E}"/>
          </ac:spMkLst>
        </pc:spChg>
        <pc:spChg chg="add del">
          <ac:chgData name="Jonathan Loo" userId="d2d72d48b56f45d8" providerId="LiveId" clId="{D13DE75A-ED86-4B24-95DA-B9DEDE813A63}" dt="2020-11-22T11:57:58.740" v="64359" actId="478"/>
          <ac:spMkLst>
            <pc:docMk/>
            <pc:sldMk cId="3747132904" sldId="511"/>
            <ac:spMk id="10" creationId="{F1C08743-2CF4-46D1-97D0-3F5066FFB999}"/>
          </ac:spMkLst>
        </pc:spChg>
        <pc:spChg chg="add mod topLvl">
          <ac:chgData name="Jonathan Loo" userId="d2d72d48b56f45d8" providerId="LiveId" clId="{D13DE75A-ED86-4B24-95DA-B9DEDE813A63}" dt="2020-11-22T15:18:48.060" v="67686" actId="1076"/>
          <ac:spMkLst>
            <pc:docMk/>
            <pc:sldMk cId="3747132904" sldId="511"/>
            <ac:spMk id="17" creationId="{A0BEF7DB-7801-44F1-9EEF-FF25E6F3845C}"/>
          </ac:spMkLst>
        </pc:spChg>
        <pc:spChg chg="del ord">
          <ac:chgData name="Jonathan Loo" userId="d2d72d48b56f45d8" providerId="LiveId" clId="{D13DE75A-ED86-4B24-95DA-B9DEDE813A63}" dt="2020-11-22T13:38:01.081" v="65173" actId="478"/>
          <ac:spMkLst>
            <pc:docMk/>
            <pc:sldMk cId="3747132904" sldId="511"/>
            <ac:spMk id="55" creationId="{CBCB2A9D-E83E-4B66-A132-83101A874527}"/>
          </ac:spMkLst>
        </pc:spChg>
        <pc:spChg chg="del ord">
          <ac:chgData name="Jonathan Loo" userId="d2d72d48b56f45d8" providerId="LiveId" clId="{D13DE75A-ED86-4B24-95DA-B9DEDE813A63}" dt="2020-11-22T13:38:32.579" v="65193" actId="478"/>
          <ac:spMkLst>
            <pc:docMk/>
            <pc:sldMk cId="3747132904" sldId="511"/>
            <ac:spMk id="59" creationId="{C337A80D-3840-4833-8F54-439B079CA0F3}"/>
          </ac:spMkLst>
        </pc:spChg>
        <pc:spChg chg="del ord">
          <ac:chgData name="Jonathan Loo" userId="d2d72d48b56f45d8" providerId="LiveId" clId="{D13DE75A-ED86-4B24-95DA-B9DEDE813A63}" dt="2020-11-22T13:38:54.078" v="65212" actId="478"/>
          <ac:spMkLst>
            <pc:docMk/>
            <pc:sldMk cId="3747132904" sldId="511"/>
            <ac:spMk id="66" creationId="{3C8DEBFE-E149-4D6D-B3D9-24ADE8161D58}"/>
          </ac:spMkLst>
        </pc:spChg>
        <pc:grpChg chg="add mod">
          <ac:chgData name="Jonathan Loo" userId="d2d72d48b56f45d8" providerId="LiveId" clId="{D13DE75A-ED86-4B24-95DA-B9DEDE813A63}" dt="2020-11-22T12:21:41.145" v="64670" actId="1076"/>
          <ac:grpSpMkLst>
            <pc:docMk/>
            <pc:sldMk cId="3747132904" sldId="511"/>
            <ac:grpSpMk id="46" creationId="{51C7E5E4-D2DE-4D03-A7E3-B3CBD0E443EE}"/>
          </ac:grpSpMkLst>
        </pc:grpChg>
        <pc:grpChg chg="mod ord">
          <ac:chgData name="Jonathan Loo" userId="d2d72d48b56f45d8" providerId="LiveId" clId="{D13DE75A-ED86-4B24-95DA-B9DEDE813A63}" dt="2020-11-22T13:38:04.389" v="65176" actId="1076"/>
          <ac:grpSpMkLst>
            <pc:docMk/>
            <pc:sldMk cId="3747132904" sldId="511"/>
            <ac:grpSpMk id="58" creationId="{494338F0-D6B6-4BF8-AF22-4724D7463713}"/>
          </ac:grpSpMkLst>
        </pc:grpChg>
        <pc:grpChg chg="ord">
          <ac:chgData name="Jonathan Loo" userId="d2d72d48b56f45d8" providerId="LiveId" clId="{D13DE75A-ED86-4B24-95DA-B9DEDE813A63}" dt="2020-11-22T13:38:32.578" v="65192"/>
          <ac:grpSpMkLst>
            <pc:docMk/>
            <pc:sldMk cId="3747132904" sldId="511"/>
            <ac:grpSpMk id="65" creationId="{BD05CEFA-2C0F-42F9-B33A-2A1DF247B326}"/>
          </ac:grpSpMkLst>
        </pc:grpChg>
        <pc:grpChg chg="del ord">
          <ac:chgData name="Jonathan Loo" userId="d2d72d48b56f45d8" providerId="LiveId" clId="{D13DE75A-ED86-4B24-95DA-B9DEDE813A63}" dt="2020-11-22T13:39:03.515" v="65215" actId="165"/>
          <ac:grpSpMkLst>
            <pc:docMk/>
            <pc:sldMk cId="3747132904" sldId="511"/>
            <ac:grpSpMk id="69" creationId="{5FA020AB-C9D8-4CCD-8A0C-7D37857D4260}"/>
          </ac:grpSpMkLst>
        </pc:grpChg>
        <pc:picChg chg="mod ord">
          <ac:chgData name="Jonathan Loo" userId="d2d72d48b56f45d8" providerId="LiveId" clId="{D13DE75A-ED86-4B24-95DA-B9DEDE813A63}" dt="2020-12-04T17:08:13.412" v="71709" actId="1076"/>
          <ac:picMkLst>
            <pc:docMk/>
            <pc:sldMk cId="3747132904" sldId="511"/>
            <ac:picMk id="5" creationId="{43189FCC-B832-48DD-BA7D-66B57D82FB49}"/>
          </ac:picMkLst>
        </pc:picChg>
        <pc:picChg chg="del mod">
          <ac:chgData name="Jonathan Loo" userId="d2d72d48b56f45d8" providerId="LiveId" clId="{D13DE75A-ED86-4B24-95DA-B9DEDE813A63}" dt="2020-11-22T12:17:33.171" v="64650" actId="478"/>
          <ac:picMkLst>
            <pc:docMk/>
            <pc:sldMk cId="3747132904" sldId="511"/>
            <ac:picMk id="5" creationId="{69F012B3-3BB6-4D56-A5EA-BBB0DF625187}"/>
          </ac:picMkLst>
        </pc:picChg>
        <pc:picChg chg="del mod">
          <ac:chgData name="Jonathan Loo" userId="d2d72d48b56f45d8" providerId="LiveId" clId="{D13DE75A-ED86-4B24-95DA-B9DEDE813A63}" dt="2020-11-22T12:17:11.754" v="64631" actId="478"/>
          <ac:picMkLst>
            <pc:docMk/>
            <pc:sldMk cId="3747132904" sldId="511"/>
            <ac:picMk id="7" creationId="{C0CA2C7F-081B-4897-8A5E-AC0E98B7A7A1}"/>
          </ac:picMkLst>
        </pc:picChg>
        <pc:picChg chg="del mod ord">
          <ac:chgData name="Jonathan Loo" userId="d2d72d48b56f45d8" providerId="LiveId" clId="{D13DE75A-ED86-4B24-95DA-B9DEDE813A63}" dt="2020-11-22T12:18:47.325" v="64667" actId="478"/>
          <ac:picMkLst>
            <pc:docMk/>
            <pc:sldMk cId="3747132904" sldId="511"/>
            <ac:picMk id="9" creationId="{E07BE868-445F-47F0-9D54-E5D7C828B7D0}"/>
          </ac:picMkLst>
        </pc:picChg>
        <pc:picChg chg="add del mod">
          <ac:chgData name="Jonathan Loo" userId="d2d72d48b56f45d8" providerId="LiveId" clId="{D13DE75A-ED86-4B24-95DA-B9DEDE813A63}" dt="2020-11-22T12:07:53.658" v="64373" actId="478"/>
          <ac:picMkLst>
            <pc:docMk/>
            <pc:sldMk cId="3747132904" sldId="511"/>
            <ac:picMk id="11" creationId="{D3AE71E8-3F6C-4F08-92DF-8C1FE3E153B9}"/>
          </ac:picMkLst>
        </pc:picChg>
        <pc:picChg chg="del mod ord">
          <ac:chgData name="Jonathan Loo" userId="d2d72d48b56f45d8" providerId="LiveId" clId="{D13DE75A-ED86-4B24-95DA-B9DEDE813A63}" dt="2020-11-22T12:08:05.787" v="64387" actId="478"/>
          <ac:picMkLst>
            <pc:docMk/>
            <pc:sldMk cId="3747132904" sldId="511"/>
            <ac:picMk id="13" creationId="{A5017D71-8C48-49C5-ABFD-AE2C0AC96376}"/>
          </ac:picMkLst>
        </pc:picChg>
        <pc:picChg chg="del mod ord">
          <ac:chgData name="Jonathan Loo" userId="d2d72d48b56f45d8" providerId="LiveId" clId="{D13DE75A-ED86-4B24-95DA-B9DEDE813A63}" dt="2020-11-22T12:12:32.859" v="64447" actId="478"/>
          <ac:picMkLst>
            <pc:docMk/>
            <pc:sldMk cId="3747132904" sldId="511"/>
            <ac:picMk id="16" creationId="{C63C63D3-0AA7-4886-9877-9CF129BC3557}"/>
          </ac:picMkLst>
        </pc:picChg>
        <pc:picChg chg="del mod">
          <ac:chgData name="Jonathan Loo" userId="d2d72d48b56f45d8" providerId="LiveId" clId="{D13DE75A-ED86-4B24-95DA-B9DEDE813A63}" dt="2020-11-22T12:11:56.921" v="64415" actId="478"/>
          <ac:picMkLst>
            <pc:docMk/>
            <pc:sldMk cId="3747132904" sldId="511"/>
            <ac:picMk id="19" creationId="{C8EA41E7-BFA5-4A79-ADDB-BDDD7AADBB52}"/>
          </ac:picMkLst>
        </pc:picChg>
        <pc:picChg chg="del mod ord">
          <ac:chgData name="Jonathan Loo" userId="d2d72d48b56f45d8" providerId="LiveId" clId="{D13DE75A-ED86-4B24-95DA-B9DEDE813A63}" dt="2020-11-22T12:12:11.903" v="64430" actId="478"/>
          <ac:picMkLst>
            <pc:docMk/>
            <pc:sldMk cId="3747132904" sldId="511"/>
            <ac:picMk id="21" creationId="{7D88FEC9-0FFF-4D2B-8626-6D80F2181F00}"/>
          </ac:picMkLst>
        </pc:picChg>
        <pc:picChg chg="del mod ord">
          <ac:chgData name="Jonathan Loo" userId="d2d72d48b56f45d8" providerId="LiveId" clId="{D13DE75A-ED86-4B24-95DA-B9DEDE813A63}" dt="2020-11-22T12:12:22.954" v="64444" actId="478"/>
          <ac:picMkLst>
            <pc:docMk/>
            <pc:sldMk cId="3747132904" sldId="511"/>
            <ac:picMk id="23" creationId="{46658E75-5EFF-4B32-BB7E-03324B43749A}"/>
          </ac:picMkLst>
        </pc:picChg>
        <pc:picChg chg="del mod ord">
          <ac:chgData name="Jonathan Loo" userId="d2d72d48b56f45d8" providerId="LiveId" clId="{D13DE75A-ED86-4B24-95DA-B9DEDE813A63}" dt="2020-11-22T12:12:52.592" v="64460" actId="478"/>
          <ac:picMkLst>
            <pc:docMk/>
            <pc:sldMk cId="3747132904" sldId="511"/>
            <ac:picMk id="25" creationId="{86393C89-081A-4705-8A24-11EF27FE6225}"/>
          </ac:picMkLst>
        </pc:picChg>
        <pc:picChg chg="del mod ord">
          <ac:chgData name="Jonathan Loo" userId="d2d72d48b56f45d8" providerId="LiveId" clId="{D13DE75A-ED86-4B24-95DA-B9DEDE813A63}" dt="2020-11-22T12:13:08.125" v="64474" actId="478"/>
          <ac:picMkLst>
            <pc:docMk/>
            <pc:sldMk cId="3747132904" sldId="511"/>
            <ac:picMk id="27" creationId="{17A21FFB-BBDB-42E4-8D01-B59491F2C381}"/>
          </ac:picMkLst>
        </pc:picChg>
        <pc:picChg chg="del mod ord">
          <ac:chgData name="Jonathan Loo" userId="d2d72d48b56f45d8" providerId="LiveId" clId="{D13DE75A-ED86-4B24-95DA-B9DEDE813A63}" dt="2020-11-22T12:13:20.062" v="64488" actId="478"/>
          <ac:picMkLst>
            <pc:docMk/>
            <pc:sldMk cId="3747132904" sldId="511"/>
            <ac:picMk id="29" creationId="{AA4303E6-AEDA-4A22-B54B-499C5D25ED89}"/>
          </ac:picMkLst>
        </pc:picChg>
        <pc:picChg chg="del mod ord">
          <ac:chgData name="Jonathan Loo" userId="d2d72d48b56f45d8" providerId="LiveId" clId="{D13DE75A-ED86-4B24-95DA-B9DEDE813A63}" dt="2020-11-22T12:13:38.415" v="64502" actId="478"/>
          <ac:picMkLst>
            <pc:docMk/>
            <pc:sldMk cId="3747132904" sldId="511"/>
            <ac:picMk id="31" creationId="{B91C41ED-8073-4C1D-BC92-E55DA4353640}"/>
          </ac:picMkLst>
        </pc:picChg>
        <pc:picChg chg="del mod ord">
          <ac:chgData name="Jonathan Loo" userId="d2d72d48b56f45d8" providerId="LiveId" clId="{D13DE75A-ED86-4B24-95DA-B9DEDE813A63}" dt="2020-11-22T12:13:48.833" v="64516" actId="478"/>
          <ac:picMkLst>
            <pc:docMk/>
            <pc:sldMk cId="3747132904" sldId="511"/>
            <ac:picMk id="33" creationId="{F6E7FA62-9FD6-4C66-AD5B-7347EBD6888A}"/>
          </ac:picMkLst>
        </pc:picChg>
        <pc:picChg chg="del mod ord">
          <ac:chgData name="Jonathan Loo" userId="d2d72d48b56f45d8" providerId="LiveId" clId="{D13DE75A-ED86-4B24-95DA-B9DEDE813A63}" dt="2020-11-22T12:14:02.585" v="64530" actId="478"/>
          <ac:picMkLst>
            <pc:docMk/>
            <pc:sldMk cId="3747132904" sldId="511"/>
            <ac:picMk id="35" creationId="{60F4F341-0876-415B-BD99-CC8EE47A66C8}"/>
          </ac:picMkLst>
        </pc:picChg>
        <pc:picChg chg="del mod ord">
          <ac:chgData name="Jonathan Loo" userId="d2d72d48b56f45d8" providerId="LiveId" clId="{D13DE75A-ED86-4B24-95DA-B9DEDE813A63}" dt="2020-11-22T12:14:16.486" v="64544" actId="478"/>
          <ac:picMkLst>
            <pc:docMk/>
            <pc:sldMk cId="3747132904" sldId="511"/>
            <ac:picMk id="37" creationId="{B21A38C9-3A8C-435D-9D8C-ED3AE237369F}"/>
          </ac:picMkLst>
        </pc:picChg>
        <pc:picChg chg="del mod ord">
          <ac:chgData name="Jonathan Loo" userId="d2d72d48b56f45d8" providerId="LiveId" clId="{D13DE75A-ED86-4B24-95DA-B9DEDE813A63}" dt="2020-11-22T12:14:26.527" v="64558" actId="478"/>
          <ac:picMkLst>
            <pc:docMk/>
            <pc:sldMk cId="3747132904" sldId="511"/>
            <ac:picMk id="39" creationId="{D397DE13-3482-4039-929E-2B0955748731}"/>
          </ac:picMkLst>
        </pc:picChg>
        <pc:picChg chg="del mod ord">
          <ac:chgData name="Jonathan Loo" userId="d2d72d48b56f45d8" providerId="LiveId" clId="{D13DE75A-ED86-4B24-95DA-B9DEDE813A63}" dt="2020-11-22T12:14:42.606" v="64573" actId="478"/>
          <ac:picMkLst>
            <pc:docMk/>
            <pc:sldMk cId="3747132904" sldId="511"/>
            <ac:picMk id="41" creationId="{160BA01E-95E4-400D-B825-71BBDFF50073}"/>
          </ac:picMkLst>
        </pc:picChg>
        <pc:picChg chg="del mod ord">
          <ac:chgData name="Jonathan Loo" userId="d2d72d48b56f45d8" providerId="LiveId" clId="{D13DE75A-ED86-4B24-95DA-B9DEDE813A63}" dt="2020-11-22T12:14:49.687" v="64585" actId="478"/>
          <ac:picMkLst>
            <pc:docMk/>
            <pc:sldMk cId="3747132904" sldId="511"/>
            <ac:picMk id="43" creationId="{3DADFDD3-1CEF-4166-AA88-D87DFD66D228}"/>
          </ac:picMkLst>
        </pc:picChg>
        <pc:picChg chg="del mod ord">
          <ac:chgData name="Jonathan Loo" userId="d2d72d48b56f45d8" providerId="LiveId" clId="{D13DE75A-ED86-4B24-95DA-B9DEDE813A63}" dt="2020-11-22T13:38:01.076" v="65171" actId="478"/>
          <ac:picMkLst>
            <pc:docMk/>
            <pc:sldMk cId="3747132904" sldId="511"/>
            <ac:picMk id="45" creationId="{15910CA3-5061-4B8D-8CC1-AF8A94622002}"/>
          </ac:picMkLst>
        </pc:picChg>
        <pc:picChg chg="del mod ord">
          <ac:chgData name="Jonathan Loo" userId="d2d72d48b56f45d8" providerId="LiveId" clId="{D13DE75A-ED86-4B24-95DA-B9DEDE813A63}" dt="2020-11-22T15:18:39.779" v="67680" actId="478"/>
          <ac:picMkLst>
            <pc:docMk/>
            <pc:sldMk cId="3747132904" sldId="511"/>
            <ac:picMk id="48" creationId="{AFA23CB3-E503-4986-8A03-BC6EB1B0045A}"/>
          </ac:picMkLst>
        </pc:picChg>
        <pc:picChg chg="del mod ord">
          <ac:chgData name="Jonathan Loo" userId="d2d72d48b56f45d8" providerId="LiveId" clId="{D13DE75A-ED86-4B24-95DA-B9DEDE813A63}" dt="2020-11-22T15:18:32.452" v="67663" actId="478"/>
          <ac:picMkLst>
            <pc:docMk/>
            <pc:sldMk cId="3747132904" sldId="511"/>
            <ac:picMk id="50" creationId="{036D70D1-A40B-47A3-A154-494629685FFE}"/>
          </ac:picMkLst>
        </pc:picChg>
        <pc:picChg chg="del mod ord">
          <ac:chgData name="Jonathan Loo" userId="d2d72d48b56f45d8" providerId="LiveId" clId="{D13DE75A-ED86-4B24-95DA-B9DEDE813A63}" dt="2020-12-04T17:08:11.455" v="71704" actId="478"/>
          <ac:picMkLst>
            <pc:docMk/>
            <pc:sldMk cId="3747132904" sldId="511"/>
            <ac:picMk id="52" creationId="{079BB402-AC8A-445B-81D1-1C7B65D3DD8D}"/>
          </ac:picMkLst>
        </pc:picChg>
        <pc:picChg chg="del mod ord">
          <ac:chgData name="Jonathan Loo" userId="d2d72d48b56f45d8" providerId="LiveId" clId="{D13DE75A-ED86-4B24-95DA-B9DEDE813A63}" dt="2020-11-22T13:39:19.694" v="65231" actId="478"/>
          <ac:picMkLst>
            <pc:docMk/>
            <pc:sldMk cId="3747132904" sldId="511"/>
            <ac:picMk id="54" creationId="{69C8E3B3-1D6A-4A63-BAAF-440325AA0F1A}"/>
          </ac:picMkLst>
        </pc:picChg>
        <pc:picChg chg="del mod ord">
          <ac:chgData name="Jonathan Loo" userId="d2d72d48b56f45d8" providerId="LiveId" clId="{D13DE75A-ED86-4B24-95DA-B9DEDE813A63}" dt="2020-11-22T13:38:32.575" v="65191" actId="478"/>
          <ac:picMkLst>
            <pc:docMk/>
            <pc:sldMk cId="3747132904" sldId="511"/>
            <ac:picMk id="57" creationId="{0A998AF6-5A6D-4DAB-8CA3-A80E12C6C3A8}"/>
          </ac:picMkLst>
        </pc:picChg>
        <pc:picChg chg="del mod">
          <ac:chgData name="Jonathan Loo" userId="d2d72d48b56f45d8" providerId="LiveId" clId="{D13DE75A-ED86-4B24-95DA-B9DEDE813A63}" dt="2020-11-22T11:04:15.444" v="64113" actId="478"/>
          <ac:picMkLst>
            <pc:docMk/>
            <pc:sldMk cId="3747132904" sldId="511"/>
            <ac:picMk id="60" creationId="{88A13FD8-0EF4-4FE5-A5F8-7069425DC7C4}"/>
          </ac:picMkLst>
        </pc:picChg>
        <pc:picChg chg="add del mod">
          <ac:chgData name="Jonathan Loo" userId="d2d72d48b56f45d8" providerId="LiveId" clId="{D13DE75A-ED86-4B24-95DA-B9DEDE813A63}" dt="2020-11-22T12:16:56.032" v="64616" actId="478"/>
          <ac:picMkLst>
            <pc:docMk/>
            <pc:sldMk cId="3747132904" sldId="511"/>
            <ac:picMk id="62" creationId="{EE443C26-39BF-4979-9EEC-45CCF8F3EBD6}"/>
          </ac:picMkLst>
        </pc:picChg>
        <pc:picChg chg="del mod ord">
          <ac:chgData name="Jonathan Loo" userId="d2d72d48b56f45d8" providerId="LiveId" clId="{D13DE75A-ED86-4B24-95DA-B9DEDE813A63}" dt="2020-11-22T13:38:54.074" v="65210" actId="478"/>
          <ac:picMkLst>
            <pc:docMk/>
            <pc:sldMk cId="3747132904" sldId="511"/>
            <ac:picMk id="63" creationId="{E4D1BF88-2C32-400B-8148-2E68D79B6CFB}"/>
          </ac:picMkLst>
        </pc:picChg>
        <pc:picChg chg="del mod">
          <ac:chgData name="Jonathan Loo" userId="d2d72d48b56f45d8" providerId="LiveId" clId="{D13DE75A-ED86-4B24-95DA-B9DEDE813A63}" dt="2020-11-22T11:56:43.263" v="64333" actId="478"/>
          <ac:picMkLst>
            <pc:docMk/>
            <pc:sldMk cId="3747132904" sldId="511"/>
            <ac:picMk id="64" creationId="{AB1648E0-AFDC-4FEA-8648-D2A18D45E62D}"/>
          </ac:picMkLst>
        </pc:picChg>
        <pc:picChg chg="del mod ord topLvl">
          <ac:chgData name="Jonathan Loo" userId="d2d72d48b56f45d8" providerId="LiveId" clId="{D13DE75A-ED86-4B24-95DA-B9DEDE813A63}" dt="2020-11-22T15:12:32.447" v="67507" actId="478"/>
          <ac:picMkLst>
            <pc:docMk/>
            <pc:sldMk cId="3747132904" sldId="511"/>
            <ac:picMk id="68" creationId="{055040E4-E81F-4AEA-9637-8B6B0D2F4FCD}"/>
          </ac:picMkLst>
        </pc:picChg>
        <pc:picChg chg="del mod ord">
          <ac:chgData name="Jonathan Loo" userId="d2d72d48b56f45d8" providerId="LiveId" clId="{D13DE75A-ED86-4B24-95DA-B9DEDE813A63}" dt="2020-11-22T13:56:31.364" v="65492" actId="478"/>
          <ac:picMkLst>
            <pc:docMk/>
            <pc:sldMk cId="3747132904" sldId="511"/>
            <ac:picMk id="71" creationId="{FAD9C230-8802-4E40-9361-3619312C37D6}"/>
          </ac:picMkLst>
        </pc:picChg>
        <pc:picChg chg="mod ord">
          <ac:chgData name="Jonathan Loo" userId="d2d72d48b56f45d8" providerId="LiveId" clId="{D13DE75A-ED86-4B24-95DA-B9DEDE813A63}" dt="2020-11-22T15:27:59.832" v="67927" actId="1076"/>
          <ac:picMkLst>
            <pc:docMk/>
            <pc:sldMk cId="3747132904" sldId="511"/>
            <ac:picMk id="73" creationId="{E016DF2B-1281-46BA-AF9C-6D491194C9F9}"/>
          </ac:picMkLst>
        </pc:picChg>
        <pc:picChg chg="del mod ord">
          <ac:chgData name="Jonathan Loo" userId="d2d72d48b56f45d8" providerId="LiveId" clId="{D13DE75A-ED86-4B24-95DA-B9DEDE813A63}" dt="2020-11-22T15:12:40.371" v="67521" actId="478"/>
          <ac:picMkLst>
            <pc:docMk/>
            <pc:sldMk cId="3747132904" sldId="511"/>
            <ac:picMk id="75" creationId="{F1B50BC0-1C26-4421-AA4F-89EA32F26981}"/>
          </ac:picMkLst>
        </pc:picChg>
        <pc:picChg chg="del mod ord">
          <ac:chgData name="Jonathan Loo" userId="d2d72d48b56f45d8" providerId="LiveId" clId="{D13DE75A-ED86-4B24-95DA-B9DEDE813A63}" dt="2020-11-22T15:14:19.136" v="67536" actId="478"/>
          <ac:picMkLst>
            <pc:docMk/>
            <pc:sldMk cId="3747132904" sldId="511"/>
            <ac:picMk id="77" creationId="{F67BD85D-05A2-4B5B-BF14-58071B6D4315}"/>
          </ac:picMkLst>
        </pc:picChg>
        <pc:picChg chg="del mod ord">
          <ac:chgData name="Jonathan Loo" userId="d2d72d48b56f45d8" providerId="LiveId" clId="{D13DE75A-ED86-4B24-95DA-B9DEDE813A63}" dt="2020-11-22T15:14:33.243" v="67550" actId="478"/>
          <ac:picMkLst>
            <pc:docMk/>
            <pc:sldMk cId="3747132904" sldId="511"/>
            <ac:picMk id="79" creationId="{A1996582-FA4B-4E3D-8D8A-35FB0DBF1A32}"/>
          </ac:picMkLst>
        </pc:picChg>
        <pc:picChg chg="del mod ord">
          <ac:chgData name="Jonathan Loo" userId="d2d72d48b56f45d8" providerId="LiveId" clId="{D13DE75A-ED86-4B24-95DA-B9DEDE813A63}" dt="2020-11-22T15:17:49.011" v="67641" actId="478"/>
          <ac:picMkLst>
            <pc:docMk/>
            <pc:sldMk cId="3747132904" sldId="511"/>
            <ac:picMk id="81" creationId="{495DEB3D-2AE6-41E1-AEAB-EACD7B3AD118}"/>
          </ac:picMkLst>
        </pc:picChg>
        <pc:picChg chg="del mod">
          <ac:chgData name="Jonathan Loo" userId="d2d72d48b56f45d8" providerId="LiveId" clId="{D13DE75A-ED86-4B24-95DA-B9DEDE813A63}" dt="2020-11-22T15:17:38.898" v="67631"/>
          <ac:picMkLst>
            <pc:docMk/>
            <pc:sldMk cId="3747132904" sldId="511"/>
            <ac:picMk id="83" creationId="{F5AB857E-04C8-4B6F-BE7F-1E187981E8DA}"/>
          </ac:picMkLst>
        </pc:picChg>
        <pc:picChg chg="mod ord">
          <ac:chgData name="Jonathan Loo" userId="d2d72d48b56f45d8" providerId="LiveId" clId="{D13DE75A-ED86-4B24-95DA-B9DEDE813A63}" dt="2020-11-22T15:18:48.060" v="67686" actId="1076"/>
          <ac:picMkLst>
            <pc:docMk/>
            <pc:sldMk cId="3747132904" sldId="511"/>
            <ac:picMk id="85" creationId="{CA11B134-612C-461B-99BD-D030AA21B749}"/>
          </ac:picMkLst>
        </pc:picChg>
        <pc:picChg chg="del mod ord">
          <ac:chgData name="Jonathan Loo" userId="d2d72d48b56f45d8" providerId="LiveId" clId="{D13DE75A-ED86-4B24-95DA-B9DEDE813A63}" dt="2020-11-22T15:19:11.572" v="67698" actId="478"/>
          <ac:picMkLst>
            <pc:docMk/>
            <pc:sldMk cId="3747132904" sldId="511"/>
            <ac:picMk id="87" creationId="{A103031C-2636-4D05-A2B2-D9F11AEB9BA5}"/>
          </ac:picMkLst>
        </pc:picChg>
        <pc:picChg chg="del mod ord">
          <ac:chgData name="Jonathan Loo" userId="d2d72d48b56f45d8" providerId="LiveId" clId="{D13DE75A-ED86-4B24-95DA-B9DEDE813A63}" dt="2020-11-22T15:19:19.375" v="67716" actId="478"/>
          <ac:picMkLst>
            <pc:docMk/>
            <pc:sldMk cId="3747132904" sldId="511"/>
            <ac:picMk id="89" creationId="{0393FC69-CEFC-4F3C-AF2A-2A182264DF6C}"/>
          </ac:picMkLst>
        </pc:picChg>
        <pc:picChg chg="mod ord">
          <ac:chgData name="Jonathan Loo" userId="d2d72d48b56f45d8" providerId="LiveId" clId="{D13DE75A-ED86-4B24-95DA-B9DEDE813A63}" dt="2020-11-22T15:19:11.574" v="67700" actId="962"/>
          <ac:picMkLst>
            <pc:docMk/>
            <pc:sldMk cId="3747132904" sldId="511"/>
            <ac:picMk id="91" creationId="{7D080901-6912-4389-AC36-FE4AF82D4014}"/>
          </ac:picMkLst>
        </pc:picChg>
        <pc:picChg chg="del mod ord">
          <ac:chgData name="Jonathan Loo" userId="d2d72d48b56f45d8" providerId="LiveId" clId="{D13DE75A-ED86-4B24-95DA-B9DEDE813A63}" dt="2020-11-22T15:34:10.151" v="67972" actId="478"/>
          <ac:picMkLst>
            <pc:docMk/>
            <pc:sldMk cId="3747132904" sldId="511"/>
            <ac:picMk id="93" creationId="{1EFD0C90-4049-4C87-B6C3-1C7B86EA29B8}"/>
          </ac:picMkLst>
        </pc:picChg>
        <pc:picChg chg="del mod ord">
          <ac:chgData name="Jonathan Loo" userId="d2d72d48b56f45d8" providerId="LiveId" clId="{D13DE75A-ED86-4B24-95DA-B9DEDE813A63}" dt="2020-11-22T15:34:21.191" v="67991" actId="478"/>
          <ac:picMkLst>
            <pc:docMk/>
            <pc:sldMk cId="3747132904" sldId="511"/>
            <ac:picMk id="95" creationId="{C1273B81-0CCF-42F5-B8A2-D7A66E1E2558}"/>
          </ac:picMkLst>
        </pc:picChg>
        <pc:picChg chg="del mod ord">
          <ac:chgData name="Jonathan Loo" userId="d2d72d48b56f45d8" providerId="LiveId" clId="{D13DE75A-ED86-4B24-95DA-B9DEDE813A63}" dt="2020-11-22T15:41:18.919" v="68017" actId="478"/>
          <ac:picMkLst>
            <pc:docMk/>
            <pc:sldMk cId="3747132904" sldId="511"/>
            <ac:picMk id="97" creationId="{2C7DE014-8C0D-43AB-9993-C965A2FB1AD0}"/>
          </ac:picMkLst>
        </pc:picChg>
        <pc:picChg chg="mod ord">
          <ac:chgData name="Jonathan Loo" userId="d2d72d48b56f45d8" providerId="LiveId" clId="{D13DE75A-ED86-4B24-95DA-B9DEDE813A63}" dt="2020-11-22T15:41:18.921" v="68019" actId="962"/>
          <ac:picMkLst>
            <pc:docMk/>
            <pc:sldMk cId="3747132904" sldId="511"/>
            <ac:picMk id="99" creationId="{98FF76AE-46A1-4D18-9746-2C89EAC8B133}"/>
          </ac:picMkLst>
        </pc:picChg>
      </pc:sldChg>
      <pc:sldChg chg="modSp add del">
        <pc:chgData name="Jonathan Loo" userId="d2d72d48b56f45d8" providerId="LiveId" clId="{D13DE75A-ED86-4B24-95DA-B9DEDE813A63}" dt="2020-11-22T15:15:10.275" v="67556" actId="47"/>
        <pc:sldMkLst>
          <pc:docMk/>
          <pc:sldMk cId="1213070377" sldId="512"/>
        </pc:sldMkLst>
        <pc:spChg chg="mod">
          <ac:chgData name="Jonathan Loo" userId="d2d72d48b56f45d8" providerId="LiveId" clId="{D13DE75A-ED86-4B24-95DA-B9DEDE813A63}" dt="2020-11-22T12:28:14.823" v="64809" actId="20577"/>
          <ac:spMkLst>
            <pc:docMk/>
            <pc:sldMk cId="1213070377" sldId="512"/>
            <ac:spMk id="6" creationId="{F1E9BFD5-B3FB-4C94-A8BF-C53FBC57199E}"/>
          </ac:spMkLst>
        </pc:spChg>
      </pc:sldChg>
      <pc:sldChg chg="addSp delSp modSp new del mod">
        <pc:chgData name="Jonathan Loo" userId="d2d72d48b56f45d8" providerId="LiveId" clId="{D13DE75A-ED86-4B24-95DA-B9DEDE813A63}" dt="2020-11-22T15:15:01.471" v="67555" actId="47"/>
        <pc:sldMkLst>
          <pc:docMk/>
          <pc:sldMk cId="1928434694" sldId="513"/>
        </pc:sldMkLst>
        <pc:spChg chg="mod">
          <ac:chgData name="Jonathan Loo" userId="d2d72d48b56f45d8" providerId="LiveId" clId="{D13DE75A-ED86-4B24-95DA-B9DEDE813A63}" dt="2020-11-22T12:54:03.225" v="64840" actId="20577"/>
          <ac:spMkLst>
            <pc:docMk/>
            <pc:sldMk cId="1928434694" sldId="513"/>
            <ac:spMk id="3" creationId="{F4C73EF2-C070-4924-A73C-5B0FB1F8889D}"/>
          </ac:spMkLst>
        </pc:spChg>
        <pc:spChg chg="add del">
          <ac:chgData name="Jonathan Loo" userId="d2d72d48b56f45d8" providerId="LiveId" clId="{D13DE75A-ED86-4B24-95DA-B9DEDE813A63}" dt="2020-11-22T12:39:52.775" v="64824"/>
          <ac:spMkLst>
            <pc:docMk/>
            <pc:sldMk cId="1928434694" sldId="513"/>
            <ac:spMk id="5" creationId="{D5F71661-2408-4982-981B-63BFF3937112}"/>
          </ac:spMkLst>
        </pc:spChg>
        <pc:spChg chg="add del">
          <ac:chgData name="Jonathan Loo" userId="d2d72d48b56f45d8" providerId="LiveId" clId="{D13DE75A-ED86-4B24-95DA-B9DEDE813A63}" dt="2020-11-22T12:39:52.775" v="64824"/>
          <ac:spMkLst>
            <pc:docMk/>
            <pc:sldMk cId="1928434694" sldId="513"/>
            <ac:spMk id="6" creationId="{B126CB99-0F2E-4A65-ACB2-E5599E6646EB}"/>
          </ac:spMkLst>
        </pc:spChg>
        <pc:spChg chg="add del">
          <ac:chgData name="Jonathan Loo" userId="d2d72d48b56f45d8" providerId="LiveId" clId="{D13DE75A-ED86-4B24-95DA-B9DEDE813A63}" dt="2020-11-22T12:39:52.775" v="64824"/>
          <ac:spMkLst>
            <pc:docMk/>
            <pc:sldMk cId="1928434694" sldId="513"/>
            <ac:spMk id="7" creationId="{D36DD2D1-D1B5-4732-995B-74948EBB641B}"/>
          </ac:spMkLst>
        </pc:spChg>
        <pc:spChg chg="add del">
          <ac:chgData name="Jonathan Loo" userId="d2d72d48b56f45d8" providerId="LiveId" clId="{D13DE75A-ED86-4B24-95DA-B9DEDE813A63}" dt="2020-11-22T12:39:52.775" v="64824"/>
          <ac:spMkLst>
            <pc:docMk/>
            <pc:sldMk cId="1928434694" sldId="513"/>
            <ac:spMk id="8" creationId="{3F8A86F7-E449-4CC6-9411-852FC1EE9B74}"/>
          </ac:spMkLst>
        </pc:spChg>
        <pc:spChg chg="add del">
          <ac:chgData name="Jonathan Loo" userId="d2d72d48b56f45d8" providerId="LiveId" clId="{D13DE75A-ED86-4B24-95DA-B9DEDE813A63}" dt="2020-11-22T12:39:52.775" v="64824"/>
          <ac:spMkLst>
            <pc:docMk/>
            <pc:sldMk cId="1928434694" sldId="513"/>
            <ac:spMk id="9" creationId="{A96837DF-494A-468D-944B-3F67DFD6B4B1}"/>
          </ac:spMkLst>
        </pc:spChg>
        <pc:picChg chg="add mod">
          <ac:chgData name="Jonathan Loo" userId="d2d72d48b56f45d8" providerId="LiveId" clId="{D13DE75A-ED86-4B24-95DA-B9DEDE813A63}" dt="2020-11-22T12:53:11.114" v="64830" actId="1076"/>
          <ac:picMkLst>
            <pc:docMk/>
            <pc:sldMk cId="1928434694" sldId="513"/>
            <ac:picMk id="10" creationId="{E9DF0654-20F3-44E6-B2B1-334F1EF2BE56}"/>
          </ac:picMkLst>
        </pc:picChg>
      </pc:sldChg>
      <pc:sldChg chg="addSp delSp modSp add del mod">
        <pc:chgData name="Jonathan Loo" userId="d2d72d48b56f45d8" providerId="LiveId" clId="{D13DE75A-ED86-4B24-95DA-B9DEDE813A63}" dt="2020-11-22T15:14:55.094" v="67553" actId="47"/>
        <pc:sldMkLst>
          <pc:docMk/>
          <pc:sldMk cId="83734410" sldId="514"/>
        </pc:sldMkLst>
        <pc:spChg chg="mod">
          <ac:chgData name="Jonathan Loo" userId="d2d72d48b56f45d8" providerId="LiveId" clId="{D13DE75A-ED86-4B24-95DA-B9DEDE813A63}" dt="2020-11-22T14:04:01.160" v="65498" actId="20577"/>
          <ac:spMkLst>
            <pc:docMk/>
            <pc:sldMk cId="83734410" sldId="514"/>
            <ac:spMk id="6" creationId="{F1E9BFD5-B3FB-4C94-A8BF-C53FBC57199E}"/>
          </ac:spMkLst>
        </pc:spChg>
        <pc:grpChg chg="del mod">
          <ac:chgData name="Jonathan Loo" userId="d2d72d48b56f45d8" providerId="LiveId" clId="{D13DE75A-ED86-4B24-95DA-B9DEDE813A63}" dt="2020-11-22T13:43:55.704" v="65391" actId="478"/>
          <ac:grpSpMkLst>
            <pc:docMk/>
            <pc:sldMk cId="83734410" sldId="514"/>
            <ac:grpSpMk id="46" creationId="{51C7E5E4-D2DE-4D03-A7E3-B3CBD0E443EE}"/>
          </ac:grpSpMkLst>
        </pc:grpChg>
        <pc:picChg chg="add del mod">
          <ac:chgData name="Jonathan Loo" userId="d2d72d48b56f45d8" providerId="LiveId" clId="{D13DE75A-ED86-4B24-95DA-B9DEDE813A63}" dt="2020-11-22T13:28:59.250" v="65037" actId="478"/>
          <ac:picMkLst>
            <pc:docMk/>
            <pc:sldMk cId="83734410" sldId="514"/>
            <ac:picMk id="4" creationId="{DC9E60F1-72F4-4D90-A2D8-56D0E92D050E}"/>
          </ac:picMkLst>
        </pc:picChg>
        <pc:picChg chg="del mod ord">
          <ac:chgData name="Jonathan Loo" userId="d2d72d48b56f45d8" providerId="LiveId" clId="{D13DE75A-ED86-4B24-95DA-B9DEDE813A63}" dt="2020-11-22T13:29:07.051" v="65051" actId="478"/>
          <ac:picMkLst>
            <pc:docMk/>
            <pc:sldMk cId="83734410" sldId="514"/>
            <ac:picMk id="7" creationId="{8A69EA50-C21D-44F7-AB99-36D717134708}"/>
          </ac:picMkLst>
        </pc:picChg>
        <pc:picChg chg="del mod ord">
          <ac:chgData name="Jonathan Loo" userId="d2d72d48b56f45d8" providerId="LiveId" clId="{D13DE75A-ED86-4B24-95DA-B9DEDE813A63}" dt="2020-11-22T13:29:25.521" v="65067" actId="478"/>
          <ac:picMkLst>
            <pc:docMk/>
            <pc:sldMk cId="83734410" sldId="514"/>
            <ac:picMk id="9" creationId="{6F73F566-D9AB-4E18-AE03-45F0DA822F7E}"/>
          </ac:picMkLst>
        </pc:picChg>
        <pc:picChg chg="del mod ord">
          <ac:chgData name="Jonathan Loo" userId="d2d72d48b56f45d8" providerId="LiveId" clId="{D13DE75A-ED86-4B24-95DA-B9DEDE813A63}" dt="2020-11-22T13:30:11.687" v="65081" actId="478"/>
          <ac:picMkLst>
            <pc:docMk/>
            <pc:sldMk cId="83734410" sldId="514"/>
            <ac:picMk id="11" creationId="{B15A133C-D217-4770-9717-5E73854A39F8}"/>
          </ac:picMkLst>
        </pc:picChg>
        <pc:picChg chg="del mod ord">
          <ac:chgData name="Jonathan Loo" userId="d2d72d48b56f45d8" providerId="LiveId" clId="{D13DE75A-ED86-4B24-95DA-B9DEDE813A63}" dt="2020-11-22T13:30:30.103" v="65084" actId="478"/>
          <ac:picMkLst>
            <pc:docMk/>
            <pc:sldMk cId="83734410" sldId="514"/>
            <ac:picMk id="14" creationId="{8AE12E92-7DBD-4C1E-BDEA-CCE4C492BE54}"/>
          </ac:picMkLst>
        </pc:picChg>
        <pc:picChg chg="del mod">
          <ac:chgData name="Jonathan Loo" userId="d2d72d48b56f45d8" providerId="LiveId" clId="{D13DE75A-ED86-4B24-95DA-B9DEDE813A63}" dt="2020-11-22T13:31:24.419" v="65105" actId="478"/>
          <ac:picMkLst>
            <pc:docMk/>
            <pc:sldMk cId="83734410" sldId="514"/>
            <ac:picMk id="16" creationId="{B3CAF841-472E-4A49-98F5-CA4480E08151}"/>
          </ac:picMkLst>
        </pc:picChg>
        <pc:picChg chg="del mod ord">
          <ac:chgData name="Jonathan Loo" userId="d2d72d48b56f45d8" providerId="LiveId" clId="{D13DE75A-ED86-4B24-95DA-B9DEDE813A63}" dt="2020-11-22T13:41:49.719" v="65257" actId="478"/>
          <ac:picMkLst>
            <pc:docMk/>
            <pc:sldMk cId="83734410" sldId="514"/>
            <ac:picMk id="19" creationId="{49C2B748-C2E5-404D-9118-4832741D9F0F}"/>
          </ac:picMkLst>
        </pc:picChg>
        <pc:picChg chg="del mod ord">
          <ac:chgData name="Jonathan Loo" userId="d2d72d48b56f45d8" providerId="LiveId" clId="{D13DE75A-ED86-4B24-95DA-B9DEDE813A63}" dt="2020-11-22T13:43:38.419" v="65386" actId="478"/>
          <ac:picMkLst>
            <pc:docMk/>
            <pc:sldMk cId="83734410" sldId="514"/>
            <ac:picMk id="21" creationId="{83F31CA5-8649-49FE-BAE8-B28838C6847B}"/>
          </ac:picMkLst>
        </pc:picChg>
        <pc:picChg chg="del mod ord">
          <ac:chgData name="Jonathan Loo" userId="d2d72d48b56f45d8" providerId="LiveId" clId="{D13DE75A-ED86-4B24-95DA-B9DEDE813A63}" dt="2020-11-22T13:44:29.162" v="65405" actId="478"/>
          <ac:picMkLst>
            <pc:docMk/>
            <pc:sldMk cId="83734410" sldId="514"/>
            <ac:picMk id="23" creationId="{B737F158-A7C2-4448-84F9-C1B35E5FF2CD}"/>
          </ac:picMkLst>
        </pc:picChg>
        <pc:picChg chg="mod ord">
          <ac:chgData name="Jonathan Loo" userId="d2d72d48b56f45d8" providerId="LiveId" clId="{D13DE75A-ED86-4B24-95DA-B9DEDE813A63}" dt="2020-11-22T14:03:43.469" v="65495" actId="1076"/>
          <ac:picMkLst>
            <pc:docMk/>
            <pc:sldMk cId="83734410" sldId="514"/>
            <ac:picMk id="25" creationId="{BDBACF1F-82AF-42BE-8DA6-441600282BD4}"/>
          </ac:picMkLst>
        </pc:picChg>
        <pc:picChg chg="del mod">
          <ac:chgData name="Jonathan Loo" userId="d2d72d48b56f45d8" providerId="LiveId" clId="{D13DE75A-ED86-4B24-95DA-B9DEDE813A63}" dt="2020-11-22T13:43:56.334" v="65392" actId="478"/>
          <ac:picMkLst>
            <pc:docMk/>
            <pc:sldMk cId="83734410" sldId="514"/>
            <ac:picMk id="48" creationId="{AFA23CB3-E503-4986-8A03-BC6EB1B0045A}"/>
          </ac:picMkLst>
        </pc:picChg>
        <pc:picChg chg="del mod">
          <ac:chgData name="Jonathan Loo" userId="d2d72d48b56f45d8" providerId="LiveId" clId="{D13DE75A-ED86-4B24-95DA-B9DEDE813A63}" dt="2020-11-22T13:43:57.150" v="65393" actId="478"/>
          <ac:picMkLst>
            <pc:docMk/>
            <pc:sldMk cId="83734410" sldId="514"/>
            <ac:picMk id="54" creationId="{69C8E3B3-1D6A-4A63-BAAF-440325AA0F1A}"/>
          </ac:picMkLst>
        </pc:picChg>
      </pc:sldChg>
      <pc:sldChg chg="new del">
        <pc:chgData name="Jonathan Loo" userId="d2d72d48b56f45d8" providerId="LiveId" clId="{D13DE75A-ED86-4B24-95DA-B9DEDE813A63}" dt="2020-11-22T14:06:56.938" v="65508" actId="47"/>
        <pc:sldMkLst>
          <pc:docMk/>
          <pc:sldMk cId="3625042810" sldId="515"/>
        </pc:sldMkLst>
      </pc:sldChg>
      <pc:sldChg chg="addSp delSp modSp new mod modClrScheme chgLayout">
        <pc:chgData name="Jonathan Loo" userId="d2d72d48b56f45d8" providerId="LiveId" clId="{D13DE75A-ED86-4B24-95DA-B9DEDE813A63}" dt="2020-12-04T17:09:43.763" v="71746" actId="1036"/>
        <pc:sldMkLst>
          <pc:docMk/>
          <pc:sldMk cId="3987507244" sldId="515"/>
        </pc:sldMkLst>
        <pc:spChg chg="mod ord">
          <ac:chgData name="Jonathan Loo" userId="d2d72d48b56f45d8" providerId="LiveId" clId="{D13DE75A-ED86-4B24-95DA-B9DEDE813A63}" dt="2020-11-22T14:35:39.407" v="66603" actId="6264"/>
          <ac:spMkLst>
            <pc:docMk/>
            <pc:sldMk cId="3987507244" sldId="515"/>
            <ac:spMk id="2" creationId="{7B5DCFC9-8142-4816-A03A-62263538FCC8}"/>
          </ac:spMkLst>
        </pc:spChg>
        <pc:spChg chg="mod ord">
          <ac:chgData name="Jonathan Loo" userId="d2d72d48b56f45d8" providerId="LiveId" clId="{D13DE75A-ED86-4B24-95DA-B9DEDE813A63}" dt="2020-11-22T15:28:38.811" v="67952" actId="20577"/>
          <ac:spMkLst>
            <pc:docMk/>
            <pc:sldMk cId="3987507244" sldId="515"/>
            <ac:spMk id="3" creationId="{E79B9745-057D-47DF-AC11-28F7A2CFD621}"/>
          </ac:spMkLst>
        </pc:spChg>
        <pc:spChg chg="del ord">
          <ac:chgData name="Jonathan Loo" userId="d2d72d48b56f45d8" providerId="LiveId" clId="{D13DE75A-ED86-4B24-95DA-B9DEDE813A63}" dt="2020-12-04T17:09:31.711" v="71728" actId="478"/>
          <ac:spMkLst>
            <pc:docMk/>
            <pc:sldMk cId="3987507244" sldId="515"/>
            <ac:spMk id="4" creationId="{29E7F985-1164-4D1F-9F12-BCE2BB9EEAE1}"/>
          </ac:spMkLst>
        </pc:spChg>
        <pc:spChg chg="del ord">
          <ac:chgData name="Jonathan Loo" userId="d2d72d48b56f45d8" providerId="LiveId" clId="{D13DE75A-ED86-4B24-95DA-B9DEDE813A63}" dt="2020-11-23T15:14:55.221" v="68039" actId="478"/>
          <ac:spMkLst>
            <pc:docMk/>
            <pc:sldMk cId="3987507244" sldId="515"/>
            <ac:spMk id="4" creationId="{B2132805-2CE3-4B12-82ED-6E990E0EB559}"/>
          </ac:spMkLst>
        </pc:spChg>
        <pc:spChg chg="add del mod ord">
          <ac:chgData name="Jonathan Loo" userId="d2d72d48b56f45d8" providerId="LiveId" clId="{D13DE75A-ED86-4B24-95DA-B9DEDE813A63}" dt="2020-11-22T14:13:49.268" v="65960" actId="6264"/>
          <ac:spMkLst>
            <pc:docMk/>
            <pc:sldMk cId="3987507244" sldId="515"/>
            <ac:spMk id="4" creationId="{D4944EEF-E86B-4E23-A05F-51E0993758DE}"/>
          </ac:spMkLst>
        </pc:spChg>
        <pc:spChg chg="add del mod">
          <ac:chgData name="Jonathan Loo" userId="d2d72d48b56f45d8" providerId="LiveId" clId="{D13DE75A-ED86-4B24-95DA-B9DEDE813A63}" dt="2020-11-22T14:13:49.268" v="65960" actId="6264"/>
          <ac:spMkLst>
            <pc:docMk/>
            <pc:sldMk cId="3987507244" sldId="515"/>
            <ac:spMk id="7" creationId="{28BA342A-1A7B-4AAA-BB98-BA222A2632A7}"/>
          </ac:spMkLst>
        </pc:spChg>
        <pc:spChg chg="del ord">
          <ac:chgData name="Jonathan Loo" userId="d2d72d48b56f45d8" providerId="LiveId" clId="{D13DE75A-ED86-4B24-95DA-B9DEDE813A63}" dt="2020-11-23T15:15:57.441" v="68061" actId="478"/>
          <ac:spMkLst>
            <pc:docMk/>
            <pc:sldMk cId="3987507244" sldId="515"/>
            <ac:spMk id="8" creationId="{913E759D-8339-4A02-B339-1B7C4260BADC}"/>
          </ac:spMkLst>
        </pc:spChg>
        <pc:spChg chg="add del mod">
          <ac:chgData name="Jonathan Loo" userId="d2d72d48b56f45d8" providerId="LiveId" clId="{D13DE75A-ED86-4B24-95DA-B9DEDE813A63}" dt="2020-11-22T14:13:49.268" v="65960" actId="6264"/>
          <ac:spMkLst>
            <pc:docMk/>
            <pc:sldMk cId="3987507244" sldId="515"/>
            <ac:spMk id="8" creationId="{E6B57569-0510-4118-A50D-FE401885DC9B}"/>
          </ac:spMkLst>
        </pc:spChg>
        <pc:spChg chg="add mod ord">
          <ac:chgData name="Jonathan Loo" userId="d2d72d48b56f45d8" providerId="LiveId" clId="{D13DE75A-ED86-4B24-95DA-B9DEDE813A63}" dt="2020-11-23T15:52:56.453" v="68156" actId="20577"/>
          <ac:spMkLst>
            <pc:docMk/>
            <pc:sldMk cId="3987507244" sldId="515"/>
            <ac:spMk id="9" creationId="{9C1C3B89-626B-4211-9C72-A5B6DBFBBE68}"/>
          </ac:spMkLst>
        </pc:spChg>
        <pc:spChg chg="del ord">
          <ac:chgData name="Jonathan Loo" userId="d2d72d48b56f45d8" providerId="LiveId" clId="{D13DE75A-ED86-4B24-95DA-B9DEDE813A63}" dt="2020-11-25T09:50:04.930" v="68367" actId="478"/>
          <ac:spMkLst>
            <pc:docMk/>
            <pc:sldMk cId="3987507244" sldId="515"/>
            <ac:spMk id="13" creationId="{B4D62957-51D4-4B6F-ACBE-0F6893D08480}"/>
          </ac:spMkLst>
        </pc:spChg>
        <pc:spChg chg="del ord">
          <ac:chgData name="Jonathan Loo" userId="d2d72d48b56f45d8" providerId="LiveId" clId="{D13DE75A-ED86-4B24-95DA-B9DEDE813A63}" dt="2020-11-25T09:50:24.446" v="68389" actId="478"/>
          <ac:spMkLst>
            <pc:docMk/>
            <pc:sldMk cId="3987507244" sldId="515"/>
            <ac:spMk id="18" creationId="{03414D23-3BFA-4890-AF2C-C076C83E5F22}"/>
          </ac:spMkLst>
        </pc:spChg>
        <pc:spChg chg="add del mod">
          <ac:chgData name="Jonathan Loo" userId="d2d72d48b56f45d8" providerId="LiveId" clId="{D13DE75A-ED86-4B24-95DA-B9DEDE813A63}" dt="2020-11-22T14:35:39.407" v="66603" actId="6264"/>
          <ac:spMkLst>
            <pc:docMk/>
            <pc:sldMk cId="3987507244" sldId="515"/>
            <ac:spMk id="42" creationId="{85047147-E9D5-4666-AC6B-E1E77D39B63E}"/>
          </ac:spMkLst>
        </pc:spChg>
        <pc:spChg chg="add del mod">
          <ac:chgData name="Jonathan Loo" userId="d2d72d48b56f45d8" providerId="LiveId" clId="{D13DE75A-ED86-4B24-95DA-B9DEDE813A63}" dt="2020-11-22T14:35:39.407" v="66603" actId="6264"/>
          <ac:spMkLst>
            <pc:docMk/>
            <pc:sldMk cId="3987507244" sldId="515"/>
            <ac:spMk id="43" creationId="{647738BC-390E-4E70-BFD8-F1431AA64912}"/>
          </ac:spMkLst>
        </pc:spChg>
        <pc:spChg chg="add del mod">
          <ac:chgData name="Jonathan Loo" userId="d2d72d48b56f45d8" providerId="LiveId" clId="{D13DE75A-ED86-4B24-95DA-B9DEDE813A63}" dt="2020-11-22T14:35:39.407" v="66603" actId="6264"/>
          <ac:spMkLst>
            <pc:docMk/>
            <pc:sldMk cId="3987507244" sldId="515"/>
            <ac:spMk id="44" creationId="{20A5682E-BCB8-48D5-96DF-7B28DBA331E4}"/>
          </ac:spMkLst>
        </pc:spChg>
        <pc:spChg chg="add mod">
          <ac:chgData name="Jonathan Loo" userId="d2d72d48b56f45d8" providerId="LiveId" clId="{D13DE75A-ED86-4B24-95DA-B9DEDE813A63}" dt="2020-11-22T15:21:53.896" v="67771" actId="208"/>
          <ac:spMkLst>
            <pc:docMk/>
            <pc:sldMk cId="3987507244" sldId="515"/>
            <ac:spMk id="85" creationId="{C3130EF8-62BA-497F-89AF-5806B573CD41}"/>
          </ac:spMkLst>
        </pc:spChg>
        <pc:spChg chg="add mod">
          <ac:chgData name="Jonathan Loo" userId="d2d72d48b56f45d8" providerId="LiveId" clId="{D13DE75A-ED86-4B24-95DA-B9DEDE813A63}" dt="2020-11-22T15:22:31.769" v="67776" actId="1582"/>
          <ac:spMkLst>
            <pc:docMk/>
            <pc:sldMk cId="3987507244" sldId="515"/>
            <ac:spMk id="91" creationId="{FC97557F-639C-4DD3-8828-5D4161DF89BD}"/>
          </ac:spMkLst>
        </pc:spChg>
        <pc:spChg chg="del ord">
          <ac:chgData name="Jonathan Loo" userId="d2d72d48b56f45d8" providerId="LiveId" clId="{D13DE75A-ED86-4B24-95DA-B9DEDE813A63}" dt="2020-11-22T15:25:09.691" v="67914" actId="478"/>
          <ac:spMkLst>
            <pc:docMk/>
            <pc:sldMk cId="3987507244" sldId="515"/>
            <ac:spMk id="94" creationId="{2031A45E-72FA-4C7F-A120-5AA6F2BADE20}"/>
          </ac:spMkLst>
        </pc:spChg>
        <pc:grpChg chg="ord">
          <ac:chgData name="Jonathan Loo" userId="d2d72d48b56f45d8" providerId="LiveId" clId="{D13DE75A-ED86-4B24-95DA-B9DEDE813A63}" dt="2020-12-04T17:09:31.709" v="71727"/>
          <ac:grpSpMkLst>
            <pc:docMk/>
            <pc:sldMk cId="3987507244" sldId="515"/>
            <ac:grpSpMk id="7" creationId="{3AF7A99E-78CC-42DD-942C-C75089A3AFC2}"/>
          </ac:grpSpMkLst>
        </pc:grpChg>
        <pc:grpChg chg="ord">
          <ac:chgData name="Jonathan Loo" userId="d2d72d48b56f45d8" providerId="LiveId" clId="{D13DE75A-ED86-4B24-95DA-B9DEDE813A63}" dt="2020-11-23T15:14:55.220" v="68038"/>
          <ac:grpSpMkLst>
            <pc:docMk/>
            <pc:sldMk cId="3987507244" sldId="515"/>
            <ac:grpSpMk id="7" creationId="{F0C8BEBE-1F87-4F2D-9959-F241C1DB616C}"/>
          </ac:grpSpMkLst>
        </pc:grpChg>
        <pc:grpChg chg="ord">
          <ac:chgData name="Jonathan Loo" userId="d2d72d48b56f45d8" providerId="LiveId" clId="{D13DE75A-ED86-4B24-95DA-B9DEDE813A63}" dt="2020-11-23T15:15:57.440" v="68060"/>
          <ac:grpSpMkLst>
            <pc:docMk/>
            <pc:sldMk cId="3987507244" sldId="515"/>
            <ac:grpSpMk id="12" creationId="{EFAB2AB2-F704-402E-B84E-ADD37B97ED6C}"/>
          </ac:grpSpMkLst>
        </pc:grpChg>
        <pc:grpChg chg="ord">
          <ac:chgData name="Jonathan Loo" userId="d2d72d48b56f45d8" providerId="LiveId" clId="{D13DE75A-ED86-4B24-95DA-B9DEDE813A63}" dt="2020-11-25T09:50:04.928" v="68366"/>
          <ac:grpSpMkLst>
            <pc:docMk/>
            <pc:sldMk cId="3987507244" sldId="515"/>
            <ac:grpSpMk id="17" creationId="{B8BBC55E-AE56-4D97-AD67-B94EF7DB98FD}"/>
          </ac:grpSpMkLst>
        </pc:grpChg>
        <pc:grpChg chg="ord">
          <ac:chgData name="Jonathan Loo" userId="d2d72d48b56f45d8" providerId="LiveId" clId="{D13DE75A-ED86-4B24-95DA-B9DEDE813A63}" dt="2020-11-25T09:50:24.445" v="68388"/>
          <ac:grpSpMkLst>
            <pc:docMk/>
            <pc:sldMk cId="3987507244" sldId="515"/>
            <ac:grpSpMk id="21" creationId="{2CB1AA76-5DA7-4A6A-A200-EAEEC08348CE}"/>
          </ac:grpSpMkLst>
        </pc:grpChg>
        <pc:grpChg chg="add mod">
          <ac:chgData name="Jonathan Loo" userId="d2d72d48b56f45d8" providerId="LiveId" clId="{D13DE75A-ED86-4B24-95DA-B9DEDE813A63}" dt="2020-11-22T15:22:15.248" v="67775" actId="164"/>
          <ac:grpSpMkLst>
            <pc:docMk/>
            <pc:sldMk cId="3987507244" sldId="515"/>
            <ac:grpSpMk id="90" creationId="{0581A9B2-EE02-4709-89FB-89689F476CB0}"/>
          </ac:grpSpMkLst>
        </pc:grpChg>
        <pc:grpChg chg="add mod">
          <ac:chgData name="Jonathan Loo" userId="d2d72d48b56f45d8" providerId="LiveId" clId="{D13DE75A-ED86-4B24-95DA-B9DEDE813A63}" dt="2020-11-22T15:23:46.661" v="67890" actId="1076"/>
          <ac:grpSpMkLst>
            <pc:docMk/>
            <pc:sldMk cId="3987507244" sldId="515"/>
            <ac:grpSpMk id="92" creationId="{352E6C5B-80FC-4721-93F8-4EBED63FF648}"/>
          </ac:grpSpMkLst>
        </pc:grpChg>
        <pc:grpChg chg="add mod">
          <ac:chgData name="Jonathan Loo" userId="d2d72d48b56f45d8" providerId="LiveId" clId="{D13DE75A-ED86-4B24-95DA-B9DEDE813A63}" dt="2020-11-22T15:23:57.094" v="67894" actId="1076"/>
          <ac:grpSpMkLst>
            <pc:docMk/>
            <pc:sldMk cId="3987507244" sldId="515"/>
            <ac:grpSpMk id="93" creationId="{15DFEBB1-2234-4C59-895B-4E55AF5E55FC}"/>
          </ac:grpSpMkLst>
        </pc:grpChg>
        <pc:grpChg chg="mod ord">
          <ac:chgData name="Jonathan Loo" userId="d2d72d48b56f45d8" providerId="LiveId" clId="{D13DE75A-ED86-4B24-95DA-B9DEDE813A63}" dt="2020-11-22T15:25:25.964" v="67918" actId="1076"/>
          <ac:grpSpMkLst>
            <pc:docMk/>
            <pc:sldMk cId="3987507244" sldId="515"/>
            <ac:grpSpMk id="97" creationId="{CDECEA1D-1C04-4A04-981C-4468B6004C39}"/>
          </ac:grpSpMkLst>
        </pc:grpChg>
        <pc:picChg chg="mod ord">
          <ac:chgData name="Jonathan Loo" userId="d2d72d48b56f45d8" providerId="LiveId" clId="{D13DE75A-ED86-4B24-95DA-B9DEDE813A63}" dt="2020-12-04T17:09:43.763" v="71746" actId="1036"/>
          <ac:picMkLst>
            <pc:docMk/>
            <pc:sldMk cId="3987507244" sldId="515"/>
            <ac:picMk id="6" creationId="{6E1EEE46-4599-4916-99EE-1CAA11632DAD}"/>
          </ac:picMkLst>
        </pc:picChg>
        <pc:picChg chg="del mod ord">
          <ac:chgData name="Jonathan Loo" userId="d2d72d48b56f45d8" providerId="LiveId" clId="{D13DE75A-ED86-4B24-95DA-B9DEDE813A63}" dt="2020-11-23T15:15:57.437" v="68058" actId="478"/>
          <ac:picMkLst>
            <pc:docMk/>
            <pc:sldMk cId="3987507244" sldId="515"/>
            <ac:picMk id="6" creationId="{B43134FF-7B40-4B42-9915-0CABA1551637}"/>
          </ac:picMkLst>
        </pc:picChg>
        <pc:picChg chg="add del mod">
          <ac:chgData name="Jonathan Loo" userId="d2d72d48b56f45d8" providerId="LiveId" clId="{D13DE75A-ED86-4B24-95DA-B9DEDE813A63}" dt="2020-11-22T14:49:10.600" v="67104" actId="478"/>
          <ac:picMkLst>
            <pc:docMk/>
            <pc:sldMk cId="3987507244" sldId="515"/>
            <ac:picMk id="6" creationId="{FDF1013F-D0D9-49EE-92D1-6921A39D271B}"/>
          </ac:picMkLst>
        </pc:picChg>
        <pc:picChg chg="del mod ord">
          <ac:chgData name="Jonathan Loo" userId="d2d72d48b56f45d8" providerId="LiveId" clId="{D13DE75A-ED86-4B24-95DA-B9DEDE813A63}" dt="2020-11-25T09:50:24.442" v="68386" actId="478"/>
          <ac:picMkLst>
            <pc:docMk/>
            <pc:sldMk cId="3987507244" sldId="515"/>
            <ac:picMk id="11" creationId="{B73D072B-CF85-4502-A86F-5330858F8FC8}"/>
          </ac:picMkLst>
        </pc:picChg>
        <pc:picChg chg="add del mod">
          <ac:chgData name="Jonathan Loo" userId="d2d72d48b56f45d8" providerId="LiveId" clId="{D13DE75A-ED86-4B24-95DA-B9DEDE813A63}" dt="2020-11-22T14:49:18.087" v="67119" actId="478"/>
          <ac:picMkLst>
            <pc:docMk/>
            <pc:sldMk cId="3987507244" sldId="515"/>
            <ac:picMk id="11" creationId="{E55BC4A6-7606-4B0C-9224-4A5E86F1C1B5}"/>
          </ac:picMkLst>
        </pc:picChg>
        <pc:picChg chg="add del mod">
          <ac:chgData name="Jonathan Loo" userId="d2d72d48b56f45d8" providerId="LiveId" clId="{D13DE75A-ED86-4B24-95DA-B9DEDE813A63}" dt="2020-11-22T14:20:36.121" v="66152" actId="478"/>
          <ac:picMkLst>
            <pc:docMk/>
            <pc:sldMk cId="3987507244" sldId="515"/>
            <ac:picMk id="13" creationId="{94AC8513-8778-49AA-865C-2314DAED28E7}"/>
          </ac:picMkLst>
        </pc:picChg>
        <pc:picChg chg="mod ord">
          <ac:chgData name="Jonathan Loo" userId="d2d72d48b56f45d8" providerId="LiveId" clId="{D13DE75A-ED86-4B24-95DA-B9DEDE813A63}" dt="2020-11-25T09:50:04.932" v="68369" actId="962"/>
          <ac:picMkLst>
            <pc:docMk/>
            <pc:sldMk cId="3987507244" sldId="515"/>
            <ac:picMk id="15" creationId="{C6814969-B486-48CF-A428-D4BBE277E20A}"/>
          </ac:picMkLst>
        </pc:picChg>
        <pc:picChg chg="del mod ord">
          <ac:chgData name="Jonathan Loo" userId="d2d72d48b56f45d8" providerId="LiveId" clId="{D13DE75A-ED86-4B24-95DA-B9DEDE813A63}" dt="2020-11-22T14:23:31.650" v="66167" actId="478"/>
          <ac:picMkLst>
            <pc:docMk/>
            <pc:sldMk cId="3987507244" sldId="515"/>
            <ac:picMk id="15" creationId="{D9C26E01-D66B-45DA-B56A-B4E42CB9A8AF}"/>
          </ac:picMkLst>
        </pc:picChg>
        <pc:picChg chg="del mod ord">
          <ac:chgData name="Jonathan Loo" userId="d2d72d48b56f45d8" providerId="LiveId" clId="{D13DE75A-ED86-4B24-95DA-B9DEDE813A63}" dt="2020-11-22T14:23:49.608" v="66181" actId="478"/>
          <ac:picMkLst>
            <pc:docMk/>
            <pc:sldMk cId="3987507244" sldId="515"/>
            <ac:picMk id="17" creationId="{61F4BF98-0B4D-4B10-98A6-E9114E16A888}"/>
          </ac:picMkLst>
        </pc:picChg>
        <pc:picChg chg="del mod ord">
          <ac:chgData name="Jonathan Loo" userId="d2d72d48b56f45d8" providerId="LiveId" clId="{D13DE75A-ED86-4B24-95DA-B9DEDE813A63}" dt="2020-11-22T14:24:02.796" v="66195" actId="478"/>
          <ac:picMkLst>
            <pc:docMk/>
            <pc:sldMk cId="3987507244" sldId="515"/>
            <ac:picMk id="19" creationId="{59B5D889-CF3F-4795-B4A7-EB6200044B54}"/>
          </ac:picMkLst>
        </pc:picChg>
        <pc:picChg chg="mod ord">
          <ac:chgData name="Jonathan Loo" userId="d2d72d48b56f45d8" providerId="LiveId" clId="{D13DE75A-ED86-4B24-95DA-B9DEDE813A63}" dt="2020-11-25T09:50:24.448" v="68391" actId="962"/>
          <ac:picMkLst>
            <pc:docMk/>
            <pc:sldMk cId="3987507244" sldId="515"/>
            <ac:picMk id="20" creationId="{C01B53CB-0185-415A-898A-11C872FE198E}"/>
          </ac:picMkLst>
        </pc:picChg>
        <pc:picChg chg="del mod ord">
          <ac:chgData name="Jonathan Loo" userId="d2d72d48b56f45d8" providerId="LiveId" clId="{D13DE75A-ED86-4B24-95DA-B9DEDE813A63}" dt="2020-11-22T14:24:14.372" v="66209" actId="478"/>
          <ac:picMkLst>
            <pc:docMk/>
            <pc:sldMk cId="3987507244" sldId="515"/>
            <ac:picMk id="21" creationId="{C356FEDD-B5B5-434B-85AF-CFA7F0AFBA5C}"/>
          </ac:picMkLst>
        </pc:picChg>
        <pc:picChg chg="del mod ord">
          <ac:chgData name="Jonathan Loo" userId="d2d72d48b56f45d8" providerId="LiveId" clId="{D13DE75A-ED86-4B24-95DA-B9DEDE813A63}" dt="2020-11-22T14:25:48.953" v="66260" actId="478"/>
          <ac:picMkLst>
            <pc:docMk/>
            <pc:sldMk cId="3987507244" sldId="515"/>
            <ac:picMk id="23" creationId="{4E8F8F17-5127-4CD1-8226-4139B89DF4FE}"/>
          </ac:picMkLst>
        </pc:picChg>
        <pc:picChg chg="del mod ord">
          <ac:chgData name="Jonathan Loo" userId="d2d72d48b56f45d8" providerId="LiveId" clId="{D13DE75A-ED86-4B24-95DA-B9DEDE813A63}" dt="2020-11-22T14:26:55.659" v="66274" actId="478"/>
          <ac:picMkLst>
            <pc:docMk/>
            <pc:sldMk cId="3987507244" sldId="515"/>
            <ac:picMk id="25" creationId="{F055737C-F994-46BA-9160-7FA63C6CC559}"/>
          </ac:picMkLst>
        </pc:picChg>
        <pc:picChg chg="del mod ord">
          <ac:chgData name="Jonathan Loo" userId="d2d72d48b56f45d8" providerId="LiveId" clId="{D13DE75A-ED86-4B24-95DA-B9DEDE813A63}" dt="2020-11-22T14:27:04.877" v="66289" actId="478"/>
          <ac:picMkLst>
            <pc:docMk/>
            <pc:sldMk cId="3987507244" sldId="515"/>
            <ac:picMk id="27" creationId="{3824CB5F-6076-4FF2-A318-3F4F91CD7770}"/>
          </ac:picMkLst>
        </pc:picChg>
        <pc:picChg chg="add del mod ord">
          <ac:chgData name="Jonathan Loo" userId="d2d72d48b56f45d8" providerId="LiveId" clId="{D13DE75A-ED86-4B24-95DA-B9DEDE813A63}" dt="2020-11-22T14:31:40.187" v="66398" actId="478"/>
          <ac:picMkLst>
            <pc:docMk/>
            <pc:sldMk cId="3987507244" sldId="515"/>
            <ac:picMk id="29" creationId="{04915032-269F-4412-B99A-206B8A6287B3}"/>
          </ac:picMkLst>
        </pc:picChg>
        <pc:picChg chg="del mod ord">
          <ac:chgData name="Jonathan Loo" userId="d2d72d48b56f45d8" providerId="LiveId" clId="{D13DE75A-ED86-4B24-95DA-B9DEDE813A63}" dt="2020-11-22T14:30:48.696" v="66360"/>
          <ac:picMkLst>
            <pc:docMk/>
            <pc:sldMk cId="3987507244" sldId="515"/>
            <ac:picMk id="31" creationId="{2D913D28-886E-4A05-AE33-DE7318AB05E7}"/>
          </ac:picMkLst>
        </pc:picChg>
        <pc:picChg chg="del mod ord">
          <ac:chgData name="Jonathan Loo" userId="d2d72d48b56f45d8" providerId="LiveId" clId="{D13DE75A-ED86-4B24-95DA-B9DEDE813A63}" dt="2020-11-22T14:32:15.151" v="66412" actId="478"/>
          <ac:picMkLst>
            <pc:docMk/>
            <pc:sldMk cId="3987507244" sldId="515"/>
            <ac:picMk id="33" creationId="{09C732BA-F052-4BBC-8F7A-4AE8AB0A440B}"/>
          </ac:picMkLst>
        </pc:picChg>
        <pc:picChg chg="del mod ord">
          <ac:chgData name="Jonathan Loo" userId="d2d72d48b56f45d8" providerId="LiveId" clId="{D13DE75A-ED86-4B24-95DA-B9DEDE813A63}" dt="2020-11-22T14:48:50.249" v="67074" actId="478"/>
          <ac:picMkLst>
            <pc:docMk/>
            <pc:sldMk cId="3987507244" sldId="515"/>
            <ac:picMk id="35" creationId="{C07C5DED-3215-4C6D-936E-F3CAA6C94546}"/>
          </ac:picMkLst>
        </pc:picChg>
        <pc:picChg chg="del mod">
          <ac:chgData name="Jonathan Loo" userId="d2d72d48b56f45d8" providerId="LiveId" clId="{D13DE75A-ED86-4B24-95DA-B9DEDE813A63}" dt="2020-11-22T14:32:42.783" v="66434" actId="478"/>
          <ac:picMkLst>
            <pc:docMk/>
            <pc:sldMk cId="3987507244" sldId="515"/>
            <ac:picMk id="37" creationId="{B91E828F-038C-4356-87A1-173C8364CF47}"/>
          </ac:picMkLst>
        </pc:picChg>
        <pc:picChg chg="add del mod ord">
          <ac:chgData name="Jonathan Loo" userId="d2d72d48b56f45d8" providerId="LiveId" clId="{D13DE75A-ED86-4B24-95DA-B9DEDE813A63}" dt="2020-11-22T14:32:57.624" v="66453" actId="478"/>
          <ac:picMkLst>
            <pc:docMk/>
            <pc:sldMk cId="3987507244" sldId="515"/>
            <ac:picMk id="39" creationId="{9ECAE52E-0864-44A1-BD3D-F8DBA95F758B}"/>
          </ac:picMkLst>
        </pc:picChg>
        <pc:picChg chg="del mod ord">
          <ac:chgData name="Jonathan Loo" userId="d2d72d48b56f45d8" providerId="LiveId" clId="{D13DE75A-ED86-4B24-95DA-B9DEDE813A63}" dt="2020-12-04T17:09:31.706" v="71725" actId="478"/>
          <ac:picMkLst>
            <pc:docMk/>
            <pc:sldMk cId="3987507244" sldId="515"/>
            <ac:picMk id="41" creationId="{AB01082A-8245-4A63-9FB4-BF0D708D885D}"/>
          </ac:picMkLst>
        </pc:picChg>
        <pc:picChg chg="add del mod">
          <ac:chgData name="Jonathan Loo" userId="d2d72d48b56f45d8" providerId="LiveId" clId="{D13DE75A-ED86-4B24-95DA-B9DEDE813A63}" dt="2020-11-22T14:44:10.565" v="66992" actId="478"/>
          <ac:picMkLst>
            <pc:docMk/>
            <pc:sldMk cId="3987507244" sldId="515"/>
            <ac:picMk id="46" creationId="{F5674354-7EE6-4E5D-947B-FE5A51B17882}"/>
          </ac:picMkLst>
        </pc:picChg>
        <pc:picChg chg="del mod ord">
          <ac:chgData name="Jonathan Loo" userId="d2d72d48b56f45d8" providerId="LiveId" clId="{D13DE75A-ED86-4B24-95DA-B9DEDE813A63}" dt="2020-11-22T14:45:32.553" v="67006" actId="478"/>
          <ac:picMkLst>
            <pc:docMk/>
            <pc:sldMk cId="3987507244" sldId="515"/>
            <ac:picMk id="48" creationId="{5A686BAC-C04D-4C47-B511-4FF5E46DD488}"/>
          </ac:picMkLst>
        </pc:picChg>
        <pc:picChg chg="del mod ord">
          <ac:chgData name="Jonathan Loo" userId="d2d72d48b56f45d8" providerId="LiveId" clId="{D13DE75A-ED86-4B24-95DA-B9DEDE813A63}" dt="2020-11-22T14:46:04.569" v="67024" actId="478"/>
          <ac:picMkLst>
            <pc:docMk/>
            <pc:sldMk cId="3987507244" sldId="515"/>
            <ac:picMk id="50" creationId="{EDC7E220-55C2-4FBC-9D7B-22FF471E685E}"/>
          </ac:picMkLst>
        </pc:picChg>
        <pc:picChg chg="add del mod">
          <ac:chgData name="Jonathan Loo" userId="d2d72d48b56f45d8" providerId="LiveId" clId="{D13DE75A-ED86-4B24-95DA-B9DEDE813A63}" dt="2020-11-22T14:48:28.152" v="67060" actId="478"/>
          <ac:picMkLst>
            <pc:docMk/>
            <pc:sldMk cId="3987507244" sldId="515"/>
            <ac:picMk id="52" creationId="{03BE14CA-2EC1-4497-ACB5-21380A18BE83}"/>
          </ac:picMkLst>
        </pc:picChg>
        <pc:picChg chg="del mod ord">
          <ac:chgData name="Jonathan Loo" userId="d2d72d48b56f45d8" providerId="LiveId" clId="{D13DE75A-ED86-4B24-95DA-B9DEDE813A63}" dt="2020-11-22T14:48:05.811" v="67042" actId="478"/>
          <ac:picMkLst>
            <pc:docMk/>
            <pc:sldMk cId="3987507244" sldId="515"/>
            <ac:picMk id="54" creationId="{48DC06F4-4E2E-48A7-B58D-216EC3EDECF0}"/>
          </ac:picMkLst>
        </pc:picChg>
        <pc:picChg chg="del mod ord">
          <ac:chgData name="Jonathan Loo" userId="d2d72d48b56f45d8" providerId="LiveId" clId="{D13DE75A-ED86-4B24-95DA-B9DEDE813A63}" dt="2020-11-22T14:48:22.087" v="67057" actId="478"/>
          <ac:picMkLst>
            <pc:docMk/>
            <pc:sldMk cId="3987507244" sldId="515"/>
            <ac:picMk id="56" creationId="{29244E43-E6CF-42E3-8DA7-B4F764137468}"/>
          </ac:picMkLst>
        </pc:picChg>
        <pc:picChg chg="del mod ord">
          <ac:chgData name="Jonathan Loo" userId="d2d72d48b56f45d8" providerId="LiveId" clId="{D13DE75A-ED86-4B24-95DA-B9DEDE813A63}" dt="2020-11-22T14:48:59.597" v="67087" actId="478"/>
          <ac:picMkLst>
            <pc:docMk/>
            <pc:sldMk cId="3987507244" sldId="515"/>
            <ac:picMk id="58" creationId="{A41E4D0C-DBD4-46D2-9D83-BB4AC72F6574}"/>
          </ac:picMkLst>
        </pc:picChg>
        <pc:picChg chg="del mod ord">
          <ac:chgData name="Jonathan Loo" userId="d2d72d48b56f45d8" providerId="LiveId" clId="{D13DE75A-ED86-4B24-95DA-B9DEDE813A63}" dt="2020-11-22T15:25:09.686" v="67911" actId="478"/>
          <ac:picMkLst>
            <pc:docMk/>
            <pc:sldMk cId="3987507244" sldId="515"/>
            <ac:picMk id="60" creationId="{3628C842-9B50-4CD0-B8C2-BDE8BD0D1DFA}"/>
          </ac:picMkLst>
        </pc:picChg>
        <pc:picChg chg="del mod ord">
          <ac:chgData name="Jonathan Loo" userId="d2d72d48b56f45d8" providerId="LiveId" clId="{D13DE75A-ED86-4B24-95DA-B9DEDE813A63}" dt="2020-11-22T14:50:16.765" v="67147" actId="478"/>
          <ac:picMkLst>
            <pc:docMk/>
            <pc:sldMk cId="3987507244" sldId="515"/>
            <ac:picMk id="62" creationId="{5B9D918A-168C-4BF4-A6B0-22A2175FADA5}"/>
          </ac:picMkLst>
        </pc:picChg>
        <pc:picChg chg="mod ord">
          <ac:chgData name="Jonathan Loo" userId="d2d72d48b56f45d8" providerId="LiveId" clId="{D13DE75A-ED86-4B24-95DA-B9DEDE813A63}" dt="2020-11-22T14:49:47.681" v="67131" actId="1076"/>
          <ac:picMkLst>
            <pc:docMk/>
            <pc:sldMk cId="3987507244" sldId="515"/>
            <ac:picMk id="64" creationId="{02647052-3EA6-4578-BEB2-72649DE66D38}"/>
          </ac:picMkLst>
        </pc:picChg>
        <pc:picChg chg="mod ord">
          <ac:chgData name="Jonathan Loo" userId="d2d72d48b56f45d8" providerId="LiveId" clId="{D13DE75A-ED86-4B24-95DA-B9DEDE813A63}" dt="2020-11-22T15:28:47.752" v="67953" actId="1076"/>
          <ac:picMkLst>
            <pc:docMk/>
            <pc:sldMk cId="3987507244" sldId="515"/>
            <ac:picMk id="66" creationId="{018A2DE4-91AE-4B43-9E97-F0147DB523D6}"/>
          </ac:picMkLst>
        </pc:picChg>
        <pc:picChg chg="del mod ord">
          <ac:chgData name="Jonathan Loo" userId="d2d72d48b56f45d8" providerId="LiveId" clId="{D13DE75A-ED86-4B24-95DA-B9DEDE813A63}" dt="2020-11-22T14:51:23.025" v="67162" actId="478"/>
          <ac:picMkLst>
            <pc:docMk/>
            <pc:sldMk cId="3987507244" sldId="515"/>
            <ac:picMk id="68" creationId="{171415BD-57A6-4B45-B2BE-3BB270B33686}"/>
          </ac:picMkLst>
        </pc:picChg>
        <pc:picChg chg="del mod ord">
          <ac:chgData name="Jonathan Loo" userId="d2d72d48b56f45d8" providerId="LiveId" clId="{D13DE75A-ED86-4B24-95DA-B9DEDE813A63}" dt="2020-11-22T14:51:33.964" v="67176" actId="478"/>
          <ac:picMkLst>
            <pc:docMk/>
            <pc:sldMk cId="3987507244" sldId="515"/>
            <ac:picMk id="70" creationId="{3F55CD81-5E12-4487-B294-16D697C65FED}"/>
          </ac:picMkLst>
        </pc:picChg>
        <pc:picChg chg="del mod ord">
          <ac:chgData name="Jonathan Loo" userId="d2d72d48b56f45d8" providerId="LiveId" clId="{D13DE75A-ED86-4B24-95DA-B9DEDE813A63}" dt="2020-11-22T14:52:03.422" v="67190" actId="478"/>
          <ac:picMkLst>
            <pc:docMk/>
            <pc:sldMk cId="3987507244" sldId="515"/>
            <ac:picMk id="72" creationId="{CE90B361-3DDA-49E8-A57D-E6E6918B97BE}"/>
          </ac:picMkLst>
        </pc:picChg>
        <pc:picChg chg="add del mod ord">
          <ac:chgData name="Jonathan Loo" userId="d2d72d48b56f45d8" providerId="LiveId" clId="{D13DE75A-ED86-4B24-95DA-B9DEDE813A63}" dt="2020-11-22T14:52:50.934" v="67242" actId="478"/>
          <ac:picMkLst>
            <pc:docMk/>
            <pc:sldMk cId="3987507244" sldId="515"/>
            <ac:picMk id="74" creationId="{BFDCCB77-EC40-4D3F-A91F-4169663FB8D2}"/>
          </ac:picMkLst>
        </pc:picChg>
        <pc:picChg chg="del mod ord">
          <ac:chgData name="Jonathan Loo" userId="d2d72d48b56f45d8" providerId="LiveId" clId="{D13DE75A-ED86-4B24-95DA-B9DEDE813A63}" dt="2020-11-22T14:52:30.959" v="67221"/>
          <ac:picMkLst>
            <pc:docMk/>
            <pc:sldMk cId="3987507244" sldId="515"/>
            <ac:picMk id="76" creationId="{C2143412-7590-48E6-BF44-B8C27D6176FF}"/>
          </ac:picMkLst>
        </pc:picChg>
        <pc:picChg chg="del mod ord">
          <ac:chgData name="Jonathan Loo" userId="d2d72d48b56f45d8" providerId="LiveId" clId="{D13DE75A-ED86-4B24-95DA-B9DEDE813A63}" dt="2020-11-22T14:53:51.867" v="67256" actId="478"/>
          <ac:picMkLst>
            <pc:docMk/>
            <pc:sldMk cId="3987507244" sldId="515"/>
            <ac:picMk id="78" creationId="{C70297B2-3781-4EF9-919D-9983039F5BF6}"/>
          </ac:picMkLst>
        </pc:picChg>
        <pc:picChg chg="add del mod ord">
          <ac:chgData name="Jonathan Loo" userId="d2d72d48b56f45d8" providerId="LiveId" clId="{D13DE75A-ED86-4B24-95DA-B9DEDE813A63}" dt="2020-11-22T15:21:26.011" v="67749" actId="478"/>
          <ac:picMkLst>
            <pc:docMk/>
            <pc:sldMk cId="3987507244" sldId="515"/>
            <ac:picMk id="80" creationId="{976A668F-D10E-4CA4-BEC6-86ACC6CD617D}"/>
          </ac:picMkLst>
        </pc:picChg>
        <pc:picChg chg="add del mod ord">
          <ac:chgData name="Jonathan Loo" userId="d2d72d48b56f45d8" providerId="LiveId" clId="{D13DE75A-ED86-4B24-95DA-B9DEDE813A63}" dt="2020-11-22T14:57:20.337" v="67476"/>
          <ac:picMkLst>
            <pc:docMk/>
            <pc:sldMk cId="3987507244" sldId="515"/>
            <ac:picMk id="82" creationId="{AE8227DD-CD2B-4AC3-B591-9BD4A3C2B241}"/>
          </ac:picMkLst>
        </pc:picChg>
        <pc:picChg chg="del mod ord">
          <ac:chgData name="Jonathan Loo" userId="d2d72d48b56f45d8" providerId="LiveId" clId="{D13DE75A-ED86-4B24-95DA-B9DEDE813A63}" dt="2020-11-22T14:57:19.314" v="67461"/>
          <ac:picMkLst>
            <pc:docMk/>
            <pc:sldMk cId="3987507244" sldId="515"/>
            <ac:picMk id="84" creationId="{B3CE6083-C26C-4BAF-AFC8-92957E12D4A4}"/>
          </ac:picMkLst>
        </pc:picChg>
        <pc:picChg chg="del mod ord">
          <ac:chgData name="Jonathan Loo" userId="d2d72d48b56f45d8" providerId="LiveId" clId="{D13DE75A-ED86-4B24-95DA-B9DEDE813A63}" dt="2020-11-22T15:21:31.617" v="67762" actId="478"/>
          <ac:picMkLst>
            <pc:docMk/>
            <pc:sldMk cId="3987507244" sldId="515"/>
            <ac:picMk id="87" creationId="{CED2879D-D55C-4C95-8A8D-A6A1F90DBD3E}"/>
          </ac:picMkLst>
        </pc:picChg>
        <pc:picChg chg="del mod ord">
          <ac:chgData name="Jonathan Loo" userId="d2d72d48b56f45d8" providerId="LiveId" clId="{D13DE75A-ED86-4B24-95DA-B9DEDE813A63}" dt="2020-11-25T09:50:04.877" v="68365" actId="478"/>
          <ac:picMkLst>
            <pc:docMk/>
            <pc:sldMk cId="3987507244" sldId="515"/>
            <ac:picMk id="89" creationId="{6036C6A8-2C93-4FE2-BE9E-D94B64AA585D}"/>
          </ac:picMkLst>
        </pc:picChg>
        <pc:picChg chg="del mod ord">
          <ac:chgData name="Jonathan Loo" userId="d2d72d48b56f45d8" providerId="LiveId" clId="{D13DE75A-ED86-4B24-95DA-B9DEDE813A63}" dt="2020-11-23T15:14:55.217" v="68036" actId="478"/>
          <ac:picMkLst>
            <pc:docMk/>
            <pc:sldMk cId="3987507244" sldId="515"/>
            <ac:picMk id="96" creationId="{583F1126-469F-4E0A-8F5D-F5833F3DF86B}"/>
          </ac:picMkLst>
        </pc:picChg>
      </pc:sldChg>
      <pc:sldChg chg="add">
        <pc:chgData name="Jonathan Loo" userId="d2d72d48b56f45d8" providerId="LiveId" clId="{D13DE75A-ED86-4B24-95DA-B9DEDE813A63}" dt="2020-11-28T10:52:37.643" v="68396"/>
        <pc:sldMkLst>
          <pc:docMk/>
          <pc:sldMk cId="1339589892" sldId="516"/>
        </pc:sldMkLst>
      </pc:sldChg>
      <pc:sldChg chg="add del">
        <pc:chgData name="Jonathan Loo" userId="d2d72d48b56f45d8" providerId="LiveId" clId="{D13DE75A-ED86-4B24-95DA-B9DEDE813A63}" dt="2020-12-04T17:07:14.582" v="71644" actId="47"/>
        <pc:sldMkLst>
          <pc:docMk/>
          <pc:sldMk cId="2817629936" sldId="517"/>
        </pc:sldMkLst>
      </pc:sldChg>
      <pc:sldChg chg="add">
        <pc:chgData name="Jonathan Loo" userId="d2d72d48b56f45d8" providerId="LiveId" clId="{D13DE75A-ED86-4B24-95DA-B9DEDE813A63}" dt="2020-12-08T09:33:51.199" v="71940"/>
        <pc:sldMkLst>
          <pc:docMk/>
          <pc:sldMk cId="3822214089" sldId="517"/>
        </pc:sldMkLst>
      </pc:sldChg>
      <pc:sldChg chg="delSp modSp add mod">
        <pc:chgData name="Jonathan Loo" userId="d2d72d48b56f45d8" providerId="LiveId" clId="{D13DE75A-ED86-4B24-95DA-B9DEDE813A63}" dt="2020-12-08T10:21:19.334" v="71996" actId="962"/>
        <pc:sldMkLst>
          <pc:docMk/>
          <pc:sldMk cId="3456396152" sldId="518"/>
        </pc:sldMkLst>
        <pc:picChg chg="del mod ord">
          <ac:chgData name="Jonathan Loo" userId="d2d72d48b56f45d8" providerId="LiveId" clId="{D13DE75A-ED86-4B24-95DA-B9DEDE813A63}" dt="2020-12-08T10:21:06.849" v="71978" actId="478"/>
          <ac:picMkLst>
            <pc:docMk/>
            <pc:sldMk cId="3456396152" sldId="518"/>
            <ac:picMk id="4" creationId="{1FB4606D-D0C3-4B4B-B0D5-19582D6B6367}"/>
          </ac:picMkLst>
        </pc:picChg>
        <pc:picChg chg="del mod ord">
          <ac:chgData name="Jonathan Loo" userId="d2d72d48b56f45d8" providerId="LiveId" clId="{D13DE75A-ED86-4B24-95DA-B9DEDE813A63}" dt="2020-12-08T10:21:19.332" v="71994" actId="478"/>
          <ac:picMkLst>
            <pc:docMk/>
            <pc:sldMk cId="3456396152" sldId="518"/>
            <ac:picMk id="6" creationId="{76D707DA-CC4A-4B34-B273-FF8322091FD6}"/>
          </ac:picMkLst>
        </pc:picChg>
        <pc:picChg chg="del mod">
          <ac:chgData name="Jonathan Loo" userId="d2d72d48b56f45d8" providerId="LiveId" clId="{D13DE75A-ED86-4B24-95DA-B9DEDE813A63}" dt="2020-12-08T10:19:28.131" v="71961" actId="478"/>
          <ac:picMkLst>
            <pc:docMk/>
            <pc:sldMk cId="3456396152" sldId="518"/>
            <ac:picMk id="7" creationId="{E002C238-CE71-4934-BC06-469E3E0E12D8}"/>
          </ac:picMkLst>
        </pc:picChg>
        <pc:picChg chg="mod ord">
          <ac:chgData name="Jonathan Loo" userId="d2d72d48b56f45d8" providerId="LiveId" clId="{D13DE75A-ED86-4B24-95DA-B9DEDE813A63}" dt="2020-12-08T10:21:19.334" v="71996" actId="962"/>
          <ac:picMkLst>
            <pc:docMk/>
            <pc:sldMk cId="3456396152" sldId="518"/>
            <ac:picMk id="9" creationId="{B8581F28-0F59-40F5-BF77-8B3E3C6553F5}"/>
          </ac:picMkLst>
        </pc:picChg>
        <pc:picChg chg="del">
          <ac:chgData name="Jonathan Loo" userId="d2d72d48b56f45d8" providerId="LiveId" clId="{D13DE75A-ED86-4B24-95DA-B9DEDE813A63}" dt="2020-12-08T10:19:48.357" v="71964" actId="478"/>
          <ac:picMkLst>
            <pc:docMk/>
            <pc:sldMk cId="3456396152" sldId="518"/>
            <ac:picMk id="10" creationId="{B466167E-A0FD-4E3B-93EC-C7E97054C34D}"/>
          </ac:picMkLst>
        </pc:picChg>
      </pc:sldChg>
      <pc:sldMasterChg chg="modSp modSldLayout">
        <pc:chgData name="Jonathan Loo" userId="d2d72d48b56f45d8" providerId="LiveId" clId="{D13DE75A-ED86-4B24-95DA-B9DEDE813A63}" dt="2020-12-04T17:10:26.425" v="71748" actId="2711"/>
        <pc:sldMasterMkLst>
          <pc:docMk/>
          <pc:sldMasterMk cId="3856551177" sldId="2147483648"/>
        </pc:sldMasterMkLst>
        <pc:spChg chg="mod">
          <ac:chgData name="Jonathan Loo" userId="d2d72d48b56f45d8" providerId="LiveId" clId="{D13DE75A-ED86-4B24-95DA-B9DEDE813A63}" dt="2020-12-04T17:10:26.425" v="71748" actId="2711"/>
          <ac:spMkLst>
            <pc:docMk/>
            <pc:sldMasterMk cId="3856551177" sldId="2147483648"/>
            <ac:spMk id="2" creationId="{F14DC560-426C-4448-99E4-BD8EB4A5AA6F}"/>
          </ac:spMkLst>
        </pc:spChg>
        <pc:spChg chg="mod">
          <ac:chgData name="Jonathan Loo" userId="d2d72d48b56f45d8" providerId="LiveId" clId="{D13DE75A-ED86-4B24-95DA-B9DEDE813A63}" dt="2020-12-04T16:45:36.802" v="70727" actId="404"/>
          <ac:spMkLst>
            <pc:docMk/>
            <pc:sldMasterMk cId="3856551177" sldId="2147483648"/>
            <ac:spMk id="3" creationId="{8FC5C58D-6FE6-4B3C-8FB9-15F5CECD4C28}"/>
          </ac:spMkLst>
        </pc:spChg>
        <pc:sldLayoutChg chg="modSp mod">
          <pc:chgData name="Jonathan Loo" userId="d2d72d48b56f45d8" providerId="LiveId" clId="{D13DE75A-ED86-4B24-95DA-B9DEDE813A63}" dt="2020-11-12T11:25:24.515" v="11268" actId="14100"/>
          <pc:sldLayoutMkLst>
            <pc:docMk/>
            <pc:sldMasterMk cId="3856551177" sldId="2147483648"/>
            <pc:sldLayoutMk cId="2212355487" sldId="2147483652"/>
          </pc:sldLayoutMkLst>
          <pc:spChg chg="mod">
            <ac:chgData name="Jonathan Loo" userId="d2d72d48b56f45d8" providerId="LiveId" clId="{D13DE75A-ED86-4B24-95DA-B9DEDE813A63}" dt="2020-11-12T11:25:18.927" v="11266" actId="14100"/>
            <ac:spMkLst>
              <pc:docMk/>
              <pc:sldMasterMk cId="3856551177" sldId="2147483648"/>
              <pc:sldLayoutMk cId="2212355487" sldId="2147483652"/>
              <ac:spMk id="3" creationId="{D53C8C56-3757-47CD-8AFE-B6CD10AEB545}"/>
            </ac:spMkLst>
          </pc:spChg>
          <pc:spChg chg="mod">
            <ac:chgData name="Jonathan Loo" userId="d2d72d48b56f45d8" providerId="LiveId" clId="{D13DE75A-ED86-4B24-95DA-B9DEDE813A63}" dt="2020-11-12T11:25:24.515" v="11268" actId="14100"/>
            <ac:spMkLst>
              <pc:docMk/>
              <pc:sldMasterMk cId="3856551177" sldId="2147483648"/>
              <pc:sldLayoutMk cId="2212355487" sldId="2147483652"/>
              <ac:spMk id="4" creationId="{6BB8BA35-FBCC-45DC-B347-E84CDA1A4DC6}"/>
            </ac:spMkLst>
          </pc:spChg>
        </pc:sldLayoutChg>
      </pc:sldMasterChg>
    </pc:docChg>
  </pc:docChgLst>
  <pc:docChgLst>
    <pc:chgData name="Jonathan Loo" userId="d2d72d48b56f45d8" providerId="LiveId" clId="{901DD40E-D22D-483F-A7B0-0CDE645E8C53}"/>
    <pc:docChg chg="undo custSel addSld delSld modSld sldOrd modSection">
      <pc:chgData name="Jonathan Loo" userId="d2d72d48b56f45d8" providerId="LiveId" clId="{901DD40E-D22D-483F-A7B0-0CDE645E8C53}" dt="2020-12-17T14:48:22.648" v="2546" actId="20577"/>
      <pc:docMkLst>
        <pc:docMk/>
      </pc:docMkLst>
      <pc:sldChg chg="modSp mod ord">
        <pc:chgData name="Jonathan Loo" userId="d2d72d48b56f45d8" providerId="LiveId" clId="{901DD40E-D22D-483F-A7B0-0CDE645E8C53}" dt="2020-12-17T13:12:12.555" v="1297" actId="6549"/>
        <pc:sldMkLst>
          <pc:docMk/>
          <pc:sldMk cId="2565769474" sldId="424"/>
        </pc:sldMkLst>
        <pc:spChg chg="mod">
          <ac:chgData name="Jonathan Loo" userId="d2d72d48b56f45d8" providerId="LiveId" clId="{901DD40E-D22D-483F-A7B0-0CDE645E8C53}" dt="2020-12-17T13:01:53.531" v="819" actId="20577"/>
          <ac:spMkLst>
            <pc:docMk/>
            <pc:sldMk cId="2565769474" sldId="424"/>
            <ac:spMk id="2" creationId="{283556C5-B21C-4CAF-A051-FA1F8CAEB2C9}"/>
          </ac:spMkLst>
        </pc:spChg>
        <pc:spChg chg="mod">
          <ac:chgData name="Jonathan Loo" userId="d2d72d48b56f45d8" providerId="LiveId" clId="{901DD40E-D22D-483F-A7B0-0CDE645E8C53}" dt="2020-12-17T13:12:12.555" v="1297" actId="6549"/>
          <ac:spMkLst>
            <pc:docMk/>
            <pc:sldMk cId="2565769474" sldId="424"/>
            <ac:spMk id="3" creationId="{0591F0B8-C006-4E2F-A702-B6290810AA6D}"/>
          </ac:spMkLst>
        </pc:spChg>
        <pc:picChg chg="mod">
          <ac:chgData name="Jonathan Loo" userId="d2d72d48b56f45d8" providerId="LiveId" clId="{901DD40E-D22D-483F-A7B0-0CDE645E8C53}" dt="2020-12-17T10:04:04.306" v="498" actId="1076"/>
          <ac:picMkLst>
            <pc:docMk/>
            <pc:sldMk cId="2565769474" sldId="424"/>
            <ac:picMk id="45" creationId="{D3160B12-79F7-43DF-9FD0-B8A69D289332}"/>
          </ac:picMkLst>
        </pc:picChg>
      </pc:sldChg>
      <pc:sldChg chg="modSp del">
        <pc:chgData name="Jonathan Loo" userId="d2d72d48b56f45d8" providerId="LiveId" clId="{901DD40E-D22D-483F-A7B0-0CDE645E8C53}" dt="2020-12-17T09:58:50.607" v="406" actId="47"/>
        <pc:sldMkLst>
          <pc:docMk/>
          <pc:sldMk cId="3009748081" sldId="427"/>
        </pc:sldMkLst>
        <pc:spChg chg="mod">
          <ac:chgData name="Jonathan Loo" userId="d2d72d48b56f45d8" providerId="LiveId" clId="{901DD40E-D22D-483F-A7B0-0CDE645E8C53}" dt="2020-12-17T09:58:02.584" v="399" actId="20577"/>
          <ac:spMkLst>
            <pc:docMk/>
            <pc:sldMk cId="3009748081" sldId="427"/>
            <ac:spMk id="3" creationId="{709CBED5-6815-4803-A782-9CA22C9D2321}"/>
          </ac:spMkLst>
        </pc:spChg>
      </pc:sldChg>
      <pc:sldChg chg="modSp mod">
        <pc:chgData name="Jonathan Loo" userId="d2d72d48b56f45d8" providerId="LiveId" clId="{901DD40E-D22D-483F-A7B0-0CDE645E8C53}" dt="2020-12-17T13:28:02.145" v="2483"/>
        <pc:sldMkLst>
          <pc:docMk/>
          <pc:sldMk cId="4248225615" sldId="428"/>
        </pc:sldMkLst>
        <pc:spChg chg="mod">
          <ac:chgData name="Jonathan Loo" userId="d2d72d48b56f45d8" providerId="LiveId" clId="{901DD40E-D22D-483F-A7B0-0CDE645E8C53}" dt="2020-12-17T13:04:02.550" v="914" actId="6549"/>
          <ac:spMkLst>
            <pc:docMk/>
            <pc:sldMk cId="4248225615" sldId="428"/>
            <ac:spMk id="2" creationId="{21DA9D82-983A-4322-AA5E-DA003D75F793}"/>
          </ac:spMkLst>
        </pc:spChg>
        <pc:spChg chg="mod">
          <ac:chgData name="Jonathan Loo" userId="d2d72d48b56f45d8" providerId="LiveId" clId="{901DD40E-D22D-483F-A7B0-0CDE645E8C53}" dt="2020-12-17T13:28:02.145" v="2483"/>
          <ac:spMkLst>
            <pc:docMk/>
            <pc:sldMk cId="4248225615" sldId="428"/>
            <ac:spMk id="3" creationId="{709CBED5-6815-4803-A782-9CA22C9D2321}"/>
          </ac:spMkLst>
        </pc:spChg>
      </pc:sldChg>
      <pc:sldChg chg="addSp delSp modSp mod ord modClrScheme chgLayout">
        <pc:chgData name="Jonathan Loo" userId="d2d72d48b56f45d8" providerId="LiveId" clId="{901DD40E-D22D-483F-A7B0-0CDE645E8C53}" dt="2020-12-17T13:01:22.885" v="809"/>
        <pc:sldMkLst>
          <pc:docMk/>
          <pc:sldMk cId="1334645534" sldId="435"/>
        </pc:sldMkLst>
        <pc:spChg chg="mod ord">
          <ac:chgData name="Jonathan Loo" userId="d2d72d48b56f45d8" providerId="LiveId" clId="{901DD40E-D22D-483F-A7B0-0CDE645E8C53}" dt="2020-12-17T10:10:58.822" v="736" actId="700"/>
          <ac:spMkLst>
            <pc:docMk/>
            <pc:sldMk cId="1334645534" sldId="435"/>
            <ac:spMk id="2" creationId="{283556C5-B21C-4CAF-A051-FA1F8CAEB2C9}"/>
          </ac:spMkLst>
        </pc:spChg>
        <pc:spChg chg="mod ord">
          <ac:chgData name="Jonathan Loo" userId="d2d72d48b56f45d8" providerId="LiveId" clId="{901DD40E-D22D-483F-A7B0-0CDE645E8C53}" dt="2020-12-17T12:52:38.441" v="791" actId="20577"/>
          <ac:spMkLst>
            <pc:docMk/>
            <pc:sldMk cId="1334645534" sldId="435"/>
            <ac:spMk id="3" creationId="{0591F0B8-C006-4E2F-A702-B6290810AA6D}"/>
          </ac:spMkLst>
        </pc:spChg>
        <pc:spChg chg="add del mod">
          <ac:chgData name="Jonathan Loo" userId="d2d72d48b56f45d8" providerId="LiveId" clId="{901DD40E-D22D-483F-A7B0-0CDE645E8C53}" dt="2020-12-17T10:10:31.081" v="731" actId="478"/>
          <ac:spMkLst>
            <pc:docMk/>
            <pc:sldMk cId="1334645534" sldId="435"/>
            <ac:spMk id="11" creationId="{EA1AA372-F393-4CE9-9146-231057F53144}"/>
          </ac:spMkLst>
        </pc:spChg>
        <pc:spChg chg="add del mod">
          <ac:chgData name="Jonathan Loo" userId="d2d72d48b56f45d8" providerId="LiveId" clId="{901DD40E-D22D-483F-A7B0-0CDE645E8C53}" dt="2020-12-17T10:10:42.395" v="735" actId="478"/>
          <ac:spMkLst>
            <pc:docMk/>
            <pc:sldMk cId="1334645534" sldId="435"/>
            <ac:spMk id="14" creationId="{CD395DC0-5CAF-4992-952A-E7E58F8833B1}"/>
          </ac:spMkLst>
        </pc:spChg>
        <pc:spChg chg="del">
          <ac:chgData name="Jonathan Loo" userId="d2d72d48b56f45d8" providerId="LiveId" clId="{901DD40E-D22D-483F-A7B0-0CDE645E8C53}" dt="2020-12-17T10:10:29.460" v="730" actId="478"/>
          <ac:spMkLst>
            <pc:docMk/>
            <pc:sldMk cId="1334645534" sldId="435"/>
            <ac:spMk id="30" creationId="{283B2172-275B-48CB-8786-68E3B6D62269}"/>
          </ac:spMkLst>
        </pc:spChg>
        <pc:picChg chg="del mod">
          <ac:chgData name="Jonathan Loo" userId="d2d72d48b56f45d8" providerId="LiveId" clId="{901DD40E-D22D-483F-A7B0-0CDE645E8C53}" dt="2020-12-17T10:09:54.106" v="725" actId="478"/>
          <ac:picMkLst>
            <pc:docMk/>
            <pc:sldMk cId="1334645534" sldId="435"/>
            <ac:picMk id="5" creationId="{3A5F4A9D-357B-423A-BDEC-60ED50207B0C}"/>
          </ac:picMkLst>
        </pc:picChg>
        <pc:picChg chg="mod ord">
          <ac:chgData name="Jonathan Loo" userId="d2d72d48b56f45d8" providerId="LiveId" clId="{901DD40E-D22D-483F-A7B0-0CDE645E8C53}" dt="2020-12-17T10:11:06.062" v="740" actId="1076"/>
          <ac:picMkLst>
            <pc:docMk/>
            <pc:sldMk cId="1334645534" sldId="435"/>
            <ac:picMk id="6" creationId="{9EE441A8-E4AF-437A-8AC4-0444A14F0E5D}"/>
          </ac:picMkLst>
        </pc:picChg>
        <pc:picChg chg="del">
          <ac:chgData name="Jonathan Loo" userId="d2d72d48b56f45d8" providerId="LiveId" clId="{901DD40E-D22D-483F-A7B0-0CDE645E8C53}" dt="2020-12-17T10:10:31.566" v="732" actId="478"/>
          <ac:picMkLst>
            <pc:docMk/>
            <pc:sldMk cId="1334645534" sldId="435"/>
            <ac:picMk id="7" creationId="{79AE21D7-8105-41DB-B57B-DD065348269A}"/>
          </ac:picMkLst>
        </pc:picChg>
        <pc:picChg chg="mod ord">
          <ac:chgData name="Jonathan Loo" userId="d2d72d48b56f45d8" providerId="LiveId" clId="{901DD40E-D22D-483F-A7B0-0CDE645E8C53}" dt="2020-12-17T10:11:11.273" v="742" actId="1076"/>
          <ac:picMkLst>
            <pc:docMk/>
            <pc:sldMk cId="1334645534" sldId="435"/>
            <ac:picMk id="9" creationId="{F8435545-7D26-4C5E-BDE0-D768A3F1FB60}"/>
          </ac:picMkLst>
        </pc:picChg>
        <pc:picChg chg="add del mod">
          <ac:chgData name="Jonathan Loo" userId="d2d72d48b56f45d8" providerId="LiveId" clId="{901DD40E-D22D-483F-A7B0-0CDE645E8C53}" dt="2020-12-17T10:10:42.395" v="735" actId="478"/>
          <ac:picMkLst>
            <pc:docMk/>
            <pc:sldMk cId="1334645534" sldId="435"/>
            <ac:picMk id="15" creationId="{CDABFD82-87EA-41FC-8A30-6DA3ACB3AFA8}"/>
          </ac:picMkLst>
        </pc:picChg>
        <pc:picChg chg="del mod">
          <ac:chgData name="Jonathan Loo" userId="d2d72d48b56f45d8" providerId="LiveId" clId="{901DD40E-D22D-483F-A7B0-0CDE645E8C53}" dt="2020-12-17T10:09:43.030" v="709" actId="478"/>
          <ac:picMkLst>
            <pc:docMk/>
            <pc:sldMk cId="1334645534" sldId="435"/>
            <ac:picMk id="26" creationId="{898FE15D-02FD-4F5D-A0F2-7AE4A95D1C20}"/>
          </ac:picMkLst>
        </pc:picChg>
      </pc:sldChg>
      <pc:sldChg chg="delSp modSp mod ord">
        <pc:chgData name="Jonathan Loo" userId="d2d72d48b56f45d8" providerId="LiveId" clId="{901DD40E-D22D-483F-A7B0-0CDE645E8C53}" dt="2020-12-17T13:03:42.453" v="912" actId="6549"/>
        <pc:sldMkLst>
          <pc:docMk/>
          <pc:sldMk cId="1126893055" sldId="437"/>
        </pc:sldMkLst>
        <pc:spChg chg="mod">
          <ac:chgData name="Jonathan Loo" userId="d2d72d48b56f45d8" providerId="LiveId" clId="{901DD40E-D22D-483F-A7B0-0CDE645E8C53}" dt="2020-12-17T13:03:42.453" v="912" actId="6549"/>
          <ac:spMkLst>
            <pc:docMk/>
            <pc:sldMk cId="1126893055" sldId="437"/>
            <ac:spMk id="2" creationId="{44F56BBA-CDD3-404E-BB13-DF5AB2E55362}"/>
          </ac:spMkLst>
        </pc:spChg>
        <pc:spChg chg="mod">
          <ac:chgData name="Jonathan Loo" userId="d2d72d48b56f45d8" providerId="LiveId" clId="{901DD40E-D22D-483F-A7B0-0CDE645E8C53}" dt="2020-12-17T10:12:09.325" v="760" actId="6549"/>
          <ac:spMkLst>
            <pc:docMk/>
            <pc:sldMk cId="1126893055" sldId="437"/>
            <ac:spMk id="4" creationId="{A96C0C5A-F361-403A-98A4-142ADEA11682}"/>
          </ac:spMkLst>
        </pc:spChg>
        <pc:picChg chg="mod ord">
          <ac:chgData name="Jonathan Loo" userId="d2d72d48b56f45d8" providerId="LiveId" clId="{901DD40E-D22D-483F-A7B0-0CDE645E8C53}" dt="2020-12-08T17:45:05.745" v="316" actId="962"/>
          <ac:picMkLst>
            <pc:docMk/>
            <pc:sldMk cId="1126893055" sldId="437"/>
            <ac:picMk id="6" creationId="{D60755A8-530D-4061-A42C-2B9E9150DF3D}"/>
          </ac:picMkLst>
        </pc:picChg>
        <pc:picChg chg="del mod">
          <ac:chgData name="Jonathan Loo" userId="d2d72d48b56f45d8" providerId="LiveId" clId="{901DD40E-D22D-483F-A7B0-0CDE645E8C53}" dt="2020-12-08T17:45:05.743" v="314" actId="478"/>
          <ac:picMkLst>
            <pc:docMk/>
            <pc:sldMk cId="1126893055" sldId="437"/>
            <ac:picMk id="11" creationId="{1C3D22BF-84E1-422E-9595-09B9F30A5BB3}"/>
          </ac:picMkLst>
        </pc:picChg>
      </pc:sldChg>
      <pc:sldChg chg="addSp delSp modSp mod ord">
        <pc:chgData name="Jonathan Loo" userId="d2d72d48b56f45d8" providerId="LiveId" clId="{901DD40E-D22D-483F-A7B0-0CDE645E8C53}" dt="2020-12-17T13:19:20.630" v="1778" actId="115"/>
        <pc:sldMkLst>
          <pc:docMk/>
          <pc:sldMk cId="3012814988" sldId="451"/>
        </pc:sldMkLst>
        <pc:spChg chg="mod">
          <ac:chgData name="Jonathan Loo" userId="d2d72d48b56f45d8" providerId="LiveId" clId="{901DD40E-D22D-483F-A7B0-0CDE645E8C53}" dt="2020-12-17T13:19:20.630" v="1778" actId="115"/>
          <ac:spMkLst>
            <pc:docMk/>
            <pc:sldMk cId="3012814988" sldId="451"/>
            <ac:spMk id="3" creationId="{A31FEC57-7C01-4048-882F-FB69765B6B3D}"/>
          </ac:spMkLst>
        </pc:spChg>
        <pc:spChg chg="add del">
          <ac:chgData name="Jonathan Loo" userId="d2d72d48b56f45d8" providerId="LiveId" clId="{901DD40E-D22D-483F-A7B0-0CDE645E8C53}" dt="2020-12-17T10:01:24.859" v="442"/>
          <ac:spMkLst>
            <pc:docMk/>
            <pc:sldMk cId="3012814988" sldId="451"/>
            <ac:spMk id="4" creationId="{14CF0A46-2B78-45D5-BC9D-B01D2CBFEF3E}"/>
          </ac:spMkLst>
        </pc:spChg>
      </pc:sldChg>
      <pc:sldChg chg="modSp mod">
        <pc:chgData name="Jonathan Loo" userId="d2d72d48b56f45d8" providerId="LiveId" clId="{901DD40E-D22D-483F-A7B0-0CDE645E8C53}" dt="2020-12-17T10:13:06.389" v="775" actId="20577"/>
        <pc:sldMkLst>
          <pc:docMk/>
          <pc:sldMk cId="3430135395" sldId="456"/>
        </pc:sldMkLst>
        <pc:spChg chg="mod">
          <ac:chgData name="Jonathan Loo" userId="d2d72d48b56f45d8" providerId="LiveId" clId="{901DD40E-D22D-483F-A7B0-0CDE645E8C53}" dt="2020-12-17T10:13:06.389" v="775" actId="20577"/>
          <ac:spMkLst>
            <pc:docMk/>
            <pc:sldMk cId="3430135395" sldId="456"/>
            <ac:spMk id="2" creationId="{44F56BBA-CDD3-404E-BB13-DF5AB2E55362}"/>
          </ac:spMkLst>
        </pc:spChg>
      </pc:sldChg>
      <pc:sldChg chg="modSp mod">
        <pc:chgData name="Jonathan Loo" userId="d2d72d48b56f45d8" providerId="LiveId" clId="{901DD40E-D22D-483F-A7B0-0CDE645E8C53}" dt="2020-12-17T13:28:04.533" v="2484"/>
        <pc:sldMkLst>
          <pc:docMk/>
          <pc:sldMk cId="1439560055" sldId="469"/>
        </pc:sldMkLst>
        <pc:spChg chg="mod">
          <ac:chgData name="Jonathan Loo" userId="d2d72d48b56f45d8" providerId="LiveId" clId="{901DD40E-D22D-483F-A7B0-0CDE645E8C53}" dt="2020-12-17T13:28:04.533" v="2484"/>
          <ac:spMkLst>
            <pc:docMk/>
            <pc:sldMk cId="1439560055" sldId="469"/>
            <ac:spMk id="3" creationId="{709CBED5-6815-4803-A782-9CA22C9D2321}"/>
          </ac:spMkLst>
        </pc:spChg>
      </pc:sldChg>
      <pc:sldChg chg="addSp delSp modSp mod">
        <pc:chgData name="Jonathan Loo" userId="d2d72d48b56f45d8" providerId="LiveId" clId="{901DD40E-D22D-483F-A7B0-0CDE645E8C53}" dt="2020-12-08T16:48:18.010" v="263" actId="962"/>
        <pc:sldMkLst>
          <pc:docMk/>
          <pc:sldMk cId="2535533061" sldId="475"/>
        </pc:sldMkLst>
        <pc:spChg chg="add del mod">
          <ac:chgData name="Jonathan Loo" userId="d2d72d48b56f45d8" providerId="LiveId" clId="{901DD40E-D22D-483F-A7B0-0CDE645E8C53}" dt="2020-12-08T16:39:43.499" v="29" actId="21"/>
          <ac:spMkLst>
            <pc:docMk/>
            <pc:sldMk cId="2535533061" sldId="475"/>
            <ac:spMk id="3" creationId="{A93F9663-28F0-4E1C-9B30-FFBE6D1873C5}"/>
          </ac:spMkLst>
        </pc:spChg>
        <pc:spChg chg="del mod">
          <ac:chgData name="Jonathan Loo" userId="d2d72d48b56f45d8" providerId="LiveId" clId="{901DD40E-D22D-483F-A7B0-0CDE645E8C53}" dt="2020-12-08T16:46:37.609" v="239" actId="478"/>
          <ac:spMkLst>
            <pc:docMk/>
            <pc:sldMk cId="2535533061" sldId="475"/>
            <ac:spMk id="7" creationId="{90903D3D-3562-4D0A-A545-E5F1D7E1BA7E}"/>
          </ac:spMkLst>
        </pc:spChg>
        <pc:spChg chg="add del mod">
          <ac:chgData name="Jonathan Loo" userId="d2d72d48b56f45d8" providerId="LiveId" clId="{901DD40E-D22D-483F-A7B0-0CDE645E8C53}" dt="2020-12-08T16:38:05.375" v="1" actId="478"/>
          <ac:spMkLst>
            <pc:docMk/>
            <pc:sldMk cId="2535533061" sldId="475"/>
            <ac:spMk id="9" creationId="{27FC308A-EA18-441F-BFC4-D867CD920690}"/>
          </ac:spMkLst>
        </pc:spChg>
        <pc:spChg chg="add del mod">
          <ac:chgData name="Jonathan Loo" userId="d2d72d48b56f45d8" providerId="LiveId" clId="{901DD40E-D22D-483F-A7B0-0CDE645E8C53}" dt="2020-12-08T16:40:42.216" v="54"/>
          <ac:spMkLst>
            <pc:docMk/>
            <pc:sldMk cId="2535533061" sldId="475"/>
            <ac:spMk id="13" creationId="{4406CAE9-2012-4174-8FB9-2A6DAD564591}"/>
          </ac:spMkLst>
        </pc:spChg>
        <pc:spChg chg="add mod">
          <ac:chgData name="Jonathan Loo" userId="d2d72d48b56f45d8" providerId="LiveId" clId="{901DD40E-D22D-483F-A7B0-0CDE645E8C53}" dt="2020-12-08T16:46:45.526" v="240"/>
          <ac:spMkLst>
            <pc:docMk/>
            <pc:sldMk cId="2535533061" sldId="475"/>
            <ac:spMk id="14" creationId="{00BC1B8E-FF69-45D1-ADE1-67D13C07305C}"/>
          </ac:spMkLst>
        </pc:spChg>
        <pc:picChg chg="del mod">
          <ac:chgData name="Jonathan Loo" userId="d2d72d48b56f45d8" providerId="LiveId" clId="{901DD40E-D22D-483F-A7B0-0CDE645E8C53}" dt="2020-12-08T16:40:06.846" v="44" actId="478"/>
          <ac:picMkLst>
            <pc:docMk/>
            <pc:sldMk cId="2535533061" sldId="475"/>
            <ac:picMk id="4" creationId="{099B52F4-C372-4EC7-92FB-D2C4F4675DCB}"/>
          </ac:picMkLst>
        </pc:picChg>
        <pc:picChg chg="add del mod">
          <ac:chgData name="Jonathan Loo" userId="d2d72d48b56f45d8" providerId="LiveId" clId="{901DD40E-D22D-483F-A7B0-0CDE645E8C53}" dt="2020-12-08T16:46:33.748" v="238" actId="478"/>
          <ac:picMkLst>
            <pc:docMk/>
            <pc:sldMk cId="2535533061" sldId="475"/>
            <ac:picMk id="10" creationId="{2909FA1A-CFB6-494B-ADF9-9EFA685EBC04}"/>
          </ac:picMkLst>
        </pc:picChg>
        <pc:picChg chg="del mod ord">
          <ac:chgData name="Jonathan Loo" userId="d2d72d48b56f45d8" providerId="LiveId" clId="{901DD40E-D22D-483F-A7B0-0CDE645E8C53}" dt="2020-12-08T16:48:18.009" v="261" actId="478"/>
          <ac:picMkLst>
            <pc:docMk/>
            <pc:sldMk cId="2535533061" sldId="475"/>
            <ac:picMk id="12" creationId="{ACB40367-0331-45E0-9870-50C0C70DEC76}"/>
          </ac:picMkLst>
        </pc:picChg>
        <pc:picChg chg="mod ord">
          <ac:chgData name="Jonathan Loo" userId="d2d72d48b56f45d8" providerId="LiveId" clId="{901DD40E-D22D-483F-A7B0-0CDE645E8C53}" dt="2020-12-08T16:48:18.010" v="263" actId="962"/>
          <ac:picMkLst>
            <pc:docMk/>
            <pc:sldMk cId="2535533061" sldId="475"/>
            <ac:picMk id="16" creationId="{970CD0AF-CD4D-45AA-822B-4BFB14961F3A}"/>
          </ac:picMkLst>
        </pc:picChg>
      </pc:sldChg>
      <pc:sldChg chg="addSp delSp modSp mod">
        <pc:chgData name="Jonathan Loo" userId="d2d72d48b56f45d8" providerId="LiveId" clId="{901DD40E-D22D-483F-A7B0-0CDE645E8C53}" dt="2020-12-08T16:46:56.636" v="245" actId="478"/>
        <pc:sldMkLst>
          <pc:docMk/>
          <pc:sldMk cId="3688493471" sldId="481"/>
        </pc:sldMkLst>
        <pc:spChg chg="mod">
          <ac:chgData name="Jonathan Loo" userId="d2d72d48b56f45d8" providerId="LiveId" clId="{901DD40E-D22D-483F-A7B0-0CDE645E8C53}" dt="2020-12-08T16:42:08.651" v="105"/>
          <ac:spMkLst>
            <pc:docMk/>
            <pc:sldMk cId="3688493471" sldId="481"/>
            <ac:spMk id="11" creationId="{F25F821A-97F2-4EB8-9891-9B7B0B864475}"/>
          </ac:spMkLst>
        </pc:spChg>
        <pc:grpChg chg="add del">
          <ac:chgData name="Jonathan Loo" userId="d2d72d48b56f45d8" providerId="LiveId" clId="{901DD40E-D22D-483F-A7B0-0CDE645E8C53}" dt="2020-12-08T16:46:55.233" v="244" actId="478"/>
          <ac:grpSpMkLst>
            <pc:docMk/>
            <pc:sldMk cId="3688493471" sldId="481"/>
            <ac:grpSpMk id="4" creationId="{65088FAE-A6D2-44BB-A897-99AD2AFB0FA7}"/>
          </ac:grpSpMkLst>
        </pc:grpChg>
        <pc:grpChg chg="add del mod">
          <ac:chgData name="Jonathan Loo" userId="d2d72d48b56f45d8" providerId="LiveId" clId="{901DD40E-D22D-483F-A7B0-0CDE645E8C53}" dt="2020-12-08T16:46:56.636" v="245" actId="478"/>
          <ac:grpSpMkLst>
            <pc:docMk/>
            <pc:sldMk cId="3688493471" sldId="481"/>
            <ac:grpSpMk id="10" creationId="{33370D32-83DD-40F9-AAAF-76ED85282D50}"/>
          </ac:grpSpMkLst>
        </pc:grpChg>
        <pc:picChg chg="mod">
          <ac:chgData name="Jonathan Loo" userId="d2d72d48b56f45d8" providerId="LiveId" clId="{901DD40E-D22D-483F-A7B0-0CDE645E8C53}" dt="2020-12-08T16:42:08.651" v="105"/>
          <ac:picMkLst>
            <pc:docMk/>
            <pc:sldMk cId="3688493471" sldId="481"/>
            <ac:picMk id="12" creationId="{517BF7F8-A083-49A7-95FC-9CC496B9A7C9}"/>
          </ac:picMkLst>
        </pc:picChg>
      </pc:sldChg>
      <pc:sldChg chg="addSp delSp modSp mod">
        <pc:chgData name="Jonathan Loo" userId="d2d72d48b56f45d8" providerId="LiveId" clId="{901DD40E-D22D-483F-A7B0-0CDE645E8C53}" dt="2020-12-08T16:59:14.878" v="300" actId="478"/>
        <pc:sldMkLst>
          <pc:docMk/>
          <pc:sldMk cId="2518555419" sldId="483"/>
        </pc:sldMkLst>
        <pc:spChg chg="mod">
          <ac:chgData name="Jonathan Loo" userId="d2d72d48b56f45d8" providerId="LiveId" clId="{901DD40E-D22D-483F-A7B0-0CDE645E8C53}" dt="2020-12-08T16:42:22.140" v="146"/>
          <ac:spMkLst>
            <pc:docMk/>
            <pc:sldMk cId="2518555419" sldId="483"/>
            <ac:spMk id="12" creationId="{4E6073F8-DFE9-491D-B3E8-960ABFAB0DC8}"/>
          </ac:spMkLst>
        </pc:spChg>
        <pc:grpChg chg="add del mod">
          <ac:chgData name="Jonathan Loo" userId="d2d72d48b56f45d8" providerId="LiveId" clId="{901DD40E-D22D-483F-A7B0-0CDE645E8C53}" dt="2020-12-08T16:47:00.060" v="246" actId="478"/>
          <ac:grpSpMkLst>
            <pc:docMk/>
            <pc:sldMk cId="2518555419" sldId="483"/>
            <ac:grpSpMk id="11" creationId="{34AB83C5-C93F-4096-ACA8-CC3485D5342C}"/>
          </ac:grpSpMkLst>
        </pc:grpChg>
        <pc:picChg chg="add del mod ord">
          <ac:chgData name="Jonathan Loo" userId="d2d72d48b56f45d8" providerId="LiveId" clId="{901DD40E-D22D-483F-A7B0-0CDE645E8C53}" dt="2020-12-08T16:59:14.878" v="300" actId="478"/>
          <ac:picMkLst>
            <pc:docMk/>
            <pc:sldMk cId="2518555419" sldId="483"/>
            <ac:picMk id="4" creationId="{67D2A135-23BE-47BA-AF84-9FB4BFE4A93C}"/>
          </ac:picMkLst>
        </pc:picChg>
        <pc:picChg chg="del mod">
          <ac:chgData name="Jonathan Loo" userId="d2d72d48b56f45d8" providerId="LiveId" clId="{901DD40E-D22D-483F-A7B0-0CDE645E8C53}" dt="2020-12-08T16:58:53.475" v="277" actId="478"/>
          <ac:picMkLst>
            <pc:docMk/>
            <pc:sldMk cId="2518555419" sldId="483"/>
            <ac:picMk id="6" creationId="{0F60C9A0-E888-4EC4-B95C-14D79987256D}"/>
          </ac:picMkLst>
        </pc:picChg>
        <pc:picChg chg="del mod">
          <ac:chgData name="Jonathan Loo" userId="d2d72d48b56f45d8" providerId="LiveId" clId="{901DD40E-D22D-483F-A7B0-0CDE645E8C53}" dt="2020-12-08T16:59:14.510" v="299"/>
          <ac:picMkLst>
            <pc:docMk/>
            <pc:sldMk cId="2518555419" sldId="483"/>
            <ac:picMk id="9" creationId="{C6C347CD-F332-4C83-9412-41FAE5E62508}"/>
          </ac:picMkLst>
        </pc:picChg>
        <pc:picChg chg="mod">
          <ac:chgData name="Jonathan Loo" userId="d2d72d48b56f45d8" providerId="LiveId" clId="{901DD40E-D22D-483F-A7B0-0CDE645E8C53}" dt="2020-12-08T16:42:22.140" v="146"/>
          <ac:picMkLst>
            <pc:docMk/>
            <pc:sldMk cId="2518555419" sldId="483"/>
            <ac:picMk id="13" creationId="{4CC5F259-2070-4AA9-9678-B0AA0FED27FC}"/>
          </ac:picMkLst>
        </pc:picChg>
      </pc:sldChg>
      <pc:sldChg chg="addSp delSp modSp mod">
        <pc:chgData name="Jonathan Loo" userId="d2d72d48b56f45d8" providerId="LiveId" clId="{901DD40E-D22D-483F-A7B0-0CDE645E8C53}" dt="2020-12-08T16:47:02.458" v="247" actId="478"/>
        <pc:sldMkLst>
          <pc:docMk/>
          <pc:sldMk cId="2323453236" sldId="484"/>
        </pc:sldMkLst>
        <pc:spChg chg="mod">
          <ac:chgData name="Jonathan Loo" userId="d2d72d48b56f45d8" providerId="LiveId" clId="{901DD40E-D22D-483F-A7B0-0CDE645E8C53}" dt="2020-12-08T16:42:33.628" v="202"/>
          <ac:spMkLst>
            <pc:docMk/>
            <pc:sldMk cId="2323453236" sldId="484"/>
            <ac:spMk id="13" creationId="{C3C35AB6-F75C-4C7E-8BF6-032DCD5DC379}"/>
          </ac:spMkLst>
        </pc:spChg>
        <pc:grpChg chg="add del mod">
          <ac:chgData name="Jonathan Loo" userId="d2d72d48b56f45d8" providerId="LiveId" clId="{901DD40E-D22D-483F-A7B0-0CDE645E8C53}" dt="2020-12-08T16:47:02.458" v="247" actId="478"/>
          <ac:grpSpMkLst>
            <pc:docMk/>
            <pc:sldMk cId="2323453236" sldId="484"/>
            <ac:grpSpMk id="12" creationId="{540F6885-F4E5-44B8-8CAD-DD7A23A32FAC}"/>
          </ac:grpSpMkLst>
        </pc:grpChg>
        <pc:picChg chg="mod">
          <ac:chgData name="Jonathan Loo" userId="d2d72d48b56f45d8" providerId="LiveId" clId="{901DD40E-D22D-483F-A7B0-0CDE645E8C53}" dt="2020-12-08T16:42:33.628" v="202"/>
          <ac:picMkLst>
            <pc:docMk/>
            <pc:sldMk cId="2323453236" sldId="484"/>
            <ac:picMk id="20" creationId="{23DE8852-539D-458F-A0AF-8D93528DD8EC}"/>
          </ac:picMkLst>
        </pc:picChg>
      </pc:sldChg>
      <pc:sldChg chg="addSp modSp mod">
        <pc:chgData name="Jonathan Loo" userId="d2d72d48b56f45d8" providerId="LiveId" clId="{901DD40E-D22D-483F-A7B0-0CDE645E8C53}" dt="2020-12-15T17:46:12.054" v="384" actId="207"/>
        <pc:sldMkLst>
          <pc:docMk/>
          <pc:sldMk cId="3530853911" sldId="485"/>
        </pc:sldMkLst>
        <pc:spChg chg="add mod">
          <ac:chgData name="Jonathan Loo" userId="d2d72d48b56f45d8" providerId="LiveId" clId="{901DD40E-D22D-483F-A7B0-0CDE645E8C53}" dt="2020-12-15T17:45:59.093" v="326" actId="14100"/>
          <ac:spMkLst>
            <pc:docMk/>
            <pc:sldMk cId="3530853911" sldId="485"/>
            <ac:spMk id="9" creationId="{E152535D-DB59-42A3-8C22-E9BAFCFEC715}"/>
          </ac:spMkLst>
        </pc:spChg>
        <pc:spChg chg="add mod">
          <ac:chgData name="Jonathan Loo" userId="d2d72d48b56f45d8" providerId="LiveId" clId="{901DD40E-D22D-483F-A7B0-0CDE645E8C53}" dt="2020-12-15T17:46:12.054" v="384" actId="207"/>
          <ac:spMkLst>
            <pc:docMk/>
            <pc:sldMk cId="3530853911" sldId="485"/>
            <ac:spMk id="10" creationId="{9B6C715D-DBE8-4849-AEFE-49936E59941C}"/>
          </ac:spMkLst>
        </pc:spChg>
      </pc:sldChg>
      <pc:sldChg chg="modSp mod">
        <pc:chgData name="Jonathan Loo" userId="d2d72d48b56f45d8" providerId="LiveId" clId="{901DD40E-D22D-483F-A7B0-0CDE645E8C53}" dt="2020-12-17T13:27:56.942" v="2482" actId="6549"/>
        <pc:sldMkLst>
          <pc:docMk/>
          <pc:sldMk cId="2455923820" sldId="509"/>
        </pc:sldMkLst>
        <pc:spChg chg="mod">
          <ac:chgData name="Jonathan Loo" userId="d2d72d48b56f45d8" providerId="LiveId" clId="{901DD40E-D22D-483F-A7B0-0CDE645E8C53}" dt="2020-12-17T13:03:55.478" v="913" actId="6549"/>
          <ac:spMkLst>
            <pc:docMk/>
            <pc:sldMk cId="2455923820" sldId="509"/>
            <ac:spMk id="2" creationId="{21DA9D82-983A-4322-AA5E-DA003D75F793}"/>
          </ac:spMkLst>
        </pc:spChg>
        <pc:spChg chg="mod">
          <ac:chgData name="Jonathan Loo" userId="d2d72d48b56f45d8" providerId="LiveId" clId="{901DD40E-D22D-483F-A7B0-0CDE645E8C53}" dt="2020-12-17T13:27:56.942" v="2482" actId="6549"/>
          <ac:spMkLst>
            <pc:docMk/>
            <pc:sldMk cId="2455923820" sldId="509"/>
            <ac:spMk id="3" creationId="{709CBED5-6815-4803-A782-9CA22C9D2321}"/>
          </ac:spMkLst>
        </pc:spChg>
      </pc:sldChg>
      <pc:sldChg chg="del">
        <pc:chgData name="Jonathan Loo" userId="d2d72d48b56f45d8" providerId="LiveId" clId="{901DD40E-D22D-483F-A7B0-0CDE645E8C53}" dt="2020-12-08T16:49:05.186" v="264" actId="47"/>
        <pc:sldMkLst>
          <pc:docMk/>
          <pc:sldMk cId="1339589892" sldId="516"/>
        </pc:sldMkLst>
      </pc:sldChg>
      <pc:sldChg chg="addSp delSp modSp mod">
        <pc:chgData name="Jonathan Loo" userId="d2d72d48b56f45d8" providerId="LiveId" clId="{901DD40E-D22D-483F-A7B0-0CDE645E8C53}" dt="2020-12-08T16:46:49.359" v="241" actId="478"/>
        <pc:sldMkLst>
          <pc:docMk/>
          <pc:sldMk cId="3822214089" sldId="517"/>
        </pc:sldMkLst>
        <pc:spChg chg="add del mod ord">
          <ac:chgData name="Jonathan Loo" userId="d2d72d48b56f45d8" providerId="LiveId" clId="{901DD40E-D22D-483F-A7B0-0CDE645E8C53}" dt="2020-12-08T16:41:42.295" v="87" actId="478"/>
          <ac:spMkLst>
            <pc:docMk/>
            <pc:sldMk cId="3822214089" sldId="517"/>
            <ac:spMk id="12" creationId="{1A53BDDB-1F4A-4BF5-85F6-DA1E0BE5CC56}"/>
          </ac:spMkLst>
        </pc:spChg>
        <pc:spChg chg="add mod">
          <ac:chgData name="Jonathan Loo" userId="d2d72d48b56f45d8" providerId="LiveId" clId="{901DD40E-D22D-483F-A7B0-0CDE645E8C53}" dt="2020-12-08T16:42:03.200" v="103" actId="164"/>
          <ac:spMkLst>
            <pc:docMk/>
            <pc:sldMk cId="3822214089" sldId="517"/>
            <ac:spMk id="15" creationId="{7479DAFA-381C-4DA8-99C2-A409448A5658}"/>
          </ac:spMkLst>
        </pc:spChg>
        <pc:grpChg chg="add mod">
          <ac:chgData name="Jonathan Loo" userId="d2d72d48b56f45d8" providerId="LiveId" clId="{901DD40E-D22D-483F-A7B0-0CDE645E8C53}" dt="2020-12-08T16:41:30.614" v="78" actId="164"/>
          <ac:grpSpMkLst>
            <pc:docMk/>
            <pc:sldMk cId="3822214089" sldId="517"/>
            <ac:grpSpMk id="3" creationId="{F0B4C37A-5575-4DEE-A4C6-F08127F023D5}"/>
          </ac:grpSpMkLst>
        </pc:grpChg>
        <pc:grpChg chg="add del mod">
          <ac:chgData name="Jonathan Loo" userId="d2d72d48b56f45d8" providerId="LiveId" clId="{901DD40E-D22D-483F-A7B0-0CDE645E8C53}" dt="2020-12-08T16:46:49.359" v="241" actId="478"/>
          <ac:grpSpMkLst>
            <pc:docMk/>
            <pc:sldMk cId="3822214089" sldId="517"/>
            <ac:grpSpMk id="4" creationId="{2984208D-0851-493F-A172-171031ADA213}"/>
          </ac:grpSpMkLst>
        </pc:grpChg>
        <pc:picChg chg="add del mod">
          <ac:chgData name="Jonathan Loo" userId="d2d72d48b56f45d8" providerId="LiveId" clId="{901DD40E-D22D-483F-A7B0-0CDE645E8C53}" dt="2020-12-08T16:40:22.663" v="49" actId="478"/>
          <ac:picMkLst>
            <pc:docMk/>
            <pc:sldMk cId="3822214089" sldId="517"/>
            <ac:picMk id="9" creationId="{035F44DD-D012-4745-9306-FF4A816C0696}"/>
          </ac:picMkLst>
        </pc:picChg>
        <pc:picChg chg="add mod ord">
          <ac:chgData name="Jonathan Loo" userId="d2d72d48b56f45d8" providerId="LiveId" clId="{901DD40E-D22D-483F-A7B0-0CDE645E8C53}" dt="2020-12-08T16:42:03.200" v="103" actId="164"/>
          <ac:picMkLst>
            <pc:docMk/>
            <pc:sldMk cId="3822214089" sldId="517"/>
            <ac:picMk id="10" creationId="{B5778785-894C-41F8-808F-41B5F8E67144}"/>
          </ac:picMkLst>
        </pc:picChg>
      </pc:sldChg>
      <pc:sldChg chg="addSp delSp modSp mod">
        <pc:chgData name="Jonathan Loo" userId="d2d72d48b56f45d8" providerId="LiveId" clId="{901DD40E-D22D-483F-A7B0-0CDE645E8C53}" dt="2020-12-08T16:46:52.063" v="242" actId="478"/>
        <pc:sldMkLst>
          <pc:docMk/>
          <pc:sldMk cId="3456396152" sldId="518"/>
        </pc:sldMkLst>
        <pc:spChg chg="mod">
          <ac:chgData name="Jonathan Loo" userId="d2d72d48b56f45d8" providerId="LiveId" clId="{901DD40E-D22D-483F-A7B0-0CDE645E8C53}" dt="2020-12-08T16:42:06.469" v="104"/>
          <ac:spMkLst>
            <pc:docMk/>
            <pc:sldMk cId="3456396152" sldId="518"/>
            <ac:spMk id="11" creationId="{6612AC35-ABF1-4975-841D-6ABD01AE826C}"/>
          </ac:spMkLst>
        </pc:spChg>
        <pc:grpChg chg="add del mod">
          <ac:chgData name="Jonathan Loo" userId="d2d72d48b56f45d8" providerId="LiveId" clId="{901DD40E-D22D-483F-A7B0-0CDE645E8C53}" dt="2020-12-08T16:46:52.063" v="242" actId="478"/>
          <ac:grpSpMkLst>
            <pc:docMk/>
            <pc:sldMk cId="3456396152" sldId="518"/>
            <ac:grpSpMk id="10" creationId="{1D8E075B-E355-422D-BC41-D3A3643EA202}"/>
          </ac:grpSpMkLst>
        </pc:grpChg>
        <pc:picChg chg="mod">
          <ac:chgData name="Jonathan Loo" userId="d2d72d48b56f45d8" providerId="LiveId" clId="{901DD40E-D22D-483F-A7B0-0CDE645E8C53}" dt="2020-12-08T16:42:06.469" v="104"/>
          <ac:picMkLst>
            <pc:docMk/>
            <pc:sldMk cId="3456396152" sldId="518"/>
            <ac:picMk id="12" creationId="{219693FD-A2EE-4ACE-90E9-7478363E0149}"/>
          </ac:picMkLst>
        </pc:picChg>
      </pc:sldChg>
      <pc:sldChg chg="addSp delSp modSp add mod modClrScheme chgLayout">
        <pc:chgData name="Jonathan Loo" userId="d2d72d48b56f45d8" providerId="LiveId" clId="{901DD40E-D22D-483F-A7B0-0CDE645E8C53}" dt="2020-12-17T14:48:22.648" v="2546" actId="20577"/>
        <pc:sldMkLst>
          <pc:docMk/>
          <pc:sldMk cId="2442990501" sldId="519"/>
        </pc:sldMkLst>
        <pc:spChg chg="mod ord">
          <ac:chgData name="Jonathan Loo" userId="d2d72d48b56f45d8" providerId="LiveId" clId="{901DD40E-D22D-483F-A7B0-0CDE645E8C53}" dt="2020-12-17T13:02:25.434" v="833" actId="700"/>
          <ac:spMkLst>
            <pc:docMk/>
            <pc:sldMk cId="2442990501" sldId="519"/>
            <ac:spMk id="2" creationId="{283556C5-B21C-4CAF-A051-FA1F8CAEB2C9}"/>
          </ac:spMkLst>
        </pc:spChg>
        <pc:spChg chg="del">
          <ac:chgData name="Jonathan Loo" userId="d2d72d48b56f45d8" providerId="LiveId" clId="{901DD40E-D22D-483F-A7B0-0CDE645E8C53}" dt="2020-12-17T12:51:09.587" v="779" actId="478"/>
          <ac:spMkLst>
            <pc:docMk/>
            <pc:sldMk cId="2442990501" sldId="519"/>
            <ac:spMk id="3" creationId="{0591F0B8-C006-4E2F-A702-B6290810AA6D}"/>
          </ac:spMkLst>
        </pc:spChg>
        <pc:spChg chg="add del mod">
          <ac:chgData name="Jonathan Loo" userId="d2d72d48b56f45d8" providerId="LiveId" clId="{901DD40E-D22D-483F-A7B0-0CDE645E8C53}" dt="2020-12-17T12:51:12.488" v="780" actId="478"/>
          <ac:spMkLst>
            <pc:docMk/>
            <pc:sldMk cId="2442990501" sldId="519"/>
            <ac:spMk id="5" creationId="{B1081038-62DC-4610-B75D-FB44B6253ACD}"/>
          </ac:spMkLst>
        </pc:spChg>
        <pc:spChg chg="add del">
          <ac:chgData name="Jonathan Loo" userId="d2d72d48b56f45d8" providerId="LiveId" clId="{901DD40E-D22D-483F-A7B0-0CDE645E8C53}" dt="2020-12-17T12:51:57.846" v="782" actId="478"/>
          <ac:spMkLst>
            <pc:docMk/>
            <pc:sldMk cId="2442990501" sldId="519"/>
            <ac:spMk id="6" creationId="{E22C0E63-0062-4B1A-A511-D2C1D64AAD5D}"/>
          </ac:spMkLst>
        </pc:spChg>
        <pc:spChg chg="add del mod">
          <ac:chgData name="Jonathan Loo" userId="d2d72d48b56f45d8" providerId="LiveId" clId="{901DD40E-D22D-483F-A7B0-0CDE645E8C53}" dt="2020-12-17T13:02:19.633" v="830" actId="6264"/>
          <ac:spMkLst>
            <pc:docMk/>
            <pc:sldMk cId="2442990501" sldId="519"/>
            <ac:spMk id="9" creationId="{13A543A8-CAC2-499B-8567-299BF9879C18}"/>
          </ac:spMkLst>
        </pc:spChg>
        <pc:spChg chg="add del mod ord">
          <ac:chgData name="Jonathan Loo" userId="d2d72d48b56f45d8" providerId="LiveId" clId="{901DD40E-D22D-483F-A7B0-0CDE645E8C53}" dt="2020-12-17T13:02:22.816" v="832" actId="478"/>
          <ac:spMkLst>
            <pc:docMk/>
            <pc:sldMk cId="2442990501" sldId="519"/>
            <ac:spMk id="10" creationId="{9F2982F9-EDAB-43A1-8829-61BA449B7BB6}"/>
          </ac:spMkLst>
        </pc:spChg>
        <pc:spChg chg="add del mod ord">
          <ac:chgData name="Jonathan Loo" userId="d2d72d48b56f45d8" providerId="LiveId" clId="{901DD40E-D22D-483F-A7B0-0CDE645E8C53}" dt="2020-12-17T13:02:21.775" v="831" actId="478"/>
          <ac:spMkLst>
            <pc:docMk/>
            <pc:sldMk cId="2442990501" sldId="519"/>
            <ac:spMk id="11" creationId="{43F5F441-43B4-452A-98B3-E85C604B9D7B}"/>
          </ac:spMkLst>
        </pc:spChg>
        <pc:spChg chg="add mod ord">
          <ac:chgData name="Jonathan Loo" userId="d2d72d48b56f45d8" providerId="LiveId" clId="{901DD40E-D22D-483F-A7B0-0CDE645E8C53}" dt="2020-12-17T14:48:22.648" v="2546" actId="20577"/>
          <ac:spMkLst>
            <pc:docMk/>
            <pc:sldMk cId="2442990501" sldId="519"/>
            <ac:spMk id="12" creationId="{64BCC42C-4E1E-44B7-BF0C-BECF42873F55}"/>
          </ac:spMkLst>
        </pc:spChg>
        <pc:spChg chg="del">
          <ac:chgData name="Jonathan Loo" userId="d2d72d48b56f45d8" providerId="LiveId" clId="{901DD40E-D22D-483F-A7B0-0CDE645E8C53}" dt="2020-12-17T12:51:12.488" v="780" actId="478"/>
          <ac:spMkLst>
            <pc:docMk/>
            <pc:sldMk cId="2442990501" sldId="519"/>
            <ac:spMk id="16" creationId="{FC69ADCE-E70C-4245-BA8C-11D832EDF974}"/>
          </ac:spMkLst>
        </pc:spChg>
        <pc:picChg chg="add mod modCrop">
          <ac:chgData name="Jonathan Loo" userId="d2d72d48b56f45d8" providerId="LiveId" clId="{901DD40E-D22D-483F-A7B0-0CDE645E8C53}" dt="2020-12-17T13:24:54.643" v="2402" actId="14100"/>
          <ac:picMkLst>
            <pc:docMk/>
            <pc:sldMk cId="2442990501" sldId="519"/>
            <ac:picMk id="8" creationId="{952B1CFD-9BFF-4511-9E5F-FF9554FDCA03}"/>
          </ac:picMkLst>
        </pc:picChg>
        <pc:picChg chg="add mod modCrop">
          <ac:chgData name="Jonathan Loo" userId="d2d72d48b56f45d8" providerId="LiveId" clId="{901DD40E-D22D-483F-A7B0-0CDE645E8C53}" dt="2020-12-17T13:25:02.945" v="2406" actId="1076"/>
          <ac:picMkLst>
            <pc:docMk/>
            <pc:sldMk cId="2442990501" sldId="519"/>
            <ac:picMk id="14" creationId="{9CB27590-6294-408F-9677-37F446C57302}"/>
          </ac:picMkLst>
        </pc:picChg>
        <pc:picChg chg="add mod modCrop">
          <ac:chgData name="Jonathan Loo" userId="d2d72d48b56f45d8" providerId="LiveId" clId="{901DD40E-D22D-483F-A7B0-0CDE645E8C53}" dt="2020-12-17T13:25:04.467" v="2407" actId="1076"/>
          <ac:picMkLst>
            <pc:docMk/>
            <pc:sldMk cId="2442990501" sldId="519"/>
            <ac:picMk id="15" creationId="{ED4AB453-CB81-4B01-8E84-2663EB45B8FE}"/>
          </ac:picMkLst>
        </pc:picChg>
        <pc:picChg chg="del">
          <ac:chgData name="Jonathan Loo" userId="d2d72d48b56f45d8" providerId="LiveId" clId="{901DD40E-D22D-483F-A7B0-0CDE645E8C53}" dt="2020-12-17T12:51:06.994" v="778" actId="478"/>
          <ac:picMkLst>
            <pc:docMk/>
            <pc:sldMk cId="2442990501" sldId="519"/>
            <ac:picMk id="20" creationId="{47B4A838-773D-4D70-B3AE-DC9070E4FD71}"/>
          </ac:picMkLst>
        </pc:picChg>
        <pc:picChg chg="del">
          <ac:chgData name="Jonathan Loo" userId="d2d72d48b56f45d8" providerId="LiveId" clId="{901DD40E-D22D-483F-A7B0-0CDE645E8C53}" dt="2020-12-17T12:51:06.401" v="777" actId="478"/>
          <ac:picMkLst>
            <pc:docMk/>
            <pc:sldMk cId="2442990501" sldId="519"/>
            <ac:picMk id="23" creationId="{F4977BE0-1BB3-44BE-B071-07BCDE68818F}"/>
          </ac:picMkLst>
        </pc:picChg>
        <pc:picChg chg="del">
          <ac:chgData name="Jonathan Loo" userId="d2d72d48b56f45d8" providerId="LiveId" clId="{901DD40E-D22D-483F-A7B0-0CDE645E8C53}" dt="2020-12-17T12:51:12.488" v="780" actId="478"/>
          <ac:picMkLst>
            <pc:docMk/>
            <pc:sldMk cId="2442990501" sldId="519"/>
            <ac:picMk id="29" creationId="{4E3554E1-DBBD-4C44-AAD6-8A361B3A66B5}"/>
          </ac:picMkLst>
        </pc:picChg>
        <pc:picChg chg="del">
          <ac:chgData name="Jonathan Loo" userId="d2d72d48b56f45d8" providerId="LiveId" clId="{901DD40E-D22D-483F-A7B0-0CDE645E8C53}" dt="2020-12-17T12:51:12.488" v="780" actId="478"/>
          <ac:picMkLst>
            <pc:docMk/>
            <pc:sldMk cId="2442990501" sldId="519"/>
            <ac:picMk id="45" creationId="{D3160B12-79F7-43DF-9FD0-B8A69D28933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8D974-CF9D-4F67-B464-C1D0707F3C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102174E-BD14-49DD-97AA-25700E9D8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3184A5-95E1-4734-BF54-9ADA2DCF7E0E}" type="datetimeFigureOut">
              <a:rPr lang="en-GB" smtClean="0"/>
              <a:t>25/02/2021</a:t>
            </a:fld>
            <a:endParaRPr lang="en-GB"/>
          </a:p>
        </p:txBody>
      </p:sp>
      <p:sp>
        <p:nvSpPr>
          <p:cNvPr id="4" name="Footer Placeholder 3">
            <a:extLst>
              <a:ext uri="{FF2B5EF4-FFF2-40B4-BE49-F238E27FC236}">
                <a16:creationId xmlns:a16="http://schemas.microsoft.com/office/drawing/2014/main" id="{94F7687F-ADD5-47D4-86F4-BB5CFA7F88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95E006A-1D7B-4C83-9164-D0C9FBF0A1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8C92E0-DF8D-4CEB-AD9E-912D20F57C3B}" type="slidenum">
              <a:rPr lang="en-GB" smtClean="0"/>
              <a:t>‹#›</a:t>
            </a:fld>
            <a:endParaRPr lang="en-GB"/>
          </a:p>
        </p:txBody>
      </p:sp>
    </p:spTree>
    <p:extLst>
      <p:ext uri="{BB962C8B-B14F-4D97-AF65-F5344CB8AC3E}">
        <p14:creationId xmlns:p14="http://schemas.microsoft.com/office/powerpoint/2010/main" val="2073774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EF5CD-3DBC-47BB-BECC-BFC96614EA42}" type="datetimeFigureOut">
              <a:rPr lang="en-GB" smtClean="0"/>
              <a:t>25/02/2021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2B7BE-EFA8-4EB8-AB20-C169E8D72707}" type="slidenum">
              <a:rPr lang="en-GB" smtClean="0"/>
              <a:t>‹#›</a:t>
            </a:fld>
            <a:endParaRPr lang="en-GB"/>
          </a:p>
        </p:txBody>
      </p:sp>
    </p:spTree>
    <p:extLst>
      <p:ext uri="{BB962C8B-B14F-4D97-AF65-F5344CB8AC3E}">
        <p14:creationId xmlns:p14="http://schemas.microsoft.com/office/powerpoint/2010/main" val="93300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https://www.deeplearningbook.org/contents/ml.html</a:t>
            </a:r>
          </a:p>
        </p:txBody>
      </p:sp>
      <p:sp>
        <p:nvSpPr>
          <p:cNvPr id="4" name="Slide Number Placeholder 3"/>
          <p:cNvSpPr>
            <a:spLocks noGrp="1"/>
          </p:cNvSpPr>
          <p:nvPr>
            <p:ph type="sldNum" sz="quarter" idx="5"/>
          </p:nvPr>
        </p:nvSpPr>
        <p:spPr/>
        <p:txBody>
          <a:bodyPr/>
          <a:lstStyle/>
          <a:p>
            <a:fld id="{6682B7BE-EFA8-4EB8-AB20-C169E8D72707}" type="slidenum">
              <a:rPr lang="en-GB" smtClean="0"/>
              <a:t>7</a:t>
            </a:fld>
            <a:endParaRPr lang="en-GB"/>
          </a:p>
        </p:txBody>
      </p:sp>
    </p:spTree>
    <p:extLst>
      <p:ext uri="{BB962C8B-B14F-4D97-AF65-F5344CB8AC3E}">
        <p14:creationId xmlns:p14="http://schemas.microsoft.com/office/powerpoint/2010/main" val="213274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29</a:t>
            </a:fld>
            <a:endParaRPr lang="en-GB"/>
          </a:p>
        </p:txBody>
      </p:sp>
    </p:spTree>
    <p:extLst>
      <p:ext uri="{BB962C8B-B14F-4D97-AF65-F5344CB8AC3E}">
        <p14:creationId xmlns:p14="http://schemas.microsoft.com/office/powerpoint/2010/main" val="349443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https://towardsdatascience.com/derivative-of-the-sigmoid-function-536880cf918e</a:t>
            </a:r>
          </a:p>
        </p:txBody>
      </p:sp>
      <p:sp>
        <p:nvSpPr>
          <p:cNvPr id="4" name="Slide Number Placeholder 3"/>
          <p:cNvSpPr>
            <a:spLocks noGrp="1"/>
          </p:cNvSpPr>
          <p:nvPr>
            <p:ph type="sldNum" sz="quarter" idx="5"/>
          </p:nvPr>
        </p:nvSpPr>
        <p:spPr/>
        <p:txBody>
          <a:bodyPr/>
          <a:lstStyle/>
          <a:p>
            <a:fld id="{6682B7BE-EFA8-4EB8-AB20-C169E8D72707}" type="slidenum">
              <a:rPr lang="en-GB" smtClean="0"/>
              <a:t>31</a:t>
            </a:fld>
            <a:endParaRPr lang="en-GB"/>
          </a:p>
        </p:txBody>
      </p:sp>
    </p:spTree>
    <p:extLst>
      <p:ext uri="{BB962C8B-B14F-4D97-AF65-F5344CB8AC3E}">
        <p14:creationId xmlns:p14="http://schemas.microsoft.com/office/powerpoint/2010/main" val="363422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8</a:t>
            </a:fld>
            <a:endParaRPr lang="en-GB"/>
          </a:p>
        </p:txBody>
      </p:sp>
    </p:spTree>
    <p:extLst>
      <p:ext uri="{BB962C8B-B14F-4D97-AF65-F5344CB8AC3E}">
        <p14:creationId xmlns:p14="http://schemas.microsoft.com/office/powerpoint/2010/main" val="160143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9</a:t>
            </a:fld>
            <a:endParaRPr lang="en-GB"/>
          </a:p>
        </p:txBody>
      </p:sp>
    </p:spTree>
    <p:extLst>
      <p:ext uri="{BB962C8B-B14F-4D97-AF65-F5344CB8AC3E}">
        <p14:creationId xmlns:p14="http://schemas.microsoft.com/office/powerpoint/2010/main" val="136088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12</a:t>
            </a:fld>
            <a:endParaRPr lang="en-GB"/>
          </a:p>
        </p:txBody>
      </p:sp>
    </p:spTree>
    <p:extLst>
      <p:ext uri="{BB962C8B-B14F-4D97-AF65-F5344CB8AC3E}">
        <p14:creationId xmlns:p14="http://schemas.microsoft.com/office/powerpoint/2010/main" val="203125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14</a:t>
            </a:fld>
            <a:endParaRPr lang="en-GB"/>
          </a:p>
        </p:txBody>
      </p:sp>
    </p:spTree>
    <p:extLst>
      <p:ext uri="{BB962C8B-B14F-4D97-AF65-F5344CB8AC3E}">
        <p14:creationId xmlns:p14="http://schemas.microsoft.com/office/powerpoint/2010/main" val="88778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16</a:t>
            </a:fld>
            <a:endParaRPr lang="en-GB"/>
          </a:p>
        </p:txBody>
      </p:sp>
    </p:spTree>
    <p:extLst>
      <p:ext uri="{BB962C8B-B14F-4D97-AF65-F5344CB8AC3E}">
        <p14:creationId xmlns:p14="http://schemas.microsoft.com/office/powerpoint/2010/main" val="45165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19</a:t>
            </a:fld>
            <a:endParaRPr lang="en-GB"/>
          </a:p>
        </p:txBody>
      </p:sp>
    </p:spTree>
    <p:extLst>
      <p:ext uri="{BB962C8B-B14F-4D97-AF65-F5344CB8AC3E}">
        <p14:creationId xmlns:p14="http://schemas.microsoft.com/office/powerpoint/2010/main" val="1280294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22</a:t>
            </a:fld>
            <a:endParaRPr lang="en-GB"/>
          </a:p>
        </p:txBody>
      </p:sp>
    </p:spTree>
    <p:extLst>
      <p:ext uri="{BB962C8B-B14F-4D97-AF65-F5344CB8AC3E}">
        <p14:creationId xmlns:p14="http://schemas.microsoft.com/office/powerpoint/2010/main" val="266666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25</a:t>
            </a:fld>
            <a:endParaRPr lang="en-GB"/>
          </a:p>
        </p:txBody>
      </p:sp>
    </p:spTree>
    <p:extLst>
      <p:ext uri="{BB962C8B-B14F-4D97-AF65-F5344CB8AC3E}">
        <p14:creationId xmlns:p14="http://schemas.microsoft.com/office/powerpoint/2010/main" val="153799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85F9-4596-4E63-BAF2-8AA5FC91060E}"/>
              </a:ext>
            </a:extLst>
          </p:cNvPr>
          <p:cNvSpPr>
            <a:spLocks noGrp="1"/>
          </p:cNvSpPr>
          <p:nvPr>
            <p:ph type="ctrTitle"/>
          </p:nvPr>
        </p:nvSpPr>
        <p:spPr>
          <a:xfrm>
            <a:off x="1524000" y="1122363"/>
            <a:ext cx="9144000" cy="2387600"/>
          </a:xfrm>
        </p:spPr>
        <p:txBody>
          <a:bodyPr anchor="b"/>
          <a:lstStyle>
            <a:lvl1pPr algn="ctr">
              <a:defRPr sz="48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435A384-A45F-4A53-B30B-06FE2CE5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E2004BB-9487-48CE-B459-531725E6710F}"/>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1298BCB3-C289-4FF1-92BB-D76CEDB31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18322B-FC28-4161-8104-557AFE78F76A}"/>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96476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0274-3E96-4C53-BCB8-6DB3292E4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4921BA-0BC3-499A-88B5-4FA15CC7C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87A0DAC-332B-43C8-8EFA-52E7A768F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3F644-FF5C-4927-AD05-C06798B8826D}"/>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6" name="Footer Placeholder 5">
            <a:extLst>
              <a:ext uri="{FF2B5EF4-FFF2-40B4-BE49-F238E27FC236}">
                <a16:creationId xmlns:a16="http://schemas.microsoft.com/office/drawing/2014/main" id="{66E2BCAC-4125-4B3D-8FB5-2A1564FD19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B16766-2A42-4AD0-9E34-C0AF342A4F84}"/>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09640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D14B-2EDC-4524-AD3F-5B01D97A0B6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544776-8181-40BF-91BB-12CE75D43F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E94F3C-1EE9-4B42-BEC2-F35E4AD48CE6}"/>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AEF72C9D-3269-40A0-A2F8-DC9909CDC7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0D2D75-2578-4262-B46C-52BB8FD81A51}"/>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182741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0B80F-6B98-407E-8313-E81357B39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FED1AE-F515-4E25-9813-CD1652EB0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2EA1B3-7061-439B-8E81-77CC4958AD7D}"/>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5839BFB8-ACBF-4123-943F-914273102E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954567-3814-4E94-A37F-8AF6D3F17E66}"/>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08905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17" b="0" i="0">
                <a:solidFill>
                  <a:srgbClr val="404040"/>
                </a:solidFill>
                <a:latin typeface="Arial"/>
                <a:cs typeface="Arial"/>
              </a:defRPr>
            </a:lvl1pPr>
          </a:lstStyle>
          <a:p>
            <a:endParaRPr/>
          </a:p>
        </p:txBody>
      </p:sp>
      <p:sp>
        <p:nvSpPr>
          <p:cNvPr id="3" name="Holder 3"/>
          <p:cNvSpPr>
            <a:spLocks noGrp="1"/>
          </p:cNvSpPr>
          <p:nvPr>
            <p:ph sz="half" idx="2"/>
          </p:nvPr>
        </p:nvSpPr>
        <p:spPr>
          <a:xfrm>
            <a:off x="609601" y="1577340"/>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791868" y="1676603"/>
            <a:ext cx="455284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2368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9518-A0EF-4C6E-A9DC-451187EF9FFD}"/>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68DEA3-1BB9-4F64-B5C7-A0614818A60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A4A518D-DE5F-498E-AE6C-F73E4584F729}"/>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FBCBC5DA-9662-4BBD-87FF-2E383969A9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7B2292-49C4-48E5-878D-8C6812747FC8}"/>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80321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2C10-6F8C-438A-9660-6D1E88D06550}"/>
              </a:ext>
            </a:extLst>
          </p:cNvPr>
          <p:cNvSpPr>
            <a:spLocks noGrp="1"/>
          </p:cNvSpPr>
          <p:nvPr>
            <p:ph type="title"/>
          </p:nvPr>
        </p:nvSpPr>
        <p:spPr>
          <a:xfrm>
            <a:off x="831850" y="1709738"/>
            <a:ext cx="10515600" cy="2852737"/>
          </a:xfrm>
        </p:spPr>
        <p:txBody>
          <a:bodyPr anchor="b"/>
          <a:lstStyle>
            <a:lvl1pPr>
              <a:defRPr sz="44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30671CD-D235-4753-A39A-F17BC1A50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3BF13-6BC7-4DFD-962F-96F250C7AD34}"/>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44DC0B86-0ACB-4D24-B7CF-59DA623ABC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51A895-7222-419A-9C95-8D1AA0EC36F5}"/>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96978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35B3-CABE-461F-92A7-6A7BD57450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3C8C56-3757-47CD-8AFE-B6CD10AEB545}"/>
              </a:ext>
            </a:extLst>
          </p:cNvPr>
          <p:cNvSpPr>
            <a:spLocks noGrp="1"/>
          </p:cNvSpPr>
          <p:nvPr>
            <p:ph sz="half" idx="1"/>
          </p:nvPr>
        </p:nvSpPr>
        <p:spPr>
          <a:xfrm>
            <a:off x="317882" y="1149868"/>
            <a:ext cx="5565028"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6BB8BA35-FBCC-45DC-B347-E84CDA1A4DC6}"/>
              </a:ext>
            </a:extLst>
          </p:cNvPr>
          <p:cNvSpPr>
            <a:spLocks noGrp="1"/>
          </p:cNvSpPr>
          <p:nvPr>
            <p:ph sz="half" idx="2"/>
          </p:nvPr>
        </p:nvSpPr>
        <p:spPr>
          <a:xfrm>
            <a:off x="6337870" y="1149868"/>
            <a:ext cx="5565028"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1A793447-C38C-4342-89D1-2A715EE10393}"/>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6" name="Footer Placeholder 5">
            <a:extLst>
              <a:ext uri="{FF2B5EF4-FFF2-40B4-BE49-F238E27FC236}">
                <a16:creationId xmlns:a16="http://schemas.microsoft.com/office/drawing/2014/main" id="{B2811469-9702-406F-BD92-D002370486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500BDC-237B-4245-B863-6AEE9F159B27}"/>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212355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35B3-CABE-461F-92A7-6A7BD57450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3C8C56-3757-47CD-8AFE-B6CD10AEB545}"/>
              </a:ext>
            </a:extLst>
          </p:cNvPr>
          <p:cNvSpPr>
            <a:spLocks noGrp="1"/>
          </p:cNvSpPr>
          <p:nvPr>
            <p:ph sz="half" idx="1"/>
          </p:nvPr>
        </p:nvSpPr>
        <p:spPr>
          <a:xfrm>
            <a:off x="317882" y="1149868"/>
            <a:ext cx="4882032"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1A793447-C38C-4342-89D1-2A715EE10393}"/>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6" name="Footer Placeholder 5">
            <a:extLst>
              <a:ext uri="{FF2B5EF4-FFF2-40B4-BE49-F238E27FC236}">
                <a16:creationId xmlns:a16="http://schemas.microsoft.com/office/drawing/2014/main" id="{B2811469-9702-406F-BD92-D002370486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500BDC-237B-4245-B863-6AEE9F159B27}"/>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40046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00E4-218E-40AB-BD87-609295501EE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622B0BA-FE01-43E0-944F-993E96E5E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109BEB-CD4E-4ACA-82B9-4BBD21B7A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8EEB9A0-B402-4641-B3C2-46DCB86F6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F3E7A-1C6C-474F-BD5A-5148CB8F4E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CB221EE-2673-4BCF-B8B3-E5F78091AF2F}"/>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8" name="Footer Placeholder 7">
            <a:extLst>
              <a:ext uri="{FF2B5EF4-FFF2-40B4-BE49-F238E27FC236}">
                <a16:creationId xmlns:a16="http://schemas.microsoft.com/office/drawing/2014/main" id="{69C53EB6-07C6-400F-8924-5041E7E2280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3A1E91-294E-4149-9D95-C540190B3FDF}"/>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6006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493E-272F-420A-8441-EC05D05D7DA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D661C2-3455-4515-90FD-B2EA0546BE14}"/>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4" name="Footer Placeholder 3">
            <a:extLst>
              <a:ext uri="{FF2B5EF4-FFF2-40B4-BE49-F238E27FC236}">
                <a16:creationId xmlns:a16="http://schemas.microsoft.com/office/drawing/2014/main" id="{52C06CBD-11EA-4181-ACF7-8CB886F707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478CF7D-BA21-44FF-9E25-DF79D65F62AE}"/>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83069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B5D5FE-2C57-4BB7-9777-602FEF704700}"/>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3" name="Footer Placeholder 2">
            <a:extLst>
              <a:ext uri="{FF2B5EF4-FFF2-40B4-BE49-F238E27FC236}">
                <a16:creationId xmlns:a16="http://schemas.microsoft.com/office/drawing/2014/main" id="{5930E2D5-F4E4-424A-890F-F09EF8AFC6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BAEDEC-07CF-46F3-8C62-91889CDDA410}"/>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923490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A91E-15CE-4096-8A66-2634A5171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DBDF99-B695-4205-A79C-5E98BD73E4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2EAC1D-1F82-4526-B61F-425B7E4C3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D1419-169A-4E5B-AC2F-E8100DD22F3E}"/>
              </a:ext>
            </a:extLst>
          </p:cNvPr>
          <p:cNvSpPr>
            <a:spLocks noGrp="1"/>
          </p:cNvSpPr>
          <p:nvPr>
            <p:ph type="dt" sz="half" idx="10"/>
          </p:nvPr>
        </p:nvSpPr>
        <p:spPr/>
        <p:txBody>
          <a:bodyPr/>
          <a:lstStyle/>
          <a:p>
            <a:fld id="{E2126035-1687-4E0F-AE7F-FE5488AF6E7D}" type="datetimeFigureOut">
              <a:rPr lang="en-GB" smtClean="0"/>
              <a:t>25/02/2021</a:t>
            </a:fld>
            <a:endParaRPr lang="en-GB"/>
          </a:p>
        </p:txBody>
      </p:sp>
      <p:sp>
        <p:nvSpPr>
          <p:cNvPr id="6" name="Footer Placeholder 5">
            <a:extLst>
              <a:ext uri="{FF2B5EF4-FFF2-40B4-BE49-F238E27FC236}">
                <a16:creationId xmlns:a16="http://schemas.microsoft.com/office/drawing/2014/main" id="{4511D5D4-82DB-4D65-9C20-08BE43CCB5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651942-55EA-4F41-9945-015C6AE54F7E}"/>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89829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4DC560-426C-4448-99E4-BD8EB4A5AA6F}"/>
              </a:ext>
            </a:extLst>
          </p:cNvPr>
          <p:cNvSpPr>
            <a:spLocks noGrp="1"/>
          </p:cNvSpPr>
          <p:nvPr>
            <p:ph type="title"/>
          </p:nvPr>
        </p:nvSpPr>
        <p:spPr>
          <a:xfrm>
            <a:off x="317882" y="94187"/>
            <a:ext cx="11585016" cy="586850"/>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FC5C58D-6FE6-4B3C-8FB9-15F5CECD4C28}"/>
              </a:ext>
            </a:extLst>
          </p:cNvPr>
          <p:cNvSpPr>
            <a:spLocks noGrp="1"/>
          </p:cNvSpPr>
          <p:nvPr>
            <p:ph type="body" idx="1"/>
          </p:nvPr>
        </p:nvSpPr>
        <p:spPr>
          <a:xfrm>
            <a:off x="317881" y="1149868"/>
            <a:ext cx="11585015" cy="50270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C35E32C-4EC4-42F4-82C8-5984AA23B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26035-1687-4E0F-AE7F-FE5488AF6E7D}" type="datetimeFigureOut">
              <a:rPr lang="en-GB" smtClean="0"/>
              <a:t>25/02/2021</a:t>
            </a:fld>
            <a:endParaRPr lang="en-GB"/>
          </a:p>
        </p:txBody>
      </p:sp>
      <p:sp>
        <p:nvSpPr>
          <p:cNvPr id="5" name="Footer Placeholder 4">
            <a:extLst>
              <a:ext uri="{FF2B5EF4-FFF2-40B4-BE49-F238E27FC236}">
                <a16:creationId xmlns:a16="http://schemas.microsoft.com/office/drawing/2014/main" id="{E435DD2A-35D4-4376-9641-C9F681F91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0D4EE2-D968-46B6-BE21-3E09752EF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D94DF-C8DF-4BBC-9758-5380958FF973}" type="slidenum">
              <a:rPr lang="en-GB" smtClean="0"/>
              <a:t>‹#›</a:t>
            </a:fld>
            <a:endParaRPr lang="en-GB"/>
          </a:p>
        </p:txBody>
      </p:sp>
    </p:spTree>
    <p:extLst>
      <p:ext uri="{BB962C8B-B14F-4D97-AF65-F5344CB8AC3E}">
        <p14:creationId xmlns:p14="http://schemas.microsoft.com/office/powerpoint/2010/main" val="385655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2800" kern="1200">
          <a:solidFill>
            <a:schemeClr val="tx1"/>
          </a:solidFill>
          <a:latin typeface="Arial Nova" panose="020B0504020202020204" pitchFamily="34"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Arial Nova" panose="020B0504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Arial Nova" panose="020B0504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Arial Nova" panose="020B0504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rapidtables.com/math/algebra/Logarithm.html" TargetMode="External"/><Relationship Id="rId3" Type="http://schemas.openxmlformats.org/officeDocument/2006/relationships/slideLayout" Target="../slideLayouts/slideLayout4.xml"/><Relationship Id="rId7" Type="http://schemas.openxmlformats.org/officeDocument/2006/relationships/image" Target="../media/image37.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4.xml"/><Relationship Id="rId7" Type="http://schemas.openxmlformats.org/officeDocument/2006/relationships/image" Target="../media/image43.png"/><Relationship Id="rId2" Type="http://schemas.openxmlformats.org/officeDocument/2006/relationships/tags" Target="../tags/tag38.xml"/><Relationship Id="rId1" Type="http://schemas.openxmlformats.org/officeDocument/2006/relationships/tags" Target="../tags/tag37.xml"/><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notesSlide" Target="../notesSlides/notesSlide4.xml"/><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5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1.xml"/><Relationship Id="rId7" Type="http://schemas.openxmlformats.org/officeDocument/2006/relationships/image" Target="../media/image7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slideLayout" Target="../slideLayouts/slideLayout4.xml"/><Relationship Id="rId10" Type="http://schemas.openxmlformats.org/officeDocument/2006/relationships/image" Target="../media/image72.png"/><Relationship Id="rId4" Type="http://schemas.openxmlformats.org/officeDocument/2006/relationships/tags" Target="../tags/tag52.xml"/><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55.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4.xml"/><Relationship Id="rId11" Type="http://schemas.openxmlformats.org/officeDocument/2006/relationships/image" Target="../media/image79.png"/><Relationship Id="rId5" Type="http://schemas.openxmlformats.org/officeDocument/2006/relationships/tags" Target="../tags/tag57.xml"/><Relationship Id="rId15" Type="http://schemas.openxmlformats.org/officeDocument/2006/relationships/hyperlink" Target="https://en.wikipedia.org/wiki/Bernoulli_trial" TargetMode="External"/><Relationship Id="rId10" Type="http://schemas.openxmlformats.org/officeDocument/2006/relationships/image" Target="../media/image78.png"/><Relationship Id="rId4" Type="http://schemas.openxmlformats.org/officeDocument/2006/relationships/tags" Target="../tags/tag56.xml"/><Relationship Id="rId9" Type="http://schemas.openxmlformats.org/officeDocument/2006/relationships/image" Target="../media/image77.png"/><Relationship Id="rId14" Type="http://schemas.openxmlformats.org/officeDocument/2006/relationships/image" Target="../media/image82.svg"/></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60.xml"/><Relationship Id="rId7" Type="http://schemas.openxmlformats.org/officeDocument/2006/relationships/image" Target="../media/image8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5.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8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tags" Target="../tags/tag66.xml"/><Relationship Id="rId7" Type="http://schemas.openxmlformats.org/officeDocument/2006/relationships/slideLayout" Target="../slideLayouts/slideLayout4.xml"/><Relationship Id="rId12" Type="http://schemas.openxmlformats.org/officeDocument/2006/relationships/image" Target="../media/image9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92.png"/><Relationship Id="rId5" Type="http://schemas.openxmlformats.org/officeDocument/2006/relationships/tags" Target="../tags/tag68.xml"/><Relationship Id="rId15" Type="http://schemas.openxmlformats.org/officeDocument/2006/relationships/hyperlink" Target="https://en.wikipedia.org/wiki/Cross_entropy" TargetMode="External"/><Relationship Id="rId10" Type="http://schemas.openxmlformats.org/officeDocument/2006/relationships/image" Target="../media/image79.png"/><Relationship Id="rId4" Type="http://schemas.openxmlformats.org/officeDocument/2006/relationships/tags" Target="../tags/tag67.xml"/><Relationship Id="rId9" Type="http://schemas.openxmlformats.org/officeDocument/2006/relationships/image" Target="../media/image91.png"/><Relationship Id="rId1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29.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tags" Target="../tags/tag72.xml"/><Relationship Id="rId16" Type="http://schemas.openxmlformats.org/officeDocument/2006/relationships/image" Target="../media/image101.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10.xml"/><Relationship Id="rId5" Type="http://schemas.openxmlformats.org/officeDocument/2006/relationships/tags" Target="../tags/tag75.xml"/><Relationship Id="rId15" Type="http://schemas.openxmlformats.org/officeDocument/2006/relationships/image" Target="../media/image100.png"/><Relationship Id="rId10" Type="http://schemas.openxmlformats.org/officeDocument/2006/relationships/slideLayout" Target="../slideLayouts/slideLayout5.xml"/><Relationship Id="rId19" Type="http://schemas.openxmlformats.org/officeDocument/2006/relationships/image" Target="../media/image44.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44.png"/><Relationship Id="rId5" Type="http://schemas.openxmlformats.org/officeDocument/2006/relationships/image" Target="../media/image105.png"/><Relationship Id="rId4" Type="http://schemas.openxmlformats.org/officeDocument/2006/relationships/image" Target="../media/image104.gif"/></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84.xml"/><Relationship Id="rId7" Type="http://schemas.openxmlformats.org/officeDocument/2006/relationships/image" Target="../media/image106.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11.xml"/><Relationship Id="rId5" Type="http://schemas.openxmlformats.org/officeDocument/2006/relationships/slideLayout" Target="../slideLayouts/slideLayout4.xml"/><Relationship Id="rId10" Type="http://schemas.openxmlformats.org/officeDocument/2006/relationships/image" Target="../media/image109.png"/><Relationship Id="rId4" Type="http://schemas.openxmlformats.org/officeDocument/2006/relationships/tags" Target="../tags/tag85.xml"/><Relationship Id="rId9"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1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4.xml"/><Relationship Id="rId1" Type="http://schemas.openxmlformats.org/officeDocument/2006/relationships/tags" Target="../tags/tag89.xml"/><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4.xml"/><Relationship Id="rId1" Type="http://schemas.openxmlformats.org/officeDocument/2006/relationships/tags" Target="../tags/tag90.xml"/><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0.png"/><Relationship Id="rId3" Type="http://schemas.openxmlformats.org/officeDocument/2006/relationships/tags" Target="../tags/tag3.xml"/><Relationship Id="rId21" Type="http://schemas.openxmlformats.org/officeDocument/2006/relationships/image" Target="../media/image5.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9.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8.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0.xml"/><Relationship Id="rId19" Type="http://schemas.openxmlformats.org/officeDocument/2006/relationships/slideLayout" Target="../slideLayouts/slideLayout5.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6.png"/><Relationship Id="rId27"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95.xml"/><Relationship Id="rId7" Type="http://schemas.openxmlformats.org/officeDocument/2006/relationships/image" Target="../media/image12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98.xml"/><Relationship Id="rId7" Type="http://schemas.openxmlformats.org/officeDocument/2006/relationships/image" Target="../media/image12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1.xml"/><Relationship Id="rId7" Type="http://schemas.openxmlformats.org/officeDocument/2006/relationships/image" Target="../media/image128.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04.xml"/><Relationship Id="rId7" Type="http://schemas.openxmlformats.org/officeDocument/2006/relationships/image" Target="../media/image128.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07.xml"/><Relationship Id="rId7" Type="http://schemas.openxmlformats.org/officeDocument/2006/relationships/image" Target="../media/image134.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33.png"/><Relationship Id="rId5" Type="http://schemas.openxmlformats.org/officeDocument/2006/relationships/slideLayout" Target="../slideLayouts/slideLayout4.xml"/><Relationship Id="rId10" Type="http://schemas.openxmlformats.org/officeDocument/2006/relationships/image" Target="../media/image123.png"/><Relationship Id="rId4" Type="http://schemas.openxmlformats.org/officeDocument/2006/relationships/tags" Target="../tags/tag108.xml"/><Relationship Id="rId9"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hyperlink" Target="https://www.desmos.com/calculator" TargetMode="External"/><Relationship Id="rId5" Type="http://schemas.openxmlformats.org/officeDocument/2006/relationships/image" Target="../media/image14.gi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hyperlink" Target="https://brilliant.org/wiki/multivariate-regression/" TargetMode="External"/><Relationship Id="rId4" Type="http://schemas.openxmlformats.org/officeDocument/2006/relationships/notesSlide" Target="../notesSlides/notesSlide1.xml"/><Relationship Id="rId9" Type="http://schemas.openxmlformats.org/officeDocument/2006/relationships/image" Target="../media/image19.wm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tags" Target="../tags/tag24.xml"/><Relationship Id="rId7" Type="http://schemas.openxmlformats.org/officeDocument/2006/relationships/notesSlide" Target="../notesSlides/notesSlide2.xml"/><Relationship Id="rId12" Type="http://schemas.openxmlformats.org/officeDocument/2006/relationships/image" Target="../media/image2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4.xml"/><Relationship Id="rId11" Type="http://schemas.openxmlformats.org/officeDocument/2006/relationships/image" Target="../media/image23.png"/><Relationship Id="rId5" Type="http://schemas.openxmlformats.org/officeDocument/2006/relationships/tags" Target="../tags/tag26.xml"/><Relationship Id="rId10" Type="http://schemas.openxmlformats.org/officeDocument/2006/relationships/image" Target="../media/image22.png"/><Relationship Id="rId4" Type="http://schemas.openxmlformats.org/officeDocument/2006/relationships/tags" Target="../tags/tag25.xml"/><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30.png"/><Relationship Id="rId3" Type="http://schemas.openxmlformats.org/officeDocument/2006/relationships/tags" Target="../tags/tag29.xml"/><Relationship Id="rId7" Type="http://schemas.openxmlformats.org/officeDocument/2006/relationships/slideLayout" Target="../slideLayouts/slideLayout4.xml"/><Relationship Id="rId12" Type="http://schemas.openxmlformats.org/officeDocument/2006/relationships/image" Target="../media/image2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27.png"/><Relationship Id="rId5" Type="http://schemas.openxmlformats.org/officeDocument/2006/relationships/tags" Target="../tags/tag31.xml"/><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tags" Target="../tags/tag30.xml"/><Relationship Id="rId9" Type="http://schemas.openxmlformats.org/officeDocument/2006/relationships/image" Target="../media/image20.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ctrTitle"/>
          </p:nvPr>
        </p:nvSpPr>
        <p:spPr>
          <a:xfrm>
            <a:off x="1848465" y="3298722"/>
            <a:ext cx="8495070" cy="1784402"/>
          </a:xfrm>
        </p:spPr>
        <p:txBody>
          <a:bodyPr anchor="b">
            <a:noAutofit/>
          </a:bodyPr>
          <a:lstStyle/>
          <a:p>
            <a:r>
              <a:rPr lang="en-GB" sz="3600">
                <a:solidFill>
                  <a:srgbClr val="FFFFFF"/>
                </a:solidFill>
              </a:rPr>
              <a:t>Perceptron</a:t>
            </a:r>
            <a:endParaRPr lang="en-GB" sz="3600" dirty="0">
              <a:solidFill>
                <a:srgbClr val="FFFFFF"/>
              </a:solidFill>
            </a:endParaRP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
        <p:nvSpPr>
          <p:cNvPr id="9" name="Subtitle 2">
            <a:extLst>
              <a:ext uri="{FF2B5EF4-FFF2-40B4-BE49-F238E27FC236}">
                <a16:creationId xmlns:a16="http://schemas.microsoft.com/office/drawing/2014/main" id="{BBE772EC-BB21-4CEC-9592-BF7D94DC7C72}"/>
              </a:ext>
            </a:extLst>
          </p:cNvPr>
          <p:cNvSpPr>
            <a:spLocks noGrp="1"/>
          </p:cNvSpPr>
          <p:nvPr>
            <p:ph type="subTitle" idx="1"/>
          </p:nvPr>
        </p:nvSpPr>
        <p:spPr>
          <a:xfrm>
            <a:off x="1848465" y="5531003"/>
            <a:ext cx="8495070" cy="1131418"/>
          </a:xfrm>
        </p:spPr>
        <p:txBody>
          <a:bodyPr>
            <a:normAutofit/>
          </a:bodyPr>
          <a:lstStyle/>
          <a:p>
            <a:pPr>
              <a:spcBef>
                <a:spcPts val="0"/>
              </a:spcBef>
            </a:pPr>
            <a:r>
              <a:rPr lang="en-GB" sz="1400" dirty="0">
                <a:solidFill>
                  <a:srgbClr val="FFFFFF"/>
                </a:solidFill>
              </a:rPr>
              <a:t> Professor Jonathan Loo</a:t>
            </a:r>
          </a:p>
          <a:p>
            <a:pPr>
              <a:spcBef>
                <a:spcPts val="0"/>
              </a:spcBef>
            </a:pPr>
            <a:r>
              <a:rPr lang="en-GB" sz="1400" dirty="0">
                <a:solidFill>
                  <a:srgbClr val="FFFFFF"/>
                </a:solidFill>
              </a:rPr>
              <a:t>Chair in Computing and Engineering</a:t>
            </a:r>
          </a:p>
          <a:p>
            <a:pPr>
              <a:spcBef>
                <a:spcPts val="0"/>
              </a:spcBef>
            </a:pPr>
            <a:r>
              <a:rPr lang="en-GB" sz="1400" dirty="0">
                <a:solidFill>
                  <a:srgbClr val="FFFFFF"/>
                </a:solidFill>
              </a:rPr>
              <a:t>School of Engineering and Computing</a:t>
            </a:r>
          </a:p>
          <a:p>
            <a:pPr>
              <a:spcBef>
                <a:spcPts val="0"/>
              </a:spcBef>
            </a:pPr>
            <a:r>
              <a:rPr lang="en-GB" sz="1400" dirty="0">
                <a:solidFill>
                  <a:srgbClr val="FFFFFF"/>
                </a:solidFill>
              </a:rPr>
              <a:t>University of West London</a:t>
            </a:r>
          </a:p>
          <a:p>
            <a:pPr>
              <a:spcBef>
                <a:spcPts val="0"/>
              </a:spcBef>
            </a:pPr>
            <a:endParaRPr lang="en-GB" sz="1400" dirty="0">
              <a:solidFill>
                <a:srgbClr val="FFFFFF"/>
              </a:solidFill>
            </a:endParaRPr>
          </a:p>
        </p:txBody>
      </p:sp>
    </p:spTree>
    <p:extLst>
      <p:ext uri="{BB962C8B-B14F-4D97-AF65-F5344CB8AC3E}">
        <p14:creationId xmlns:p14="http://schemas.microsoft.com/office/powerpoint/2010/main" val="3552040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F429-1092-4E6C-8E9C-A134CBE9751D}"/>
              </a:ext>
            </a:extLst>
          </p:cNvPr>
          <p:cNvSpPr>
            <a:spLocks noGrp="1"/>
          </p:cNvSpPr>
          <p:nvPr>
            <p:ph type="title"/>
          </p:nvPr>
        </p:nvSpPr>
        <p:spPr/>
        <p:txBody>
          <a:bodyPr/>
          <a:lstStyle/>
          <a:p>
            <a:r>
              <a:rPr lang="en-GB" dirty="0"/>
              <a:t>Linear Regression: Loss Function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A341028-B098-49E1-A305-D6A4B7F420AB}"/>
                  </a:ext>
                </a:extLst>
              </p:cNvPr>
              <p:cNvSpPr>
                <a:spLocks noGrp="1"/>
              </p:cNvSpPr>
              <p:nvPr>
                <p:ph sz="half" idx="1"/>
              </p:nvPr>
            </p:nvSpPr>
            <p:spPr/>
            <p:txBody>
              <a:bodyPr/>
              <a:lstStyle/>
              <a:p>
                <a:r>
                  <a:rPr lang="en-GB" dirty="0"/>
                  <a:t>Using Maximum-Likelihood Estimation(MLE), we can estimate the best possible parameters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rPr>
                      <m:t>𝜃</m:t>
                    </m:r>
                    <m:r>
                      <a:rPr lang="en-GB" b="0" i="1" smtClean="0">
                        <a:solidFill>
                          <a:srgbClr val="FF0000"/>
                        </a:solidFill>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𝑤</m:t>
                    </m:r>
                    <m:r>
                      <a:rPr lang="en-GB" b="0" i="1" smtClean="0">
                        <a:solidFill>
                          <a:srgbClr val="FF0000"/>
                        </a:solidFill>
                        <a:latin typeface="Cambria Math" panose="02040503050406030204" pitchFamily="18" charset="0"/>
                        <a:ea typeface="Cambria Math" panose="02040503050406030204" pitchFamily="18" charset="0"/>
                      </a:rPr>
                      <m:t>,</m:t>
                    </m:r>
                    <m:r>
                      <a:rPr lang="en-GB" b="0" i="1" smtClean="0">
                        <a:solidFill>
                          <a:srgbClr val="FF0000"/>
                        </a:solidFill>
                        <a:latin typeface="Cambria Math" panose="02040503050406030204" pitchFamily="18" charset="0"/>
                        <a:ea typeface="Cambria Math" panose="02040503050406030204" pitchFamily="18" charset="0"/>
                      </a:rPr>
                      <m:t>𝑏</m:t>
                    </m:r>
                    <m:r>
                      <a:rPr lang="en-GB" b="0" i="1" smtClean="0">
                        <a:solidFill>
                          <a:srgbClr val="FF0000"/>
                        </a:solidFill>
                        <a:latin typeface="Cambria Math" panose="02040503050406030204" pitchFamily="18" charset="0"/>
                        <a:ea typeface="Cambria Math" panose="02040503050406030204" pitchFamily="18" charset="0"/>
                      </a:rPr>
                      <m:t>}</m:t>
                    </m:r>
                  </m:oMath>
                </a14:m>
                <a:r>
                  <a:rPr lang="en-GB" dirty="0">
                    <a:solidFill>
                      <a:srgbClr val="FF0000"/>
                    </a:solidFill>
                  </a:rPr>
                  <a:t> </a:t>
                </a:r>
                <a:r>
                  <a:rPr lang="en-GB" dirty="0"/>
                  <a:t>by maximising the product of normal distribution for each target value </a:t>
                </a:r>
                <a14:m>
                  <m:oMath xmlns:m="http://schemas.openxmlformats.org/officeDocument/2006/math">
                    <m:r>
                      <a:rPr lang="en-GB" i="1" dirty="0">
                        <a:latin typeface="Cambria Math" panose="02040503050406030204" pitchFamily="18" charset="0"/>
                      </a:rPr>
                      <m:t>𝑝</m:t>
                    </m:r>
                    <m:r>
                      <a:rPr lang="en-GB" i="1" dirty="0">
                        <a:latin typeface="Cambria Math" panose="02040503050406030204" pitchFamily="18" charset="0"/>
                      </a:rPr>
                      <m:t> </m:t>
                    </m:r>
                  </m:oMath>
                </a14:m>
                <a:r>
                  <a:rPr lang="en-GB" dirty="0"/>
                  <a:t>below:</a:t>
                </a:r>
              </a:p>
              <a:p>
                <a:endParaRPr lang="en-GB" dirty="0"/>
              </a:p>
            </p:txBody>
          </p:sp>
        </mc:Choice>
        <mc:Fallback>
          <p:sp>
            <p:nvSpPr>
              <p:cNvPr id="4" name="Content Placeholder 3">
                <a:extLst>
                  <a:ext uri="{FF2B5EF4-FFF2-40B4-BE49-F238E27FC236}">
                    <a16:creationId xmlns:a16="http://schemas.microsoft.com/office/drawing/2014/main" id="{1A341028-B098-49E1-A305-D6A4B7F420AB}"/>
                  </a:ext>
                </a:extLst>
              </p:cNvPr>
              <p:cNvSpPr>
                <a:spLocks noGrp="1" noRot="1" noChangeAspect="1" noMove="1" noResize="1" noEditPoints="1" noAdjustHandles="1" noChangeArrowheads="1" noChangeShapeType="1" noTextEdit="1"/>
              </p:cNvSpPr>
              <p:nvPr>
                <p:ph sz="half" idx="1"/>
              </p:nvPr>
            </p:nvSpPr>
            <p:spPr>
              <a:blipFill>
                <a:blip r:embed="rId4"/>
                <a:stretch>
                  <a:fillRect l="-657" t="-607"/>
                </a:stretch>
              </a:blipFill>
            </p:spPr>
            <p:txBody>
              <a:bodyPr/>
              <a:lstStyle/>
              <a:p>
                <a:r>
                  <a:rPr lang="en-GB">
                    <a:noFill/>
                  </a:rPr>
                  <a:t> </a:t>
                </a:r>
              </a:p>
            </p:txBody>
          </p:sp>
        </mc:Fallback>
      </mc:AlternateContent>
      <p:sp>
        <p:nvSpPr>
          <p:cNvPr id="16" name="Content Placeholder 15">
            <a:extLst>
              <a:ext uri="{FF2B5EF4-FFF2-40B4-BE49-F238E27FC236}">
                <a16:creationId xmlns:a16="http://schemas.microsoft.com/office/drawing/2014/main" id="{67089F43-4555-4DAC-AE67-00022EFDF1EC}"/>
              </a:ext>
            </a:extLst>
          </p:cNvPr>
          <p:cNvSpPr>
            <a:spLocks noGrp="1"/>
          </p:cNvSpPr>
          <p:nvPr>
            <p:ph sz="half" idx="2"/>
          </p:nvPr>
        </p:nvSpPr>
        <p:spPr/>
        <p:txBody>
          <a:bodyPr/>
          <a:lstStyle/>
          <a:p>
            <a:r>
              <a:rPr lang="en-GB" dirty="0"/>
              <a:t>To simply this process, we can take the </a:t>
            </a:r>
            <a:r>
              <a:rPr lang="en-GB" dirty="0">
                <a:solidFill>
                  <a:srgbClr val="FF0000"/>
                </a:solidFill>
              </a:rPr>
              <a:t>natural logarithm </a:t>
            </a:r>
            <a:r>
              <a:rPr lang="en-GB" dirty="0"/>
              <a:t>of the likelihood function:</a:t>
            </a:r>
          </a:p>
        </p:txBody>
      </p:sp>
      <p:pic>
        <p:nvPicPr>
          <p:cNvPr id="5" name="Picture 4" descr="\documentclass{article}&#10;\usepackage{amsmath}&#10;\pagestyle{empty}&#10;\begin{document}&#10;&#10;&#10;&#10;&#10;&#10;\begin{equation*}&#10;\begin{split}&#10;\mathcal{L}(y|x)&amp;=p(y|x) \\&#10;&amp;=\mathcal{N}(y; \mu=p,\sigma^2) \\&#10;&amp;=\sqrt{\frac{1}{2\pi\sigma^2} } \times e^{-\frac{1}{2\sigma^2}(y-p)^2}&#10;\end{split}&#10;\end{equation*}&#10;&#10;&#10;\end{document}" title="IguanaTex Bitmap Display">
            <a:extLst>
              <a:ext uri="{FF2B5EF4-FFF2-40B4-BE49-F238E27FC236}">
                <a16:creationId xmlns:a16="http://schemas.microsoft.com/office/drawing/2014/main" id="{E11AA0A3-E47D-4BA4-8691-D2E70CA3757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372395" y="3340310"/>
            <a:ext cx="3451430" cy="1411048"/>
          </a:xfrm>
          <a:prstGeom prst="rect">
            <a:avLst/>
          </a:prstGeom>
        </p:spPr>
      </p:pic>
      <p:pic>
        <p:nvPicPr>
          <p:cNvPr id="11" name="Picture 10" descr="\documentclass{article}&#10;\usepackage{amsmath}&#10;\usepackage{cancel}&#10;\pagestyle{empty}&#10;\begin{document}&#10;&#10;&#10;&#10;&#10;&#10;\begin{equation*}&#10;\begin{split}&#10;&amp;\log\left(\mathcal{L}(y|x)\right)\\&#10;&amp;=\log\left(\sqrt{\frac{1}{2\pi\sigma^2} } \times e^{-\frac{1}{2\sigma^2}(y-p)^2}\right) \\&#10;&amp;=\log\left(\sqrt{\frac{1}{2\pi\sigma^2} }\right) + \log\left(e^{-\frac{1}{2\sigma^2}(y-p)^2}\right) \\&#10;&amp;=\cancel{\log\left(\sqrt{\frac{1}{2\pi\sigma^2} }\right)} - \frac{1}{2\sigma^2}(y-p)^2\\&#10;&amp;=-\frac{1}{2\sigma^2}(y-p)^2&#10;\end{split}&#10;\end{equation*}&#10;&#10;&#10;\end{document}" title="IguanaTex Bitmap Display">
            <a:extLst>
              <a:ext uri="{FF2B5EF4-FFF2-40B4-BE49-F238E27FC236}">
                <a16:creationId xmlns:a16="http://schemas.microsoft.com/office/drawing/2014/main" id="{6DC8DC63-8B32-48EB-B7D4-4E888D43B3D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29549" y="2463893"/>
            <a:ext cx="3708343" cy="3162513"/>
          </a:xfrm>
          <a:prstGeom prst="rect">
            <a:avLst/>
          </a:prstGeom>
        </p:spPr>
      </p:pic>
      <mc:AlternateContent xmlns:mc="http://schemas.openxmlformats.org/markup-compatibility/2006" xmlns:a14="http://schemas.microsoft.com/office/drawing/2010/main">
        <mc:Choice Requires="a14">
          <p:sp>
            <p:nvSpPr>
              <p:cNvPr id="7176" name="TextBox 7175">
                <a:extLst>
                  <a:ext uri="{FF2B5EF4-FFF2-40B4-BE49-F238E27FC236}">
                    <a16:creationId xmlns:a16="http://schemas.microsoft.com/office/drawing/2014/main" id="{EF6F7BFD-F231-48E6-AD45-4863A415A51A}"/>
                  </a:ext>
                </a:extLst>
              </p:cNvPr>
              <p:cNvSpPr txBox="1"/>
              <p:nvPr/>
            </p:nvSpPr>
            <p:spPr>
              <a:xfrm>
                <a:off x="6403540" y="6038463"/>
                <a:ext cx="5012471" cy="276999"/>
              </a:xfrm>
              <a:prstGeom prst="rect">
                <a:avLst/>
              </a:prstGeom>
              <a:noFill/>
              <a:ln w="12700">
                <a:noFill/>
              </a:ln>
            </p:spPr>
            <p:txBody>
              <a:bodyPr wrap="square" rtlCol="0">
                <a:spAutoFit/>
              </a:bodyPr>
              <a:lstStyle/>
              <a:p>
                <a:pPr algn="ctr"/>
                <a:r>
                  <a:rPr lang="en-GB" sz="1200" dirty="0"/>
                  <a:t>Note: The Log() term does not depend on </a:t>
                </a:r>
                <a14:m>
                  <m:oMath xmlns:m="http://schemas.openxmlformats.org/officeDocument/2006/math">
                    <m:r>
                      <a:rPr lang="en-GB" sz="1200" i="1" dirty="0">
                        <a:latin typeface="Cambria Math" panose="02040503050406030204" pitchFamily="18" charset="0"/>
                      </a:rPr>
                      <m:t>𝑝</m:t>
                    </m:r>
                  </m:oMath>
                </a14:m>
                <a:r>
                  <a:rPr lang="en-GB" sz="1200" dirty="0"/>
                  <a:t>, hence it can be ignored. </a:t>
                </a:r>
              </a:p>
            </p:txBody>
          </p:sp>
        </mc:Choice>
        <mc:Fallback xmlns="">
          <p:sp>
            <p:nvSpPr>
              <p:cNvPr id="7176" name="TextBox 7175">
                <a:extLst>
                  <a:ext uri="{FF2B5EF4-FFF2-40B4-BE49-F238E27FC236}">
                    <a16:creationId xmlns:a16="http://schemas.microsoft.com/office/drawing/2014/main" id="{EF6F7BFD-F231-48E6-AD45-4863A415A51A}"/>
                  </a:ext>
                </a:extLst>
              </p:cNvPr>
              <p:cNvSpPr txBox="1">
                <a:spLocks noRot="1" noChangeAspect="1" noMove="1" noResize="1" noEditPoints="1" noAdjustHandles="1" noChangeArrowheads="1" noChangeShapeType="1" noTextEdit="1"/>
              </p:cNvSpPr>
              <p:nvPr/>
            </p:nvSpPr>
            <p:spPr>
              <a:xfrm>
                <a:off x="6403540" y="6038463"/>
                <a:ext cx="5012471" cy="276999"/>
              </a:xfrm>
              <a:prstGeom prst="rect">
                <a:avLst/>
              </a:prstGeom>
              <a:blipFill>
                <a:blip r:embed="rId7"/>
                <a:stretch>
                  <a:fillRect t="-4444" b="-15556"/>
                </a:stretch>
              </a:blipFill>
              <a:ln w="12700">
                <a:noFill/>
              </a:ln>
            </p:spPr>
            <p:txBody>
              <a:bodyPr/>
              <a:lstStyle/>
              <a:p>
                <a:r>
                  <a:rPr lang="en-GB">
                    <a:noFill/>
                  </a:rPr>
                  <a:t> </a:t>
                </a:r>
              </a:p>
            </p:txBody>
          </p:sp>
        </mc:Fallback>
      </mc:AlternateContent>
      <p:sp>
        <p:nvSpPr>
          <p:cNvPr id="9" name="TextBox 8">
            <a:extLst>
              <a:ext uri="{FF2B5EF4-FFF2-40B4-BE49-F238E27FC236}">
                <a16:creationId xmlns:a16="http://schemas.microsoft.com/office/drawing/2014/main" id="{CEEB7F09-5D74-4EEF-B407-F7FDC3FDA85D}"/>
              </a:ext>
            </a:extLst>
          </p:cNvPr>
          <p:cNvSpPr txBox="1"/>
          <p:nvPr/>
        </p:nvSpPr>
        <p:spPr>
          <a:xfrm>
            <a:off x="0" y="6558120"/>
            <a:ext cx="5565028" cy="276999"/>
          </a:xfrm>
          <a:prstGeom prst="rect">
            <a:avLst/>
          </a:prstGeom>
          <a:noFill/>
          <a:ln w="12700">
            <a:noFill/>
          </a:ln>
        </p:spPr>
        <p:txBody>
          <a:bodyPr wrap="square">
            <a:spAutoFit/>
          </a:bodyPr>
          <a:lstStyle/>
          <a:p>
            <a:r>
              <a:rPr lang="en-GB" sz="1200" dirty="0">
                <a:latin typeface="Arial Nova" panose="020B0504020202020204" pitchFamily="34" charset="0"/>
              </a:rPr>
              <a:t>Deeper reading: </a:t>
            </a:r>
            <a:r>
              <a:rPr lang="en-GB" sz="1200" dirty="0">
                <a:latin typeface="Arial Nova" panose="020B0504020202020204" pitchFamily="34" charset="0"/>
                <a:hlinkClick r:id="rId8"/>
              </a:rPr>
              <a:t>h</a:t>
            </a:r>
            <a:r>
              <a:rPr lang="en-GB" sz="1200" dirty="0">
                <a:latin typeface="Arial Nova" panose="020B0504020202020204" pitchFamily="34" charset="0"/>
                <a:hlinkClick r:id="rId8"/>
              </a:rPr>
              <a:t>ttps://www.rapidtables.com/math/algebra/Logarithm.html</a:t>
            </a:r>
            <a:endParaRPr lang="en-GB" sz="1200" dirty="0">
              <a:latin typeface="Arial Nova" panose="020B0504020202020204" pitchFamily="34" charset="0"/>
            </a:endParaRPr>
          </a:p>
        </p:txBody>
      </p:sp>
    </p:spTree>
    <p:extLst>
      <p:ext uri="{BB962C8B-B14F-4D97-AF65-F5344CB8AC3E}">
        <p14:creationId xmlns:p14="http://schemas.microsoft.com/office/powerpoint/2010/main" val="261278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F429-1092-4E6C-8E9C-A134CBE9751D}"/>
              </a:ext>
            </a:extLst>
          </p:cNvPr>
          <p:cNvSpPr>
            <a:spLocks noGrp="1"/>
          </p:cNvSpPr>
          <p:nvPr>
            <p:ph type="title"/>
          </p:nvPr>
        </p:nvSpPr>
        <p:spPr/>
        <p:txBody>
          <a:bodyPr/>
          <a:lstStyle/>
          <a:p>
            <a:r>
              <a:rPr lang="en-GB" dirty="0"/>
              <a:t>Linear Regression: Loss Function</a:t>
            </a:r>
          </a:p>
        </p:txBody>
      </p:sp>
      <p:sp>
        <p:nvSpPr>
          <p:cNvPr id="4" name="Content Placeholder 3">
            <a:extLst>
              <a:ext uri="{FF2B5EF4-FFF2-40B4-BE49-F238E27FC236}">
                <a16:creationId xmlns:a16="http://schemas.microsoft.com/office/drawing/2014/main" id="{1A341028-B098-49E1-A305-D6A4B7F420AB}"/>
              </a:ext>
            </a:extLst>
          </p:cNvPr>
          <p:cNvSpPr>
            <a:spLocks noGrp="1"/>
          </p:cNvSpPr>
          <p:nvPr>
            <p:ph sz="half" idx="1"/>
          </p:nvPr>
        </p:nvSpPr>
        <p:spPr/>
        <p:txBody>
          <a:bodyPr/>
          <a:lstStyle/>
          <a:p>
            <a:r>
              <a:rPr lang="en-GB" dirty="0"/>
              <a:t>Recall that maximising a function is the same as </a:t>
            </a:r>
            <a:r>
              <a:rPr lang="en-GB" dirty="0">
                <a:solidFill>
                  <a:srgbClr val="FF0000"/>
                </a:solidFill>
              </a:rPr>
              <a:t>minimising the negative of the loss function</a:t>
            </a:r>
            <a:r>
              <a:rPr lang="en-GB" dirty="0"/>
              <a:t>:</a:t>
            </a:r>
          </a:p>
        </p:txBody>
      </p:sp>
      <p:sp>
        <p:nvSpPr>
          <p:cNvPr id="16" name="Content Placeholder 15">
            <a:extLst>
              <a:ext uri="{FF2B5EF4-FFF2-40B4-BE49-F238E27FC236}">
                <a16:creationId xmlns:a16="http://schemas.microsoft.com/office/drawing/2014/main" id="{67089F43-4555-4DAC-AE67-00022EFDF1EC}"/>
              </a:ext>
            </a:extLst>
          </p:cNvPr>
          <p:cNvSpPr>
            <a:spLocks noGrp="1"/>
          </p:cNvSpPr>
          <p:nvPr>
            <p:ph sz="half" idx="2"/>
          </p:nvPr>
        </p:nvSpPr>
        <p:spPr/>
        <p:txBody>
          <a:bodyPr/>
          <a:lstStyle/>
          <a:p>
            <a:r>
              <a:rPr lang="en-GB" dirty="0"/>
              <a:t>Finally, we can write the loss function as follows:</a:t>
            </a:r>
          </a:p>
          <a:p>
            <a:endParaRPr lang="en-GB" dirty="0"/>
          </a:p>
        </p:txBody>
      </p:sp>
      <mc:AlternateContent xmlns:mc="http://schemas.openxmlformats.org/markup-compatibility/2006" xmlns:a14="http://schemas.microsoft.com/office/drawing/2010/main">
        <mc:Choice Requires="a14">
          <p:sp>
            <p:nvSpPr>
              <p:cNvPr id="7176" name="TextBox 7175">
                <a:extLst>
                  <a:ext uri="{FF2B5EF4-FFF2-40B4-BE49-F238E27FC236}">
                    <a16:creationId xmlns:a16="http://schemas.microsoft.com/office/drawing/2014/main" id="{EF6F7BFD-F231-48E6-AD45-4863A415A51A}"/>
                  </a:ext>
                </a:extLst>
              </p:cNvPr>
              <p:cNvSpPr txBox="1"/>
              <p:nvPr/>
            </p:nvSpPr>
            <p:spPr>
              <a:xfrm>
                <a:off x="645999" y="4355782"/>
                <a:ext cx="4908794" cy="907108"/>
              </a:xfrm>
              <a:prstGeom prst="rect">
                <a:avLst/>
              </a:prstGeom>
              <a:noFill/>
              <a:ln w="12700">
                <a:noFill/>
              </a:ln>
            </p:spPr>
            <p:txBody>
              <a:bodyPr wrap="square" rtlCol="0">
                <a:spAutoFit/>
              </a:bodyPr>
              <a:lstStyle/>
              <a:p>
                <a:r>
                  <a:rPr lang="en-GB" sz="1200" dirty="0">
                    <a:latin typeface="Arial Nova" panose="020B0504020202020204" pitchFamily="34" charset="0"/>
                  </a:rPr>
                  <a:t>Note:</a:t>
                </a:r>
              </a:p>
              <a:p>
                <a:r>
                  <a:rPr lang="en-GB" sz="1200" dirty="0">
                    <a:latin typeface="Arial Nova" panose="020B0504020202020204" pitchFamily="34" charset="0"/>
                  </a:rPr>
                  <a:t>The variance (</a:t>
                </a:r>
                <a14:m>
                  <m:oMath xmlns:m="http://schemas.openxmlformats.org/officeDocument/2006/math">
                    <m:r>
                      <a:rPr lang="en-GB" sz="1200" i="1" smtClean="0">
                        <a:latin typeface="Cambria Math" panose="02040503050406030204" pitchFamily="18" charset="0"/>
                        <a:ea typeface="Cambria Math" panose="02040503050406030204" pitchFamily="18" charset="0"/>
                      </a:rPr>
                      <m:t>𝜎</m:t>
                    </m:r>
                    <m:r>
                      <a:rPr lang="en-GB" sz="1200" b="0" i="0" baseline="30000" smtClean="0">
                        <a:latin typeface="Cambria Math" panose="02040503050406030204" pitchFamily="18" charset="0"/>
                        <a:ea typeface="Cambria Math" panose="02040503050406030204" pitchFamily="18" charset="0"/>
                      </a:rPr>
                      <m:t>2</m:t>
                    </m:r>
                  </m:oMath>
                </a14:m>
                <a:r>
                  <a:rPr lang="en-GB" sz="1200" dirty="0">
                    <a:latin typeface="Arial Nova" panose="020B0504020202020204" pitchFamily="34" charset="0"/>
                  </a:rPr>
                  <a:t>) does not depend on </a:t>
                </a:r>
                <a14:m>
                  <m:oMath xmlns:m="http://schemas.openxmlformats.org/officeDocument/2006/math">
                    <m:r>
                      <a:rPr lang="en-GB" sz="1200" i="1" dirty="0">
                        <a:latin typeface="Cambria Math" panose="02040503050406030204" pitchFamily="18" charset="0"/>
                      </a:rPr>
                      <m:t>𝑝</m:t>
                    </m:r>
                  </m:oMath>
                </a14:m>
                <a:r>
                  <a:rPr lang="en-GB" sz="1200" dirty="0">
                    <a:latin typeface="Arial Nova" panose="020B0504020202020204" pitchFamily="34" charset="0"/>
                  </a:rPr>
                  <a:t>, hence it can be ignored.  The </a:t>
                </a:r>
                <a14:m>
                  <m:oMath xmlns:m="http://schemas.openxmlformats.org/officeDocument/2006/math">
                    <m:f>
                      <m:fPr>
                        <m:ctrlPr>
                          <a:rPr lang="en-GB" sz="1200" i="1" smtClean="0">
                            <a:latin typeface="Cambria Math" panose="02040503050406030204" pitchFamily="18" charset="0"/>
                            <a:ea typeface="Cambria Math" panose="02040503050406030204" pitchFamily="18" charset="0"/>
                          </a:rPr>
                        </m:ctrlPr>
                      </m:fPr>
                      <m:num>
                        <m:r>
                          <a:rPr lang="en-GB" sz="1200" b="0" i="1" smtClean="0">
                            <a:latin typeface="Cambria Math" panose="02040503050406030204" pitchFamily="18" charset="0"/>
                            <a:ea typeface="Cambria Math" panose="02040503050406030204" pitchFamily="18" charset="0"/>
                          </a:rPr>
                          <m:t>1</m:t>
                        </m:r>
                      </m:num>
                      <m:den>
                        <m:r>
                          <a:rPr lang="en-GB" sz="1200" b="0" i="1" smtClean="0">
                            <a:latin typeface="Cambria Math" panose="02040503050406030204" pitchFamily="18" charset="0"/>
                            <a:ea typeface="Cambria Math" panose="02040503050406030204" pitchFamily="18" charset="0"/>
                          </a:rPr>
                          <m:t>2</m:t>
                        </m:r>
                      </m:den>
                    </m:f>
                  </m:oMath>
                </a14:m>
                <a:r>
                  <a:rPr lang="en-GB" sz="1200" dirty="0">
                    <a:latin typeface="Arial Nova" panose="020B0504020202020204" pitchFamily="34" charset="0"/>
                  </a:rPr>
                  <a:t> factor can be kept instead of removing as it makes the derivative simpler.</a:t>
                </a:r>
              </a:p>
            </p:txBody>
          </p:sp>
        </mc:Choice>
        <mc:Fallback xmlns="">
          <p:sp>
            <p:nvSpPr>
              <p:cNvPr id="7176" name="TextBox 7175">
                <a:extLst>
                  <a:ext uri="{FF2B5EF4-FFF2-40B4-BE49-F238E27FC236}">
                    <a16:creationId xmlns:a16="http://schemas.microsoft.com/office/drawing/2014/main" id="{EF6F7BFD-F231-48E6-AD45-4863A415A51A}"/>
                  </a:ext>
                </a:extLst>
              </p:cNvPr>
              <p:cNvSpPr txBox="1">
                <a:spLocks noRot="1" noChangeAspect="1" noMove="1" noResize="1" noEditPoints="1" noAdjustHandles="1" noChangeArrowheads="1" noChangeShapeType="1" noTextEdit="1"/>
              </p:cNvSpPr>
              <p:nvPr/>
            </p:nvSpPr>
            <p:spPr>
              <a:xfrm>
                <a:off x="645999" y="4355782"/>
                <a:ext cx="4908794" cy="907108"/>
              </a:xfrm>
              <a:prstGeom prst="rect">
                <a:avLst/>
              </a:prstGeom>
              <a:blipFill>
                <a:blip r:embed="rId4"/>
                <a:stretch>
                  <a:fillRect l="-124" t="-676" r="-621" b="-6081"/>
                </a:stretch>
              </a:blipFill>
              <a:ln w="12700">
                <a:noFill/>
              </a:ln>
            </p:spPr>
            <p:txBody>
              <a:bodyPr/>
              <a:lstStyle/>
              <a:p>
                <a:r>
                  <a:rPr lang="en-GB">
                    <a:noFill/>
                  </a:rPr>
                  <a:t> </a:t>
                </a:r>
              </a:p>
            </p:txBody>
          </p:sp>
        </mc:Fallback>
      </mc:AlternateContent>
      <p:pic>
        <p:nvPicPr>
          <p:cNvPr id="11" name="Picture 10" descr="\documentclass{article}&#10;\usepackage{amsmath}&#10;\usepackage{cancel}&#10;\pagestyle{empty}&#10;\begin{document}&#10;&#10;\begin{equation*}&#10;\begin{split}&#10;-\log\left(\mathcal{L}(y|x)\right)&amp;=-\left( -\frac{1}{2\sigma^2}(y-p)^2 \right) \\&#10;&amp;=\frac{1}{2\cancel{\sigma^2}}(y-p)^2 \\&#10;\end{split}&#10;\end{equation*}&#10;&#10;&#10;\end{document}" title="IguanaTex Bitmap Display">
            <a:extLst>
              <a:ext uri="{FF2B5EF4-FFF2-40B4-BE49-F238E27FC236}">
                <a16:creationId xmlns:a16="http://schemas.microsoft.com/office/drawing/2014/main" id="{7F8382E9-3256-46D9-9412-C12A99DBC724}"/>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55323" y="2598378"/>
            <a:ext cx="3931430" cy="1258667"/>
          </a:xfrm>
          <a:prstGeom prst="rect">
            <a:avLst/>
          </a:prstGeom>
        </p:spPr>
      </p:pic>
      <p:pic>
        <p:nvPicPr>
          <p:cNvPr id="13" name="Picture 12" descr="\documentclass{article}&#10;\usepackage{amsmath}&#10;\pagestyle{empty}&#10;\begin{document}&#10;&#10;&#10;&#10;&#10;&#10;\begin{equation*}&#10;\begin{split}&#10;\textrm{Loss}(y,p)&amp;=-\log\left(\mathcal{L}(y|x)\right)\\&#10;&amp;=\frac{1}{2}(y-p)^2 \\&#10;\end{split}&#10;\end{equation*}&#10;&#10;&#10;\end{document}" title="IguanaTex Bitmap Display">
            <a:extLst>
              <a:ext uri="{FF2B5EF4-FFF2-40B4-BE49-F238E27FC236}">
                <a16:creationId xmlns:a16="http://schemas.microsoft.com/office/drawing/2014/main" id="{3E58FE9B-3AF6-4CEA-9534-EF08A1D7CD16}"/>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244160" y="2598379"/>
            <a:ext cx="2883042" cy="889905"/>
          </a:xfrm>
          <a:prstGeom prst="rect">
            <a:avLst/>
          </a:prstGeom>
        </p:spPr>
      </p:pic>
    </p:spTree>
    <p:extLst>
      <p:ext uri="{BB962C8B-B14F-4D97-AF65-F5344CB8AC3E}">
        <p14:creationId xmlns:p14="http://schemas.microsoft.com/office/powerpoint/2010/main" val="3494228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56C5-B21C-4CAF-A051-FA1F8CAEB2C9}"/>
              </a:ext>
            </a:extLst>
          </p:cNvPr>
          <p:cNvSpPr>
            <a:spLocks noGrp="1"/>
          </p:cNvSpPr>
          <p:nvPr>
            <p:ph type="title"/>
          </p:nvPr>
        </p:nvSpPr>
        <p:spPr/>
        <p:txBody>
          <a:bodyPr/>
          <a:lstStyle/>
          <a:p>
            <a:r>
              <a:rPr lang="en-GB" dirty="0"/>
              <a:t>Linear Regression: Optimisation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91F0B8-C006-4E2F-A702-B6290810AA6D}"/>
                  </a:ext>
                </a:extLst>
              </p:cNvPr>
              <p:cNvSpPr>
                <a:spLocks noGrp="1"/>
              </p:cNvSpPr>
              <p:nvPr>
                <p:ph sz="half" idx="1"/>
              </p:nvPr>
            </p:nvSpPr>
            <p:spPr>
              <a:xfrm>
                <a:off x="317882" y="1158759"/>
                <a:ext cx="6260944" cy="5027095"/>
              </a:xfrm>
            </p:spPr>
            <p:txBody>
              <a:bodyPr>
                <a:normAutofit/>
              </a:bodyPr>
              <a:lstStyle/>
              <a:p>
                <a:r>
                  <a:rPr lang="en-GB" sz="1800" dirty="0"/>
                  <a:t>Gradient Descent (GD) is the common optimisation method used in neural networks to find minima, by calculating the gradient </a:t>
                </a:r>
                <a14:m>
                  <m:oMath xmlns:m="http://schemas.openxmlformats.org/officeDocument/2006/math">
                    <m:r>
                      <m:rPr>
                        <m:sty m:val="p"/>
                      </m:rPr>
                      <a:rPr lang="en-GB" sz="1800" b="0" i="1" smtClean="0">
                        <a:latin typeface="Cambria Math" panose="02040503050406030204" pitchFamily="18" charset="0"/>
                        <a:ea typeface="Cambria Math" panose="02040503050406030204" pitchFamily="18" charset="0"/>
                      </a:rPr>
                      <m:t>∇</m:t>
                    </m:r>
                  </m:oMath>
                </a14:m>
                <a:r>
                  <a:rPr lang="en-GB" sz="1800" dirty="0"/>
                  <a:t> and update parameter on step at a time towards zero gradient, in a backward pass (backpropagation)</a:t>
                </a:r>
              </a:p>
              <a:p>
                <a:endParaRPr lang="en-GB" sz="1800" dirty="0"/>
              </a:p>
              <a:p>
                <a:endParaRPr lang="en-GB" sz="1800" dirty="0"/>
              </a:p>
              <a:p>
                <a:endParaRPr lang="en-GB" sz="2800" dirty="0"/>
              </a:p>
              <a:p>
                <a:endParaRPr lang="en-GB" sz="1800" dirty="0"/>
              </a:p>
              <a:p>
                <a:endParaRPr lang="en-GB" sz="1800" dirty="0"/>
              </a:p>
              <a:p>
                <a:endParaRPr lang="en-GB" sz="1200" dirty="0"/>
              </a:p>
              <a:p>
                <a:r>
                  <a:rPr lang="en-GB" sz="1800" dirty="0"/>
                  <a:t>More formally, we want to minimise the objective function to achieve optimum accuracy </a:t>
                </a:r>
              </a:p>
              <a:p>
                <a:pPr marL="0" indent="0">
                  <a:buNone/>
                </a:pPr>
                <a:endParaRPr lang="en-GB" sz="1800" dirty="0"/>
              </a:p>
              <a:p>
                <a:endParaRPr lang="en-GB" sz="1800" dirty="0"/>
              </a:p>
              <a:p>
                <a:endParaRPr lang="en-GB" sz="1800" dirty="0"/>
              </a:p>
            </p:txBody>
          </p:sp>
        </mc:Choice>
        <mc:Fallback xmlns="">
          <p:sp>
            <p:nvSpPr>
              <p:cNvPr id="3" name="Content Placeholder 2">
                <a:extLst>
                  <a:ext uri="{FF2B5EF4-FFF2-40B4-BE49-F238E27FC236}">
                    <a16:creationId xmlns:a16="http://schemas.microsoft.com/office/drawing/2014/main" id="{0591F0B8-C006-4E2F-A702-B6290810AA6D}"/>
                  </a:ext>
                </a:extLst>
              </p:cNvPr>
              <p:cNvSpPr>
                <a:spLocks noGrp="1" noRot="1" noChangeAspect="1" noMove="1" noResize="1" noEditPoints="1" noAdjustHandles="1" noChangeArrowheads="1" noChangeShapeType="1" noTextEdit="1"/>
              </p:cNvSpPr>
              <p:nvPr>
                <p:ph sz="half" idx="1"/>
              </p:nvPr>
            </p:nvSpPr>
            <p:spPr>
              <a:xfrm>
                <a:off x="317882" y="1158759"/>
                <a:ext cx="6260944" cy="5027095"/>
              </a:xfrm>
              <a:blipFill>
                <a:blip r:embed="rId5"/>
                <a:stretch>
                  <a:fillRect l="-584" t="-485" r="-3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69ADCE-E70C-4245-BA8C-11D832EDF974}"/>
                  </a:ext>
                </a:extLst>
              </p:cNvPr>
              <p:cNvSpPr txBox="1"/>
              <p:nvPr/>
            </p:nvSpPr>
            <p:spPr>
              <a:xfrm>
                <a:off x="717755" y="4136210"/>
                <a:ext cx="6260944" cy="1015663"/>
              </a:xfrm>
              <a:prstGeom prst="rect">
                <a:avLst/>
              </a:prstGeom>
              <a:noFill/>
              <a:ln w="12700">
                <a:noFill/>
              </a:ln>
            </p:spPr>
            <p:txBody>
              <a:bodyPr wrap="square" rtlCol="0">
                <a:spAutoFit/>
              </a:bodyPr>
              <a:lstStyle/>
              <a:p>
                <a:r>
                  <a:rPr lang="en-GB" sz="1200" dirty="0">
                    <a:latin typeface="Arial Nova" panose="020B0504020202020204" pitchFamily="34" charset="0"/>
                  </a:rPr>
                  <a:t>where</a:t>
                </a:r>
              </a:p>
              <a:p>
                <a:pPr marL="285750" indent="-285750">
                  <a:buFont typeface="Arial" panose="020B0604020202020204" pitchFamily="34" charset="0"/>
                  <a:buChar char="•"/>
                </a:pPr>
                <a14:m>
                  <m:oMath xmlns:m="http://schemas.openxmlformats.org/officeDocument/2006/math">
                    <m:r>
                      <a:rPr lang="en-GB" sz="1200" i="1" dirty="0" smtClean="0">
                        <a:latin typeface="Cambria Math" panose="02040503050406030204" pitchFamily="18" charset="0"/>
                        <a:ea typeface="Cambria Math" panose="02040503050406030204" pitchFamily="18" charset="0"/>
                      </a:rPr>
                      <m:t>𝜃</m:t>
                    </m:r>
                  </m:oMath>
                </a14:m>
                <a:r>
                  <a:rPr lang="en-GB" sz="1200" dirty="0">
                    <a:latin typeface="Arial Nova" panose="020B0504020202020204" pitchFamily="34" charset="0"/>
                  </a:rPr>
                  <a:t> is a parameter e.g. weights, biases, and activations</a:t>
                </a:r>
              </a:p>
              <a:p>
                <a:pPr marL="285750" indent="-285750">
                  <a:buFont typeface="Arial" panose="020B0604020202020204" pitchFamily="34" charset="0"/>
                  <a:buChar char="•"/>
                </a:pPr>
                <a14:m>
                  <m:oMath xmlns:m="http://schemas.openxmlformats.org/officeDocument/2006/math">
                    <m:r>
                      <a:rPr lang="en-GB" sz="1200" i="1" dirty="0">
                        <a:latin typeface="Cambria Math" panose="02040503050406030204" pitchFamily="18" charset="0"/>
                        <a:ea typeface="Cambria Math" panose="02040503050406030204" pitchFamily="18" charset="0"/>
                      </a:rPr>
                      <m:t>𝛼</m:t>
                    </m:r>
                  </m:oMath>
                </a14:m>
                <a:r>
                  <a:rPr lang="en-GB" sz="1200" dirty="0">
                    <a:latin typeface="Arial Nova" panose="020B0504020202020204" pitchFamily="34" charset="0"/>
                  </a:rPr>
                  <a:t> is the learning rate, but also sometimes</a:t>
                </a:r>
              </a:p>
              <a:p>
                <a:pPr marL="285750" indent="-285750">
                  <a:buFont typeface="Arial" panose="020B0604020202020204" pitchFamily="34" charset="0"/>
                  <a:buChar char="•"/>
                </a:pPr>
                <a14:m>
                  <m:oMath xmlns:m="http://schemas.openxmlformats.org/officeDocument/2006/math">
                    <m:r>
                      <a:rPr lang="en-GB" sz="1200" i="1" dirty="0" smtClean="0">
                        <a:latin typeface="Cambria Math" panose="02040503050406030204" pitchFamily="18" charset="0"/>
                        <a:ea typeface="Cambria Math" panose="02040503050406030204" pitchFamily="18" charset="0"/>
                      </a:rPr>
                      <m:t>𝒥</m:t>
                    </m:r>
                  </m:oMath>
                </a14:m>
                <a:r>
                  <a:rPr lang="en-GB" sz="1200" dirty="0">
                    <a:latin typeface="Arial Nova" panose="020B0504020202020204" pitchFamily="34" charset="0"/>
                  </a:rPr>
                  <a:t> is formally known as objective function, but most often its called loss function or cost function</a:t>
                </a:r>
                <a:endParaRPr lang="en-GB" sz="1100" dirty="0">
                  <a:latin typeface="Arial Nova" panose="020B0504020202020204" pitchFamily="34" charset="0"/>
                </a:endParaRPr>
              </a:p>
            </p:txBody>
          </p:sp>
        </mc:Choice>
        <mc:Fallback xmlns="">
          <p:sp>
            <p:nvSpPr>
              <p:cNvPr id="16" name="TextBox 15">
                <a:extLst>
                  <a:ext uri="{FF2B5EF4-FFF2-40B4-BE49-F238E27FC236}">
                    <a16:creationId xmlns:a16="http://schemas.microsoft.com/office/drawing/2014/main" id="{FC69ADCE-E70C-4245-BA8C-11D832EDF974}"/>
                  </a:ext>
                </a:extLst>
              </p:cNvPr>
              <p:cNvSpPr txBox="1">
                <a:spLocks noRot="1" noChangeAspect="1" noMove="1" noResize="1" noEditPoints="1" noAdjustHandles="1" noChangeArrowheads="1" noChangeShapeType="1" noTextEdit="1"/>
              </p:cNvSpPr>
              <p:nvPr/>
            </p:nvSpPr>
            <p:spPr>
              <a:xfrm>
                <a:off x="717755" y="4136210"/>
                <a:ext cx="6260944" cy="1015663"/>
              </a:xfrm>
              <a:prstGeom prst="rect">
                <a:avLst/>
              </a:prstGeom>
              <a:blipFill>
                <a:blip r:embed="rId7"/>
                <a:stretch>
                  <a:fillRect l="-97" t="-602" r="-292" b="-4217"/>
                </a:stretch>
              </a:blipFill>
              <a:ln w="12700">
                <a:noFill/>
              </a:ln>
            </p:spPr>
            <p:txBody>
              <a:bodyPr/>
              <a:lstStyle/>
              <a:p>
                <a:r>
                  <a:rPr lang="en-GB">
                    <a:noFill/>
                  </a:rPr>
                  <a:t> </a:t>
                </a:r>
              </a:p>
            </p:txBody>
          </p:sp>
        </mc:Fallback>
      </mc:AlternateContent>
      <p:pic>
        <p:nvPicPr>
          <p:cNvPr id="20" name="Picture 6" descr="4: 3 steps of a Gradient Descent with learning decay rate α starting... |  Download Scientific Diagram">
            <a:extLst>
              <a:ext uri="{FF2B5EF4-FFF2-40B4-BE49-F238E27FC236}">
                <a16:creationId xmlns:a16="http://schemas.microsoft.com/office/drawing/2014/main" id="{47B4A838-773D-4D70-B3AE-DC9070E4FD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24" b="5026"/>
          <a:stretch/>
        </p:blipFill>
        <p:spPr bwMode="auto">
          <a:xfrm>
            <a:off x="7948569" y="3590384"/>
            <a:ext cx="3525676" cy="29455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4977BE0-1BB3-44BE-B071-07BCDE68818F}"/>
              </a:ext>
            </a:extLst>
          </p:cNvPr>
          <p:cNvPicPr>
            <a:picLocks noChangeAspect="1"/>
          </p:cNvPicPr>
          <p:nvPr/>
        </p:nvPicPr>
        <p:blipFill>
          <a:blip r:embed="rId9"/>
          <a:stretch>
            <a:fillRect/>
          </a:stretch>
        </p:blipFill>
        <p:spPr>
          <a:xfrm>
            <a:off x="7334250" y="408148"/>
            <a:ext cx="4857750" cy="2743200"/>
          </a:xfrm>
          <a:prstGeom prst="rect">
            <a:avLst/>
          </a:prstGeom>
        </p:spPr>
      </p:pic>
      <p:pic>
        <p:nvPicPr>
          <p:cNvPr id="29" name="Picture 28" descr="\documentclass{article}&#10;\usepackage{cancel}&#10;\usepackage{amsmath}&#10;\pagestyle{empty}&#10;\begin{document}&#10;&#10;&#10;&#10;&#10;$\min_{\theta} J(\theta)$&#10;&#10;&#10;\end{document}" title="IguanaTex Bitmap Display">
            <a:extLst>
              <a:ext uri="{FF2B5EF4-FFF2-40B4-BE49-F238E27FC236}">
                <a16:creationId xmlns:a16="http://schemas.microsoft.com/office/drawing/2014/main" id="{4E3554E1-DBBD-4C44-AAD6-8A361B3A66B5}"/>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851839" y="6216951"/>
            <a:ext cx="929829" cy="229029"/>
          </a:xfrm>
          <a:prstGeom prst="rect">
            <a:avLst/>
          </a:prstGeom>
        </p:spPr>
      </p:pic>
      <p:pic>
        <p:nvPicPr>
          <p:cNvPr id="9" name="Picture 8" descr="\documentclass{article}&#10;\usepackage{amsmath}&#10;\pagestyle{empty}&#10;\begin{document}&#10;&#10;&#10;&#10;&#10;\begin{align*} &#10;\theta^{t+1} &amp;:= \theta^{t} - \alpha\cdot &#10;    \overbrace{\nabla J(\theta^{t})}^{\text{Backpropagation}} \\&#10;&amp;:= \theta^{t} - \alpha \frac{\partial}{\partial \theta} J(\theta^{t}) &#10;\end{align*}&#10;&#10;&#10;&#10;&#10;\end{document}" title="IguanaTex Bitmap Display">
            <a:extLst>
              <a:ext uri="{FF2B5EF4-FFF2-40B4-BE49-F238E27FC236}">
                <a16:creationId xmlns:a16="http://schemas.microsoft.com/office/drawing/2014/main" id="{6E08186C-D1CB-4B8A-949E-9B7993DF36B9}"/>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144197" y="2786675"/>
            <a:ext cx="2896458" cy="1169828"/>
          </a:xfrm>
          <a:prstGeom prst="rect">
            <a:avLst/>
          </a:prstGeom>
        </p:spPr>
      </p:pic>
    </p:spTree>
    <p:extLst>
      <p:ext uri="{BB962C8B-B14F-4D97-AF65-F5344CB8AC3E}">
        <p14:creationId xmlns:p14="http://schemas.microsoft.com/office/powerpoint/2010/main" val="2565769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6BBA-CDD3-404E-BB13-DF5AB2E55362}"/>
              </a:ext>
            </a:extLst>
          </p:cNvPr>
          <p:cNvSpPr>
            <a:spLocks noGrp="1"/>
          </p:cNvSpPr>
          <p:nvPr>
            <p:ph type="title"/>
          </p:nvPr>
        </p:nvSpPr>
        <p:spPr/>
        <p:txBody>
          <a:bodyPr/>
          <a:lstStyle/>
          <a:p>
            <a:r>
              <a:rPr lang="en-GB" dirty="0"/>
              <a:t>Linear Regression: Cost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FEC57-7C01-4048-882F-FB69765B6B3D}"/>
                  </a:ext>
                </a:extLst>
              </p:cNvPr>
              <p:cNvSpPr>
                <a:spLocks noGrp="1"/>
              </p:cNvSpPr>
              <p:nvPr>
                <p:ph sz="half" idx="1"/>
              </p:nvPr>
            </p:nvSpPr>
            <p:spPr>
              <a:xfrm>
                <a:off x="317881" y="1149868"/>
                <a:ext cx="5432771" cy="5027095"/>
              </a:xfrm>
            </p:spPr>
            <p:txBody>
              <a:bodyPr>
                <a:normAutofit/>
              </a:bodyPr>
              <a:lstStyle/>
              <a:p>
                <a:r>
                  <a:rPr lang="en-GB" dirty="0"/>
                  <a:t>Ideally, we should take gradient steps with respect to </a:t>
                </a:r>
                <a:r>
                  <a:rPr lang="en-GB" u="sng" dirty="0"/>
                  <a:t>all </a:t>
                </a:r>
                <a14:m>
                  <m:oMath xmlns:m="http://schemas.openxmlformats.org/officeDocument/2006/math">
                    <m:r>
                      <a:rPr lang="en-GB" b="0" i="1" u="sng" smtClean="0">
                        <a:latin typeface="Cambria Math" panose="02040503050406030204" pitchFamily="18" charset="0"/>
                      </a:rPr>
                      <m:t>𝑚</m:t>
                    </m:r>
                    <m:r>
                      <a:rPr lang="en-GB" b="0" i="1" u="sng" smtClean="0">
                        <a:latin typeface="Cambria Math" panose="02040503050406030204" pitchFamily="18" charset="0"/>
                      </a:rPr>
                      <m:t> </m:t>
                    </m:r>
                  </m:oMath>
                </a14:m>
                <a:r>
                  <a:rPr lang="en-GB" u="sng" dirty="0"/>
                  <a:t>examples in an entire batch </a:t>
                </a:r>
                <a:r>
                  <a:rPr lang="en-GB" dirty="0"/>
                  <a:t>on each step, which is also called </a:t>
                </a:r>
                <a:r>
                  <a:rPr lang="en-GB" dirty="0">
                    <a:solidFill>
                      <a:srgbClr val="FF0000"/>
                    </a:solidFill>
                  </a:rPr>
                  <a:t>Batch Gradient Descent</a:t>
                </a:r>
                <a:r>
                  <a:rPr lang="en-GB" dirty="0"/>
                  <a:t>.</a:t>
                </a:r>
              </a:p>
              <a:p>
                <a:r>
                  <a:rPr lang="en-GB" dirty="0"/>
                  <a:t>We need to change our Loss function to accommodate not just one training example but all the </a:t>
                </a:r>
                <a14:m>
                  <m:oMath xmlns:m="http://schemas.openxmlformats.org/officeDocument/2006/math">
                    <m:r>
                      <a:rPr lang="en-GB" b="0" i="1" smtClean="0">
                        <a:latin typeface="Cambria Math" panose="02040503050406030204" pitchFamily="18" charset="0"/>
                      </a:rPr>
                      <m:t>𝑚</m:t>
                    </m:r>
                    <m:r>
                      <a:rPr lang="en-GB" b="0" i="1" smtClean="0">
                        <a:latin typeface="Cambria Math" panose="02040503050406030204" pitchFamily="18" charset="0"/>
                      </a:rPr>
                      <m:t> </m:t>
                    </m:r>
                  </m:oMath>
                </a14:m>
                <a:r>
                  <a:rPr lang="en-GB" dirty="0"/>
                  <a:t> examples in a batch.  This adjusted Loss function is called Cost Function</a:t>
                </a:r>
              </a:p>
              <a:p>
                <a:r>
                  <a:rPr lang="en-GB" dirty="0"/>
                  <a:t>Instead of calculating the Loss on one example, cost function calculates average Loss across ALL the samples, turns out it’s the Mean Squared Error (MSE).</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A31FEC57-7C01-4048-882F-FB69765B6B3D}"/>
                  </a:ext>
                </a:extLst>
              </p:cNvPr>
              <p:cNvSpPr>
                <a:spLocks noGrp="1" noRot="1" noChangeAspect="1" noMove="1" noResize="1" noEditPoints="1" noAdjustHandles="1" noChangeArrowheads="1" noChangeShapeType="1" noTextEdit="1"/>
              </p:cNvSpPr>
              <p:nvPr>
                <p:ph sz="half" idx="1"/>
              </p:nvPr>
            </p:nvSpPr>
            <p:spPr>
              <a:xfrm>
                <a:off x="317881" y="1149868"/>
                <a:ext cx="5432771" cy="5027095"/>
              </a:xfrm>
              <a:blipFill>
                <a:blip r:embed="rId3"/>
                <a:stretch>
                  <a:fillRect l="-673" t="-607" r="-1122"/>
                </a:stretch>
              </a:blipFill>
            </p:spPr>
            <p:txBody>
              <a:bodyPr/>
              <a:lstStyle/>
              <a:p>
                <a:r>
                  <a:rPr lang="en-GB">
                    <a:noFill/>
                  </a:rPr>
                  <a:t> </a:t>
                </a:r>
              </a:p>
            </p:txBody>
          </p:sp>
        </mc:Fallback>
      </mc:AlternateContent>
      <p:pic>
        <p:nvPicPr>
          <p:cNvPr id="12" name="Picture 11" descr="\documentclass{article}&#10;\usepackage{amsmath}&#10;\pagestyle{empty}&#10;\begin{document}&#10;&#10;&#10;&#10;&#10;\begin{equation*}&#10;\begin{split}&#10;\textrm{Cost} (y^{(i)},p^{(i)})&amp;=\frac{1}{m}\sum_{i=1}^m \textrm{Loss}(y^{(i)},p^{(i)})\\&#10;&amp;=\frac{1}{m}\sum_{i=1}^m \frac{1}{2}(y^{(i)}-p^{(i)})^2\\&#10;&amp;=\frac{1}{2m}\sum_{i=1}^m (y^{(i)}-p^{(i)})^2 \\&#10;\Rightarrow \textrm{Cost}(\textrm{y},\textrm{p})&amp;= \frac{1}{2m} \sum (\textrm{y}-\textrm{p})^2&#10;\end{split}&#10;\end{equation*}&#10;&#10;&#10;\end{document}" title="IguanaTex Bitmap Display">
            <a:extLst>
              <a:ext uri="{FF2B5EF4-FFF2-40B4-BE49-F238E27FC236}">
                <a16:creationId xmlns:a16="http://schemas.microsoft.com/office/drawing/2014/main" id="{D862FFC8-C0D1-4754-80DB-DA3763D335E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894001" y="1496644"/>
            <a:ext cx="4146302" cy="3014058"/>
          </a:xfrm>
          <a:prstGeom prst="rect">
            <a:avLst/>
          </a:prstGeom>
        </p:spPr>
      </p:pic>
      <p:sp>
        <p:nvSpPr>
          <p:cNvPr id="72" name="TextBox 71">
            <a:extLst>
              <a:ext uri="{FF2B5EF4-FFF2-40B4-BE49-F238E27FC236}">
                <a16:creationId xmlns:a16="http://schemas.microsoft.com/office/drawing/2014/main" id="{83529269-7993-448B-803D-13B9EE502AE2}"/>
              </a:ext>
            </a:extLst>
          </p:cNvPr>
          <p:cNvSpPr txBox="1"/>
          <p:nvPr/>
        </p:nvSpPr>
        <p:spPr>
          <a:xfrm>
            <a:off x="7208219" y="5018519"/>
            <a:ext cx="3844275" cy="461665"/>
          </a:xfrm>
          <a:prstGeom prst="rect">
            <a:avLst/>
          </a:prstGeom>
          <a:noFill/>
          <a:ln w="12700">
            <a:noFill/>
          </a:ln>
        </p:spPr>
        <p:txBody>
          <a:bodyPr wrap="square">
            <a:spAutoFit/>
          </a:bodyPr>
          <a:lstStyle/>
          <a:p>
            <a:r>
              <a:rPr lang="en-GB" sz="1200" dirty="0"/>
              <a:t>As expected the Cost, in the end, is the average of the Loss, but the implementation is now vectorised</a:t>
            </a:r>
          </a:p>
        </p:txBody>
      </p:sp>
    </p:spTree>
    <p:extLst>
      <p:ext uri="{BB962C8B-B14F-4D97-AF65-F5344CB8AC3E}">
        <p14:creationId xmlns:p14="http://schemas.microsoft.com/office/powerpoint/2010/main" val="3012814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56C5-B21C-4CAF-A051-FA1F8CAEB2C9}"/>
              </a:ext>
            </a:extLst>
          </p:cNvPr>
          <p:cNvSpPr>
            <a:spLocks noGrp="1"/>
          </p:cNvSpPr>
          <p:nvPr>
            <p:ph type="title"/>
          </p:nvPr>
        </p:nvSpPr>
        <p:spPr/>
        <p:txBody>
          <a:bodyPr/>
          <a:lstStyle/>
          <a:p>
            <a:r>
              <a:rPr lang="en-GB" dirty="0"/>
              <a:t>Linear Regression: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91F0B8-C006-4E2F-A702-B6290810AA6D}"/>
                  </a:ext>
                </a:extLst>
              </p:cNvPr>
              <p:cNvSpPr>
                <a:spLocks noGrp="1"/>
              </p:cNvSpPr>
              <p:nvPr>
                <p:ph idx="1"/>
              </p:nvPr>
            </p:nvSpPr>
            <p:spPr/>
            <p:txBody>
              <a:bodyPr>
                <a:normAutofit/>
              </a:bodyPr>
              <a:lstStyle/>
              <a:p>
                <a:r>
                  <a:rPr lang="en-GB" sz="1800" dirty="0"/>
                  <a:t>If </a:t>
                </a: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Δ</m:t>
                    </m:r>
                    <m:r>
                      <a:rPr lang="en-GB" sz="1800" b="0" i="1" smtClean="0">
                        <a:latin typeface="Cambria Math" panose="02040503050406030204" pitchFamily="18" charset="0"/>
                        <a:ea typeface="Cambria Math" panose="02040503050406030204" pitchFamily="18" charset="0"/>
                      </a:rPr>
                      <m:t>𝑤</m:t>
                    </m:r>
                  </m:oMath>
                </a14:m>
                <a:r>
                  <a:rPr lang="en-GB" sz="1800" dirty="0"/>
                  <a:t> and </a:t>
                </a: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Δ</m:t>
                    </m:r>
                    <m:r>
                      <a:rPr lang="en-GB" sz="1800" b="0" i="1" smtClean="0">
                        <a:latin typeface="Cambria Math" panose="02040503050406030204" pitchFamily="18" charset="0"/>
                        <a:ea typeface="Cambria Math" panose="02040503050406030204" pitchFamily="18" charset="0"/>
                      </a:rPr>
                      <m:t>𝑏</m:t>
                    </m:r>
                    <m:r>
                      <a:rPr lang="en-GB" sz="1800" i="1">
                        <a:latin typeface="Cambria Math" panose="02040503050406030204" pitchFamily="18" charset="0"/>
                        <a:ea typeface="Cambria Math" panose="02040503050406030204" pitchFamily="18" charset="0"/>
                      </a:rPr>
                      <m:t> </m:t>
                    </m:r>
                  </m:oMath>
                </a14:m>
                <a:r>
                  <a:rPr lang="en-GB" sz="1800" dirty="0"/>
                  <a:t> are the changes we need to find in direction of </a:t>
                </a:r>
                <a14:m>
                  <m:oMath xmlns:m="http://schemas.openxmlformats.org/officeDocument/2006/math">
                    <m:r>
                      <a:rPr lang="en-GB" sz="1800" b="0" i="1" smtClean="0">
                        <a:latin typeface="Cambria Math" panose="02040503050406030204" pitchFamily="18" charset="0"/>
                        <a:ea typeface="Cambria Math" panose="02040503050406030204" pitchFamily="18" charset="0"/>
                      </a:rPr>
                      <m:t>𝑤</m:t>
                    </m:r>
                    <m:r>
                      <a:rPr lang="en-GB" sz="1800" i="1">
                        <a:latin typeface="Cambria Math" panose="02040503050406030204" pitchFamily="18" charset="0"/>
                        <a:ea typeface="Cambria Math" panose="02040503050406030204" pitchFamily="18" charset="0"/>
                      </a:rPr>
                      <m:t> </m:t>
                    </m:r>
                  </m:oMath>
                </a14:m>
                <a:r>
                  <a:rPr lang="en-GB" sz="1800" dirty="0"/>
                  <a:t>and </a:t>
                </a:r>
                <a14:m>
                  <m:oMath xmlns:m="http://schemas.openxmlformats.org/officeDocument/2006/math">
                    <m:r>
                      <a:rPr lang="en-GB" sz="1800" b="0" i="1" smtClean="0">
                        <a:latin typeface="Cambria Math" panose="02040503050406030204" pitchFamily="18" charset="0"/>
                        <a:ea typeface="Cambria Math" panose="02040503050406030204" pitchFamily="18" charset="0"/>
                      </a:rPr>
                      <m:t>𝑏</m:t>
                    </m:r>
                    <m:r>
                      <a:rPr lang="en-GB" sz="1800" i="1">
                        <a:latin typeface="Cambria Math" panose="02040503050406030204" pitchFamily="18" charset="0"/>
                        <a:ea typeface="Cambria Math" panose="02040503050406030204" pitchFamily="18" charset="0"/>
                      </a:rPr>
                      <m:t> </m:t>
                    </m:r>
                  </m:oMath>
                </a14:m>
                <a:r>
                  <a:rPr lang="en-GB" sz="1800" dirty="0"/>
                  <a:t> respectively of our </a:t>
                </a:r>
                <a:r>
                  <a:rPr lang="en-GB" dirty="0"/>
                  <a:t>Cost </a:t>
                </a:r>
                <a:r>
                  <a:rPr lang="en-GB" sz="1800" dirty="0"/>
                  <a:t>vs. parameters curve, then the gradient of the loss function is define as </a:t>
                </a:r>
              </a:p>
              <a:p>
                <a:endParaRPr lang="en-GB" sz="1800" dirty="0"/>
              </a:p>
              <a:p>
                <a:endParaRPr lang="en-GB" sz="1800" dirty="0"/>
              </a:p>
              <a:p>
                <a:endParaRPr lang="en-GB" sz="1800" dirty="0"/>
              </a:p>
              <a:p>
                <a:endParaRPr lang="en-GB" sz="1800" dirty="0"/>
              </a:p>
              <a:p>
                <a:r>
                  <a:rPr lang="en-GB" sz="1800" dirty="0"/>
                  <a:t>We can find the derivatives of the Loss </a:t>
                </a:r>
                <a:r>
                  <a:rPr lang="en-GB" sz="1800" dirty="0" err="1"/>
                  <a:t>w.r.t.</a:t>
                </a:r>
                <a:r>
                  <a:rPr lang="en-GB" sz="1800" dirty="0"/>
                  <a:t> weights using Chain rule for partial derivatives</a:t>
                </a:r>
              </a:p>
              <a:p>
                <a:endParaRPr lang="en-GB" sz="1800" dirty="0"/>
              </a:p>
            </p:txBody>
          </p:sp>
        </mc:Choice>
        <mc:Fallback xmlns="">
          <p:sp>
            <p:nvSpPr>
              <p:cNvPr id="3" name="Content Placeholder 2">
                <a:extLst>
                  <a:ext uri="{FF2B5EF4-FFF2-40B4-BE49-F238E27FC236}">
                    <a16:creationId xmlns:a16="http://schemas.microsoft.com/office/drawing/2014/main" id="{0591F0B8-C006-4E2F-A702-B6290810AA6D}"/>
                  </a:ext>
                </a:extLst>
              </p:cNvPr>
              <p:cNvSpPr>
                <a:spLocks noGrp="1" noRot="1" noChangeAspect="1" noMove="1" noResize="1" noEditPoints="1" noAdjustHandles="1" noChangeArrowheads="1" noChangeShapeType="1" noTextEdit="1"/>
              </p:cNvSpPr>
              <p:nvPr>
                <p:ph idx="1"/>
              </p:nvPr>
            </p:nvSpPr>
            <p:spPr>
              <a:blipFill>
                <a:blip r:embed="rId5"/>
                <a:stretch>
                  <a:fillRect l="-316" t="-607"/>
                </a:stretch>
              </a:blipFill>
            </p:spPr>
            <p:txBody>
              <a:bodyPr/>
              <a:lstStyle/>
              <a:p>
                <a:r>
                  <a:rPr lang="en-GB">
                    <a:noFill/>
                  </a:rPr>
                  <a:t> </a:t>
                </a:r>
              </a:p>
            </p:txBody>
          </p:sp>
        </mc:Fallback>
      </mc:AlternateContent>
      <p:pic>
        <p:nvPicPr>
          <p:cNvPr id="9" name="Picture 8" descr="\documentclass{article}&#10;\usepackage{amsmath}&#10;\usepackage{xcolor}&#10;\pagestyle{empty}&#10;\begin{document}&#10;&#10;\begin{equation*}&#10;\begin{split}&#10; \frac{\partial \textrm{Cost} }{\partial w} = \frac{\partial \textrm{Cost} }{\partial p} \cdot \frac{\partial p}{\partial w}&#10;\\&#10;\\&#10; \frac{\partial \textrm{Cost}}{\partial b} =  \frac{\partial \textrm{Cost} }{\partial p} \cdot \frac{\partial p}{\partial b}&#10;\end{split}&#10;\end{equation*}&#10;&#10;\end{document}" title="IguanaTex Bitmap Display">
            <a:extLst>
              <a:ext uri="{FF2B5EF4-FFF2-40B4-BE49-F238E27FC236}">
                <a16:creationId xmlns:a16="http://schemas.microsoft.com/office/drawing/2014/main" id="{F8435545-7D26-4C5E-BDE0-D768A3F1FB6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966004" y="4526676"/>
            <a:ext cx="2288767" cy="1650287"/>
          </a:xfrm>
          <a:prstGeom prst="rect">
            <a:avLst/>
          </a:prstGeom>
        </p:spPr>
      </p:pic>
      <p:pic>
        <p:nvPicPr>
          <p:cNvPr id="6" name="Picture 5" descr="\documentclass{article}&#10;\usepackage{amsmath}&#10;\usepackage{cancel}&#10;\pagestyle{empty}&#10;\begin{document}&#10;&#10;\begin{equation*}&#10;\begin{split}&#10;\nabla J(\theta)=\frac{\partial \textrm{Cost}}{\partial \theta}= \left(\frac{\partial \textrm{Cost}}{\partial w},\frac{\partial \textrm{Cost} }{\partial b}\right)&#10;\end{split}&#10;\end{equation*}&#10;&#10;\end{document}" title="IguanaTex Bitmap Display">
            <a:extLst>
              <a:ext uri="{FF2B5EF4-FFF2-40B4-BE49-F238E27FC236}">
                <a16:creationId xmlns:a16="http://schemas.microsoft.com/office/drawing/2014/main" id="{9EE441A8-E4AF-437A-8AC4-0444A14F0E5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232628" y="2425543"/>
            <a:ext cx="3943610" cy="608000"/>
          </a:xfrm>
          <a:prstGeom prst="rect">
            <a:avLst/>
          </a:prstGeom>
        </p:spPr>
      </p:pic>
    </p:spTree>
    <p:extLst>
      <p:ext uri="{BB962C8B-B14F-4D97-AF65-F5344CB8AC3E}">
        <p14:creationId xmlns:p14="http://schemas.microsoft.com/office/powerpoint/2010/main" val="133464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6BBA-CDD3-404E-BB13-DF5AB2E55362}"/>
              </a:ext>
            </a:extLst>
          </p:cNvPr>
          <p:cNvSpPr>
            <a:spLocks noGrp="1"/>
          </p:cNvSpPr>
          <p:nvPr>
            <p:ph type="title"/>
          </p:nvPr>
        </p:nvSpPr>
        <p:spPr/>
        <p:txBody>
          <a:bodyPr/>
          <a:lstStyle/>
          <a:p>
            <a:r>
              <a:rPr lang="en-GB" dirty="0"/>
              <a:t>Linear Regression: Backpropagation with Gradient Descent</a:t>
            </a:r>
          </a:p>
        </p:txBody>
      </p:sp>
      <p:sp>
        <p:nvSpPr>
          <p:cNvPr id="3" name="Content Placeholder 2">
            <a:extLst>
              <a:ext uri="{FF2B5EF4-FFF2-40B4-BE49-F238E27FC236}">
                <a16:creationId xmlns:a16="http://schemas.microsoft.com/office/drawing/2014/main" id="{A31FEC57-7C01-4048-882F-FB69765B6B3D}"/>
              </a:ext>
            </a:extLst>
          </p:cNvPr>
          <p:cNvSpPr>
            <a:spLocks noGrp="1"/>
          </p:cNvSpPr>
          <p:nvPr>
            <p:ph sz="half" idx="1"/>
          </p:nvPr>
        </p:nvSpPr>
        <p:spPr/>
        <p:txBody>
          <a:bodyPr/>
          <a:lstStyle/>
          <a:p>
            <a:r>
              <a:rPr lang="en-GB" dirty="0"/>
              <a:t>The derivative of Cost function is</a:t>
            </a:r>
          </a:p>
          <a:p>
            <a:endParaRPr lang="en-GB" dirty="0"/>
          </a:p>
          <a:p>
            <a:endParaRPr lang="en-GB" dirty="0"/>
          </a:p>
          <a:p>
            <a:endParaRPr lang="en-GB" dirty="0"/>
          </a:p>
          <a:p>
            <a:endParaRPr lang="en-GB" dirty="0"/>
          </a:p>
          <a:p>
            <a:endParaRPr lang="en-GB" dirty="0"/>
          </a:p>
          <a:p>
            <a:endParaRPr lang="en-GB" dirty="0"/>
          </a:p>
          <a:p>
            <a:endParaRPr lang="en-GB" sz="700" dirty="0"/>
          </a:p>
          <a:p>
            <a:endParaRPr lang="en-GB" dirty="0"/>
          </a:p>
          <a:p>
            <a:endParaRPr lang="en-GB" dirty="0"/>
          </a:p>
          <a:p>
            <a:endParaRPr lang="en-GB" dirty="0"/>
          </a:p>
          <a:p>
            <a:endParaRPr lang="en-GB" dirty="0"/>
          </a:p>
          <a:p>
            <a:endParaRPr lang="en-GB" dirty="0"/>
          </a:p>
        </p:txBody>
      </p:sp>
      <p:sp>
        <p:nvSpPr>
          <p:cNvPr id="4" name="Content Placeholder 3">
            <a:extLst>
              <a:ext uri="{FF2B5EF4-FFF2-40B4-BE49-F238E27FC236}">
                <a16:creationId xmlns:a16="http://schemas.microsoft.com/office/drawing/2014/main" id="{A96C0C5A-F361-403A-98A4-142ADEA11682}"/>
              </a:ext>
            </a:extLst>
          </p:cNvPr>
          <p:cNvSpPr>
            <a:spLocks noGrp="1"/>
          </p:cNvSpPr>
          <p:nvPr>
            <p:ph sz="half" idx="2"/>
          </p:nvPr>
        </p:nvSpPr>
        <p:spPr/>
        <p:txBody>
          <a:bodyPr/>
          <a:lstStyle/>
          <a:p>
            <a:r>
              <a:rPr lang="en-GB" dirty="0"/>
              <a:t>The gradient of the cost w.r.t the weights</a:t>
            </a:r>
          </a:p>
          <a:p>
            <a:endParaRPr lang="en-GB" dirty="0"/>
          </a:p>
          <a:p>
            <a:endParaRPr lang="en-GB" dirty="0"/>
          </a:p>
          <a:p>
            <a:endParaRPr lang="en-GB" dirty="0"/>
          </a:p>
          <a:p>
            <a:endParaRPr lang="en-GB" dirty="0"/>
          </a:p>
          <a:p>
            <a:endParaRPr lang="en-GB" dirty="0"/>
          </a:p>
          <a:p>
            <a:endParaRPr lang="en-GB" dirty="0"/>
          </a:p>
          <a:p>
            <a:r>
              <a:rPr lang="en-GB" dirty="0"/>
              <a:t>Weights update</a:t>
            </a:r>
          </a:p>
          <a:p>
            <a:endParaRPr lang="en-GB" dirty="0"/>
          </a:p>
          <a:p>
            <a:endParaRPr lang="en-GB" dirty="0"/>
          </a:p>
        </p:txBody>
      </p:sp>
      <p:pic>
        <p:nvPicPr>
          <p:cNvPr id="6" name="Picture 5" descr="\documentclass{article}&#10;\usepackage{amsmath}&#10;\usepackage{xcolor}&#10;\pagestyle{empty}&#10;\begin{document}&#10;&#10;\begin{equation*}&#10;\begin{split}&#10;\frac{\partial \textrm{Cost} }{\partial \textrm{w}} &amp;= \frac{\partial\textrm{Cost}}{\partial \textrm{p}}\cdot\frac{\partial \textrm{p}}{\partial \textrm{w}}=\color{red}{\frac{1}{m}(\textrm{p}-\textrm{y})\cdot \textrm{x}}&#10;\\\\&#10;\frac{\partial \textrm{Cost} }{\partial \textrm{b}} &amp;= \frac{\partial\textrm{Cost}}{\partial \textrm{p}}\cdot\frac{\partial \textrm{p}}{\partial \textrm{b}}=\color{red}{\frac{1}{m}(\textrm{p}-\textrm{y})\cdot 1}&#10;\end{split}&#10;\end{equation*}&#10;&#10;\end{document}" title="IguanaTex Bitmap Display">
            <a:extLst>
              <a:ext uri="{FF2B5EF4-FFF2-40B4-BE49-F238E27FC236}">
                <a16:creationId xmlns:a16="http://schemas.microsoft.com/office/drawing/2014/main" id="{D60755A8-530D-4061-A42C-2B9E9150DF3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984822" y="2133244"/>
            <a:ext cx="3624683" cy="1485254"/>
          </a:xfrm>
          <a:prstGeom prst="rect">
            <a:avLst/>
          </a:prstGeom>
        </p:spPr>
      </p:pic>
      <p:pic>
        <p:nvPicPr>
          <p:cNvPr id="17" name="Picture 16" descr="\documentclass{article}&#10;\usepackage{amsmath}&#10;\pagestyle{empty}&#10;\begin{document}&#10;&#10;\begin{equation*}&#10;\begin{split}&#10;\textrm{w} &amp;:= \textrm{w}-\alpha\frac{\partial \textrm{Cost} }{\partial \textrm{w}}&#10;\\\\&#10;\textrm{b} &amp;:= \textrm{b} -\alpha\frac{\partial \textrm{Cost} }{\partial \textrm{b}}&#10;\end{split}&#10;\end{equation*}&#10;&#10;\end{document}" title="IguanaTex Bitmap Display">
            <a:extLst>
              <a:ext uri="{FF2B5EF4-FFF2-40B4-BE49-F238E27FC236}">
                <a16:creationId xmlns:a16="http://schemas.microsoft.com/office/drawing/2014/main" id="{CE537D88-1BEC-4F89-AEEE-B7296D69BFC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137045" y="5122814"/>
            <a:ext cx="1736229" cy="1401599"/>
          </a:xfrm>
          <a:prstGeom prst="rect">
            <a:avLst/>
          </a:prstGeom>
        </p:spPr>
      </p:pic>
      <p:pic>
        <p:nvPicPr>
          <p:cNvPr id="7" name="Picture 6" descr="\documentclass{article}&#10;\usepackage{cancel}&#10;\usepackage{amsmath}&#10;\pagestyle{empty}&#10;\begin{document}&#10;&#10;&#10;&#10;&#10;\begin{equation*}&#10;\begin{split}&#10;\frac {\partial \textrm{Cost}} {\partial \textrm{p}}&amp;=\frac{1}{2m}(\textrm{y}-\textrm{p})^2\\&#10;&amp;= \cancel 2 \cdot \frac{1}{\cancel 2 m} &#10;(\textrm{y}-\textrm{p}) \cdot \frac {\partial (\textrm{y}-\textrm{p})}{\partial \textrm{p}} \\&#10;&amp; = \frac{1}{m} (\textrm{y}-\textrm{p}) \cdot (0 - 1) \\&#10;&amp;=- \frac{1}{m} (\textrm{y}-\textrm{p})\\&#10;&amp;= \frac{1}{m} (\textrm{p}-\textrm{y})\\&#10;\end{split}&#10;\end{equation*}&#10;&#10;&#10;\end{document}" title="IguanaTex Bitmap Display">
            <a:extLst>
              <a:ext uri="{FF2B5EF4-FFF2-40B4-BE49-F238E27FC236}">
                <a16:creationId xmlns:a16="http://schemas.microsoft.com/office/drawing/2014/main" id="{CEBCB5FF-1142-413F-A67D-A3DC642D573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25412" y="1803411"/>
            <a:ext cx="3663224" cy="3088739"/>
          </a:xfrm>
          <a:prstGeom prst="rect">
            <a:avLst/>
          </a:prstGeom>
        </p:spPr>
      </p:pic>
    </p:spTree>
    <p:extLst>
      <p:ext uri="{BB962C8B-B14F-4D97-AF65-F5344CB8AC3E}">
        <p14:creationId xmlns:p14="http://schemas.microsoft.com/office/powerpoint/2010/main" val="112689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56C5-B21C-4CAF-A051-FA1F8CAEB2C9}"/>
              </a:ext>
            </a:extLst>
          </p:cNvPr>
          <p:cNvSpPr>
            <a:spLocks noGrp="1"/>
          </p:cNvSpPr>
          <p:nvPr>
            <p:ph type="title"/>
          </p:nvPr>
        </p:nvSpPr>
        <p:spPr/>
        <p:txBody>
          <a:bodyPr/>
          <a:lstStyle/>
          <a:p>
            <a:r>
              <a:rPr lang="en-GB" dirty="0"/>
              <a:t>Linear Regression: Optimisation Methods</a:t>
            </a:r>
          </a:p>
        </p:txBody>
      </p:sp>
      <mc:AlternateContent xmlns:mc="http://schemas.openxmlformats.org/markup-compatibility/2006">
        <mc:Choice xmlns:a14="http://schemas.microsoft.com/office/drawing/2010/main" Requires="a14">
          <p:sp>
            <p:nvSpPr>
              <p:cNvPr id="12" name="Content Placeholder 11">
                <a:extLst>
                  <a:ext uri="{FF2B5EF4-FFF2-40B4-BE49-F238E27FC236}">
                    <a16:creationId xmlns:a16="http://schemas.microsoft.com/office/drawing/2014/main" id="{64BCC42C-4E1E-44B7-BF0C-BECF42873F55}"/>
                  </a:ext>
                </a:extLst>
              </p:cNvPr>
              <p:cNvSpPr>
                <a:spLocks noGrp="1"/>
              </p:cNvSpPr>
              <p:nvPr>
                <p:ph idx="1"/>
              </p:nvPr>
            </p:nvSpPr>
            <p:spPr/>
            <p:txBody>
              <a:bodyPr>
                <a:normAutofit/>
              </a:bodyPr>
              <a:lstStyle/>
              <a:p>
                <a:r>
                  <a:rPr lang="en-GB" sz="1600" b="0" i="0" dirty="0">
                    <a:solidFill>
                      <a:srgbClr val="000000"/>
                    </a:solidFill>
                    <a:effectLst/>
                    <a:latin typeface="Helvetica Neue"/>
                  </a:rPr>
                  <a:t>Gradient descent or batch gradient descent training method is executed with an entire batch of </a:t>
                </a:r>
                <a14:m>
                  <m:oMath xmlns:m="http://schemas.openxmlformats.org/officeDocument/2006/math">
                    <m:r>
                      <a:rPr lang="en-GB" sz="1600" i="1" smtClean="0">
                        <a:latin typeface="Cambria Math" panose="02040503050406030204" pitchFamily="18" charset="0"/>
                      </a:rPr>
                      <m:t>𝑚</m:t>
                    </m:r>
                    <m:r>
                      <a:rPr lang="en-GB" sz="1600" i="1" smtClean="0">
                        <a:latin typeface="Cambria Math" panose="02040503050406030204" pitchFamily="18" charset="0"/>
                      </a:rPr>
                      <m:t> </m:t>
                    </m:r>
                  </m:oMath>
                </a14:m>
                <a:r>
                  <a:rPr lang="en-GB" sz="1600" b="0" i="0" dirty="0">
                    <a:solidFill>
                      <a:srgbClr val="000000"/>
                    </a:solidFill>
                    <a:effectLst/>
                    <a:latin typeface="Helvetica Neue"/>
                  </a:rPr>
                  <a:t>example. </a:t>
                </a:r>
              </a:p>
              <a:p>
                <a:r>
                  <a:rPr lang="en-GB" sz="1600" dirty="0">
                    <a:solidFill>
                      <a:srgbClr val="000000"/>
                    </a:solidFill>
                    <a:latin typeface="Helvetica Neue"/>
                  </a:rPr>
                  <a:t>But when batch is broken down to a number of mini-batches</a:t>
                </a:r>
                <a:r>
                  <a:rPr lang="en-GB" sz="1600" b="0" i="0" dirty="0">
                    <a:solidFill>
                      <a:srgbClr val="000000"/>
                    </a:solidFill>
                    <a:effectLst/>
                    <a:latin typeface="Helvetica Neue"/>
                  </a:rPr>
                  <a:t>; this training method is called </a:t>
                </a:r>
                <a:r>
                  <a:rPr lang="en-GB" sz="1600" b="0" i="0" dirty="0">
                    <a:solidFill>
                      <a:srgbClr val="FF0000"/>
                    </a:solidFill>
                    <a:effectLst/>
                    <a:latin typeface="Helvetica Neue"/>
                  </a:rPr>
                  <a:t>mini-batch gradient descent</a:t>
                </a:r>
                <a:r>
                  <a:rPr lang="en-GB" sz="1600" b="0" i="0" dirty="0">
                    <a:solidFill>
                      <a:srgbClr val="000000"/>
                    </a:solidFill>
                    <a:effectLst/>
                    <a:latin typeface="Helvetica Neue"/>
                  </a:rPr>
                  <a:t>.</a:t>
                </a:r>
              </a:p>
              <a:p>
                <a:r>
                  <a:rPr lang="en-GB" sz="1600" b="0" i="0" dirty="0">
                    <a:solidFill>
                      <a:srgbClr val="000000"/>
                    </a:solidFill>
                    <a:effectLst/>
                    <a:latin typeface="Helvetica Neue"/>
                  </a:rPr>
                  <a:t>When the batch size </a:t>
                </a:r>
                <a:r>
                  <a:rPr lang="en-GB" sz="1600" dirty="0"/>
                  <a:t>is set to certain size (e.g. </a:t>
                </a:r>
                <a14:m>
                  <m:oMath xmlns:m="http://schemas.openxmlformats.org/officeDocument/2006/math">
                    <m:r>
                      <a:rPr lang="en-GB" sz="1600" i="1" smtClean="0">
                        <a:latin typeface="Cambria Math" panose="02040503050406030204" pitchFamily="18" charset="0"/>
                      </a:rPr>
                      <m:t>𝑚</m:t>
                    </m:r>
                    <m:r>
                      <a:rPr lang="en-GB" sz="1600" b="0" i="1" smtClean="0">
                        <a:latin typeface="Cambria Math" panose="02040503050406030204" pitchFamily="18" charset="0"/>
                      </a:rPr>
                      <m:t>=</m:t>
                    </m:r>
                  </m:oMath>
                </a14:m>
                <a:r>
                  <a:rPr lang="en-GB" sz="1600" dirty="0"/>
                  <a:t> 32) training example before updating the gradients, this is called as </a:t>
                </a:r>
                <a:r>
                  <a:rPr lang="en-GB" sz="1600" dirty="0">
                    <a:solidFill>
                      <a:srgbClr val="FF0000"/>
                    </a:solidFill>
                  </a:rPr>
                  <a:t>Stochastic Gradient Descent (SGD)</a:t>
                </a:r>
                <a:r>
                  <a:rPr lang="en-GB" sz="1600" dirty="0"/>
                  <a:t>, which is equivalent to </a:t>
                </a:r>
                <a:r>
                  <a:rPr lang="en-GB" sz="1600" dirty="0">
                    <a:solidFill>
                      <a:srgbClr val="FF0000"/>
                    </a:solidFill>
                  </a:rPr>
                  <a:t>mini-batch gradient descent</a:t>
                </a:r>
                <a:r>
                  <a:rPr lang="en-GB" sz="1600" dirty="0"/>
                  <a:t>.</a:t>
                </a:r>
              </a:p>
              <a:p>
                <a:pPr lvl="1"/>
                <a:r>
                  <a:rPr lang="en-GB" sz="1400" b="0" i="0" dirty="0">
                    <a:solidFill>
                      <a:srgbClr val="000000"/>
                    </a:solidFill>
                    <a:effectLst/>
                    <a:latin typeface="Helvetica Neue"/>
                  </a:rPr>
                  <a:t>When the training set is large, both mini-batch gradient descent and SGD can be faster. But the parameters will “oscillate” toward the minimum rather than converge smoothly as compared to gradient descent. Here is an illustration of this:</a:t>
                </a:r>
                <a:endParaRPr lang="en-GB" sz="1400" b="1" dirty="0"/>
              </a:p>
            </p:txBody>
          </p:sp>
        </mc:Choice>
        <mc:Fallback>
          <p:sp>
            <p:nvSpPr>
              <p:cNvPr id="12" name="Content Placeholder 11">
                <a:extLst>
                  <a:ext uri="{FF2B5EF4-FFF2-40B4-BE49-F238E27FC236}">
                    <a16:creationId xmlns:a16="http://schemas.microsoft.com/office/drawing/2014/main" id="{64BCC42C-4E1E-44B7-BF0C-BECF42873F55}"/>
                  </a:ext>
                </a:extLst>
              </p:cNvPr>
              <p:cNvSpPr>
                <a:spLocks noGrp="1" noRot="1" noChangeAspect="1" noMove="1" noResize="1" noEditPoints="1" noAdjustHandles="1" noChangeArrowheads="1" noChangeShapeType="1" noTextEdit="1"/>
              </p:cNvSpPr>
              <p:nvPr>
                <p:ph idx="1"/>
              </p:nvPr>
            </p:nvSpPr>
            <p:spPr>
              <a:blipFill>
                <a:blip r:embed="rId3"/>
                <a:stretch>
                  <a:fillRect l="-210" t="-243"/>
                </a:stretch>
              </a:blipFill>
            </p:spPr>
            <p:txBody>
              <a:bodyPr/>
              <a:lstStyle/>
              <a:p>
                <a:r>
                  <a:rPr lang="en-GB">
                    <a:noFill/>
                  </a:rPr>
                  <a:t> </a:t>
                </a:r>
              </a:p>
            </p:txBody>
          </p:sp>
        </mc:Fallback>
      </mc:AlternateContent>
      <p:pic>
        <p:nvPicPr>
          <p:cNvPr id="8" name="Picture 7" descr="Shape&#10;&#10;Description automatically generated">
            <a:extLst>
              <a:ext uri="{FF2B5EF4-FFF2-40B4-BE49-F238E27FC236}">
                <a16:creationId xmlns:a16="http://schemas.microsoft.com/office/drawing/2014/main" id="{952B1CFD-9BFF-4511-9E5F-FF9554FDCA03}"/>
              </a:ext>
            </a:extLst>
          </p:cNvPr>
          <p:cNvPicPr>
            <a:picLocks noChangeAspect="1"/>
          </p:cNvPicPr>
          <p:nvPr/>
        </p:nvPicPr>
        <p:blipFill rotWithShape="1">
          <a:blip r:embed="rId4">
            <a:extLst>
              <a:ext uri="{28A0092B-C50C-407E-A947-70E740481C1C}">
                <a14:useLocalDpi xmlns:a14="http://schemas.microsoft.com/office/drawing/2010/main" val="0"/>
              </a:ext>
            </a:extLst>
          </a:blip>
          <a:srcRect l="52585"/>
          <a:stretch/>
        </p:blipFill>
        <p:spPr>
          <a:xfrm>
            <a:off x="357959" y="3769929"/>
            <a:ext cx="3417087" cy="1938203"/>
          </a:xfrm>
          <a:prstGeom prst="rect">
            <a:avLst/>
          </a:prstGeom>
        </p:spPr>
      </p:pic>
      <p:pic>
        <p:nvPicPr>
          <p:cNvPr id="14" name="Picture 13" descr="Shape&#10;&#10;Description automatically generated">
            <a:extLst>
              <a:ext uri="{FF2B5EF4-FFF2-40B4-BE49-F238E27FC236}">
                <a16:creationId xmlns:a16="http://schemas.microsoft.com/office/drawing/2014/main" id="{9CB27590-6294-408F-9677-37F446C57302}"/>
              </a:ext>
            </a:extLst>
          </p:cNvPr>
          <p:cNvPicPr>
            <a:picLocks noChangeAspect="1"/>
          </p:cNvPicPr>
          <p:nvPr/>
        </p:nvPicPr>
        <p:blipFill rotWithShape="1">
          <a:blip r:embed="rId4">
            <a:extLst>
              <a:ext uri="{28A0092B-C50C-407E-A947-70E740481C1C}">
                <a14:useLocalDpi xmlns:a14="http://schemas.microsoft.com/office/drawing/2010/main" val="0"/>
              </a:ext>
            </a:extLst>
          </a:blip>
          <a:srcRect r="52388"/>
          <a:stretch/>
        </p:blipFill>
        <p:spPr>
          <a:xfrm>
            <a:off x="8049235" y="3777920"/>
            <a:ext cx="3417087" cy="1930212"/>
          </a:xfrm>
          <a:prstGeom prst="rect">
            <a:avLst/>
          </a:prstGeom>
        </p:spPr>
      </p:pic>
      <p:pic>
        <p:nvPicPr>
          <p:cNvPr id="15" name="Picture 14">
            <a:extLst>
              <a:ext uri="{FF2B5EF4-FFF2-40B4-BE49-F238E27FC236}">
                <a16:creationId xmlns:a16="http://schemas.microsoft.com/office/drawing/2014/main" id="{ED4AB453-CB81-4B01-8E84-2663EB45B8FE}"/>
              </a:ext>
            </a:extLst>
          </p:cNvPr>
          <p:cNvPicPr>
            <a:picLocks noChangeAspect="1"/>
          </p:cNvPicPr>
          <p:nvPr/>
        </p:nvPicPr>
        <p:blipFill rotWithShape="1">
          <a:blip r:embed="rId5">
            <a:extLst>
              <a:ext uri="{28A0092B-C50C-407E-A947-70E740481C1C}">
                <a14:useLocalDpi xmlns:a14="http://schemas.microsoft.com/office/drawing/2010/main" val="0"/>
              </a:ext>
            </a:extLst>
          </a:blip>
          <a:srcRect l="52547"/>
          <a:stretch/>
        </p:blipFill>
        <p:spPr>
          <a:xfrm>
            <a:off x="4205651" y="3842513"/>
            <a:ext cx="3477237" cy="1877453"/>
          </a:xfrm>
          <a:prstGeom prst="rect">
            <a:avLst/>
          </a:prstGeom>
        </p:spPr>
      </p:pic>
    </p:spTree>
    <p:extLst>
      <p:ext uri="{BB962C8B-B14F-4D97-AF65-F5344CB8AC3E}">
        <p14:creationId xmlns:p14="http://schemas.microsoft.com/office/powerpoint/2010/main" val="2442990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9D82-983A-4322-AA5E-DA003D75F793}"/>
              </a:ext>
            </a:extLst>
          </p:cNvPr>
          <p:cNvSpPr>
            <a:spLocks noGrp="1"/>
          </p:cNvSpPr>
          <p:nvPr>
            <p:ph type="title"/>
          </p:nvPr>
        </p:nvSpPr>
        <p:spPr/>
        <p:txBody>
          <a:bodyPr/>
          <a:lstStyle/>
          <a:p>
            <a:r>
              <a:rPr lang="en-GB" dirty="0"/>
              <a:t>Linear Regression: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CBED5-6815-4803-A782-9CA22C9D2321}"/>
                  </a:ext>
                </a:extLst>
              </p:cNvPr>
              <p:cNvSpPr>
                <a:spLocks noGrp="1"/>
              </p:cNvSpPr>
              <p:nvPr>
                <p:ph sz="half" idx="1"/>
              </p:nvPr>
            </p:nvSpPr>
            <p:spPr/>
            <p:txBody>
              <a:bodyPr/>
              <a:lstStyle/>
              <a:p>
                <a:pPr marL="0" indent="0">
                  <a:buNone/>
                </a:pPr>
                <a:r>
                  <a:rPr lang="en-GB" dirty="0"/>
                  <a:t>Summary of GD optimisation algorithm:</a:t>
                </a:r>
              </a:p>
              <a:p>
                <a:r>
                  <a:rPr lang="en-GB" dirty="0"/>
                  <a:t>Initialize the weights (</a:t>
                </a:r>
                <a14:m>
                  <m:oMath xmlns:m="http://schemas.openxmlformats.org/officeDocument/2006/math">
                    <m:r>
                      <a:rPr lang="en-GB" smtClean="0">
                        <a:latin typeface="Cambria Math" panose="02040503050406030204" pitchFamily="18" charset="0"/>
                      </a:rPr>
                      <m:t>𝑤</m:t>
                    </m:r>
                    <m:r>
                      <a:rPr lang="en-GB" smtClean="0">
                        <a:latin typeface="Cambria Math" panose="02040503050406030204" pitchFamily="18" charset="0"/>
                      </a:rPr>
                      <m:t>,</m:t>
                    </m:r>
                    <m:r>
                      <a:rPr lang="en-GB" smtClean="0">
                        <a:latin typeface="Cambria Math" panose="02040503050406030204" pitchFamily="18" charset="0"/>
                      </a:rPr>
                      <m:t>𝑏</m:t>
                    </m:r>
                  </m:oMath>
                </a14:m>
                <a:r>
                  <a:rPr lang="en-US" altLang="en-US" dirty="0"/>
                  <a:t>) </a:t>
                </a:r>
                <a:r>
                  <a:rPr lang="en-GB" dirty="0"/>
                  <a:t>to small random numbers.</a:t>
                </a:r>
              </a:p>
              <a:p>
                <a:r>
                  <a:rPr lang="en-GB" dirty="0"/>
                  <a:t>Choose step size </a:t>
                </a:r>
                <a14:m>
                  <m:oMath xmlns:m="http://schemas.openxmlformats.org/officeDocument/2006/math">
                    <m:r>
                      <a:rPr lang="en-GB" smtClean="0">
                        <a:latin typeface="Cambria Math" panose="02040503050406030204" pitchFamily="18" charset="0"/>
                      </a:rPr>
                      <m:t>𝛼</m:t>
                    </m:r>
                  </m:oMath>
                </a14:m>
                <a:endParaRPr lang="en-GB" dirty="0"/>
              </a:p>
              <a:p>
                <a:r>
                  <a:rPr lang="en-GB" dirty="0"/>
                  <a:t>For </a:t>
                </a:r>
                <a14:m>
                  <m:oMath xmlns:m="http://schemas.openxmlformats.org/officeDocument/2006/math">
                    <m:r>
                      <a:rPr lang="en-GB" smtClean="0">
                        <a:latin typeface="Cambria Math" panose="02040503050406030204" pitchFamily="18" charset="0"/>
                      </a:rPr>
                      <m:t>𝑖</m:t>
                    </m:r>
                  </m:oMath>
                </a14:m>
                <a:r>
                  <a:rPr lang="en-GB" dirty="0"/>
                  <a:t> epochs (iterations over the training set)</a:t>
                </a:r>
              </a:p>
              <a:p>
                <a:pPr lvl="1"/>
                <a:r>
                  <a:rPr lang="en-GB" dirty="0"/>
                  <a:t>Compute the predicted output</a:t>
                </a:r>
              </a:p>
              <a:p>
                <a:pPr lvl="1"/>
                <a:r>
                  <a:rPr lang="en-GB" dirty="0"/>
                  <a:t>Compute the Cost (comparing the predicted and the target outputs)</a:t>
                </a:r>
              </a:p>
              <a:p>
                <a:pPr lvl="1"/>
                <a:r>
                  <a:rPr lang="en-GB" dirty="0"/>
                  <a:t>Compute the gradients </a:t>
                </a:r>
              </a:p>
              <a:p>
                <a:pPr lvl="1"/>
                <a:r>
                  <a:rPr lang="en-GB" dirty="0"/>
                  <a:t>Update the weights</a:t>
                </a:r>
              </a:p>
            </p:txBody>
          </p:sp>
        </mc:Choice>
        <mc:Fallback xmlns="">
          <p:sp>
            <p:nvSpPr>
              <p:cNvPr id="3" name="Content Placeholder 2">
                <a:extLst>
                  <a:ext uri="{FF2B5EF4-FFF2-40B4-BE49-F238E27FC236}">
                    <a16:creationId xmlns:a16="http://schemas.microsoft.com/office/drawing/2014/main" id="{709CBED5-6815-4803-A782-9CA22C9D2321}"/>
                  </a:ext>
                </a:extLst>
              </p:cNvPr>
              <p:cNvSpPr>
                <a:spLocks noGrp="1" noRot="1" noChangeAspect="1" noMove="1" noResize="1" noEditPoints="1" noAdjustHandles="1" noChangeArrowheads="1" noChangeShapeType="1" noTextEdit="1"/>
              </p:cNvSpPr>
              <p:nvPr>
                <p:ph sz="half" idx="1"/>
              </p:nvPr>
            </p:nvSpPr>
            <p:spPr>
              <a:blipFill>
                <a:blip r:embed="rId2"/>
                <a:stretch>
                  <a:fillRect l="-876" t="-607" r="-1424"/>
                </a:stretch>
              </a:blipFill>
            </p:spPr>
            <p:txBody>
              <a:bodyPr/>
              <a:lstStyle/>
              <a:p>
                <a:r>
                  <a:rPr lang="en-GB">
                    <a:noFill/>
                  </a:rPr>
                  <a:t> </a:t>
                </a:r>
              </a:p>
            </p:txBody>
          </p:sp>
        </mc:Fallback>
      </mc:AlternateContent>
      <p:pic>
        <p:nvPicPr>
          <p:cNvPr id="22530" name="Picture 2" descr="Image for post">
            <a:extLst>
              <a:ext uri="{FF2B5EF4-FFF2-40B4-BE49-F238E27FC236}">
                <a16:creationId xmlns:a16="http://schemas.microsoft.com/office/drawing/2014/main" id="{4009AE9F-86F1-4614-8519-359A27929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6" t="2803" r="19864"/>
          <a:stretch/>
        </p:blipFill>
        <p:spPr bwMode="auto">
          <a:xfrm>
            <a:off x="6705600" y="1552557"/>
            <a:ext cx="4521200" cy="393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92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9D82-983A-4322-AA5E-DA003D75F793}"/>
              </a:ext>
            </a:extLst>
          </p:cNvPr>
          <p:cNvSpPr>
            <a:spLocks noGrp="1"/>
          </p:cNvSpPr>
          <p:nvPr>
            <p:ph type="title"/>
          </p:nvPr>
        </p:nvSpPr>
        <p:spPr/>
        <p:txBody>
          <a:bodyPr/>
          <a:lstStyle/>
          <a:p>
            <a:r>
              <a:rPr lang="en-GB" dirty="0"/>
              <a:t>Linear Regression: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CBED5-6815-4803-A782-9CA22C9D2321}"/>
                  </a:ext>
                </a:extLst>
              </p:cNvPr>
              <p:cNvSpPr>
                <a:spLocks noGrp="1"/>
              </p:cNvSpPr>
              <p:nvPr>
                <p:ph sz="half" idx="1"/>
              </p:nvPr>
            </p:nvSpPr>
            <p:spPr/>
            <p:txBody>
              <a:bodyPr/>
              <a:lstStyle/>
              <a:p>
                <a:pPr marL="0" indent="0">
                  <a:buNone/>
                </a:pPr>
                <a:r>
                  <a:rPr lang="en-GB" dirty="0"/>
                  <a:t>Summary of GD optimisation algorithm:</a:t>
                </a:r>
              </a:p>
              <a:p>
                <a:r>
                  <a:rPr lang="en-GB" dirty="0"/>
                  <a:t>Initialize the weights (</a:t>
                </a:r>
                <a14:m>
                  <m:oMath xmlns:m="http://schemas.openxmlformats.org/officeDocument/2006/math">
                    <m:r>
                      <a:rPr lang="en-GB" smtClean="0">
                        <a:latin typeface="Cambria Math" panose="02040503050406030204" pitchFamily="18" charset="0"/>
                      </a:rPr>
                      <m:t>𝑤</m:t>
                    </m:r>
                    <m:r>
                      <a:rPr lang="en-GB" smtClean="0">
                        <a:latin typeface="Cambria Math" panose="02040503050406030204" pitchFamily="18" charset="0"/>
                      </a:rPr>
                      <m:t>,</m:t>
                    </m:r>
                    <m:r>
                      <a:rPr lang="en-GB" smtClean="0">
                        <a:latin typeface="Cambria Math" panose="02040503050406030204" pitchFamily="18" charset="0"/>
                      </a:rPr>
                      <m:t>𝑏</m:t>
                    </m:r>
                  </m:oMath>
                </a14:m>
                <a:r>
                  <a:rPr lang="en-US" altLang="en-US" dirty="0"/>
                  <a:t>) </a:t>
                </a:r>
                <a:r>
                  <a:rPr lang="en-GB" dirty="0"/>
                  <a:t>to small random numbers.</a:t>
                </a:r>
              </a:p>
              <a:p>
                <a:r>
                  <a:rPr lang="en-GB" dirty="0"/>
                  <a:t>Choose step size </a:t>
                </a:r>
                <a14:m>
                  <m:oMath xmlns:m="http://schemas.openxmlformats.org/officeDocument/2006/math">
                    <m:r>
                      <a:rPr lang="en-GB" smtClean="0">
                        <a:latin typeface="Cambria Math" panose="02040503050406030204" pitchFamily="18" charset="0"/>
                      </a:rPr>
                      <m:t>𝛼</m:t>
                    </m:r>
                  </m:oMath>
                </a14:m>
                <a:endParaRPr lang="en-GB" dirty="0"/>
              </a:p>
              <a:p>
                <a:r>
                  <a:rPr lang="en-GB" dirty="0"/>
                  <a:t>For </a:t>
                </a:r>
                <a14:m>
                  <m:oMath xmlns:m="http://schemas.openxmlformats.org/officeDocument/2006/math">
                    <m:r>
                      <a:rPr lang="en-GB" smtClean="0">
                        <a:latin typeface="Cambria Math" panose="02040503050406030204" pitchFamily="18" charset="0"/>
                      </a:rPr>
                      <m:t>𝑖</m:t>
                    </m:r>
                  </m:oMath>
                </a14:m>
                <a:r>
                  <a:rPr lang="en-GB" dirty="0"/>
                  <a:t> epochs (iterations over the training set)</a:t>
                </a:r>
              </a:p>
              <a:p>
                <a:pPr lvl="1"/>
                <a:r>
                  <a:rPr lang="en-GB" dirty="0"/>
                  <a:t>Compute the predicted output</a:t>
                </a:r>
              </a:p>
              <a:p>
                <a:pPr lvl="1"/>
                <a:r>
                  <a:rPr lang="en-GB" dirty="0"/>
                  <a:t>Compute the Cost (comparing the predicted and the target outputs)</a:t>
                </a:r>
              </a:p>
              <a:p>
                <a:pPr lvl="1"/>
                <a:r>
                  <a:rPr lang="en-GB" dirty="0"/>
                  <a:t>Compute the gradients </a:t>
                </a:r>
              </a:p>
              <a:p>
                <a:pPr lvl="1"/>
                <a:r>
                  <a:rPr lang="en-GB" dirty="0"/>
                  <a:t>Update the weights</a:t>
                </a:r>
              </a:p>
            </p:txBody>
          </p:sp>
        </mc:Choice>
        <mc:Fallback xmlns="">
          <p:sp>
            <p:nvSpPr>
              <p:cNvPr id="3" name="Content Placeholder 2">
                <a:extLst>
                  <a:ext uri="{FF2B5EF4-FFF2-40B4-BE49-F238E27FC236}">
                    <a16:creationId xmlns:a16="http://schemas.microsoft.com/office/drawing/2014/main" id="{709CBED5-6815-4803-A782-9CA22C9D2321}"/>
                  </a:ext>
                </a:extLst>
              </p:cNvPr>
              <p:cNvSpPr>
                <a:spLocks noGrp="1" noRot="1" noChangeAspect="1" noMove="1" noResize="1" noEditPoints="1" noAdjustHandles="1" noChangeArrowheads="1" noChangeShapeType="1" noTextEdit="1"/>
              </p:cNvSpPr>
              <p:nvPr>
                <p:ph sz="half" idx="1"/>
              </p:nvPr>
            </p:nvSpPr>
            <p:spPr>
              <a:blipFill>
                <a:blip r:embed="rId2"/>
                <a:stretch>
                  <a:fillRect l="-876" t="-607" r="-1424"/>
                </a:stretch>
              </a:blipFill>
            </p:spPr>
            <p:txBody>
              <a:bodyPr/>
              <a:lstStyle/>
              <a:p>
                <a:r>
                  <a:rPr lang="en-GB">
                    <a:noFill/>
                  </a:rPr>
                  <a:t> </a:t>
                </a:r>
              </a:p>
            </p:txBody>
          </p:sp>
        </mc:Fallback>
      </mc:AlternateContent>
      <p:pic>
        <p:nvPicPr>
          <p:cNvPr id="14" name="Picture 4" descr="Image for post">
            <a:extLst>
              <a:ext uri="{FF2B5EF4-FFF2-40B4-BE49-F238E27FC236}">
                <a16:creationId xmlns:a16="http://schemas.microsoft.com/office/drawing/2014/main" id="{154625FA-DA5C-44AA-ADDB-68CECADC3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910" y="828491"/>
            <a:ext cx="5736055" cy="27154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for post">
            <a:extLst>
              <a:ext uri="{FF2B5EF4-FFF2-40B4-BE49-F238E27FC236}">
                <a16:creationId xmlns:a16="http://schemas.microsoft.com/office/drawing/2014/main" id="{F08D8EF6-3C15-4CF7-B751-0F8E08E24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260" y="3865284"/>
            <a:ext cx="6127354" cy="289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2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9D82-983A-4322-AA5E-DA003D75F793}"/>
              </a:ext>
            </a:extLst>
          </p:cNvPr>
          <p:cNvSpPr>
            <a:spLocks noGrp="1"/>
          </p:cNvSpPr>
          <p:nvPr>
            <p:ph type="title"/>
          </p:nvPr>
        </p:nvSpPr>
        <p:spPr/>
        <p:txBody>
          <a:bodyPr/>
          <a:lstStyle/>
          <a:p>
            <a:r>
              <a:rPr lang="en-GB" dirty="0"/>
              <a:t>Linear Regression: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CBED5-6815-4803-A782-9CA22C9D2321}"/>
                  </a:ext>
                </a:extLst>
              </p:cNvPr>
              <p:cNvSpPr>
                <a:spLocks noGrp="1"/>
              </p:cNvSpPr>
              <p:nvPr>
                <p:ph sz="half" idx="1"/>
              </p:nvPr>
            </p:nvSpPr>
            <p:spPr/>
            <p:txBody>
              <a:bodyPr/>
              <a:lstStyle/>
              <a:p>
                <a:pPr marL="0" indent="0">
                  <a:buNone/>
                </a:pPr>
                <a:r>
                  <a:rPr lang="en-GB" dirty="0"/>
                  <a:t>Summary of GD optimisation algorithm:</a:t>
                </a:r>
              </a:p>
              <a:p>
                <a:r>
                  <a:rPr lang="en-GB" dirty="0"/>
                  <a:t>Initialize the weights (</a:t>
                </a:r>
                <a14:m>
                  <m:oMath xmlns:m="http://schemas.openxmlformats.org/officeDocument/2006/math">
                    <m:r>
                      <a:rPr lang="en-GB" smtClean="0">
                        <a:latin typeface="Cambria Math" panose="02040503050406030204" pitchFamily="18" charset="0"/>
                      </a:rPr>
                      <m:t>𝑤</m:t>
                    </m:r>
                    <m:r>
                      <a:rPr lang="en-GB" smtClean="0">
                        <a:latin typeface="Cambria Math" panose="02040503050406030204" pitchFamily="18" charset="0"/>
                      </a:rPr>
                      <m:t>,</m:t>
                    </m:r>
                    <m:r>
                      <a:rPr lang="en-GB" smtClean="0">
                        <a:latin typeface="Cambria Math" panose="02040503050406030204" pitchFamily="18" charset="0"/>
                      </a:rPr>
                      <m:t>𝑏</m:t>
                    </m:r>
                  </m:oMath>
                </a14:m>
                <a:r>
                  <a:rPr lang="en-US" altLang="en-US" dirty="0"/>
                  <a:t>) </a:t>
                </a:r>
                <a:r>
                  <a:rPr lang="en-GB" dirty="0"/>
                  <a:t>to small random numbers.</a:t>
                </a:r>
              </a:p>
              <a:p>
                <a:r>
                  <a:rPr lang="en-GB" dirty="0"/>
                  <a:t>Choose step size </a:t>
                </a:r>
                <a14:m>
                  <m:oMath xmlns:m="http://schemas.openxmlformats.org/officeDocument/2006/math">
                    <m:r>
                      <a:rPr lang="en-GB" smtClean="0">
                        <a:latin typeface="Cambria Math" panose="02040503050406030204" pitchFamily="18" charset="0"/>
                      </a:rPr>
                      <m:t>𝛼</m:t>
                    </m:r>
                  </m:oMath>
                </a14:m>
                <a:endParaRPr lang="en-GB" dirty="0"/>
              </a:p>
              <a:p>
                <a:r>
                  <a:rPr lang="en-GB" dirty="0"/>
                  <a:t>For </a:t>
                </a:r>
                <a14:m>
                  <m:oMath xmlns:m="http://schemas.openxmlformats.org/officeDocument/2006/math">
                    <m:r>
                      <a:rPr lang="en-GB" smtClean="0">
                        <a:latin typeface="Cambria Math" panose="02040503050406030204" pitchFamily="18" charset="0"/>
                      </a:rPr>
                      <m:t>𝑖</m:t>
                    </m:r>
                  </m:oMath>
                </a14:m>
                <a:r>
                  <a:rPr lang="en-GB" dirty="0"/>
                  <a:t> epochs (iterations over the training set)</a:t>
                </a:r>
              </a:p>
              <a:p>
                <a:pPr lvl="1"/>
                <a:r>
                  <a:rPr lang="en-GB" dirty="0"/>
                  <a:t>Compute the predicted output</a:t>
                </a:r>
              </a:p>
              <a:p>
                <a:pPr lvl="1"/>
                <a:r>
                  <a:rPr lang="en-GB" dirty="0"/>
                  <a:t>Compute the Cost (comparing the predicted and the target outputs)</a:t>
                </a:r>
              </a:p>
              <a:p>
                <a:pPr lvl="1"/>
                <a:r>
                  <a:rPr lang="en-GB" dirty="0"/>
                  <a:t>Compute the gradients </a:t>
                </a:r>
              </a:p>
              <a:p>
                <a:pPr lvl="1"/>
                <a:r>
                  <a:rPr lang="en-GB" dirty="0"/>
                  <a:t>Update the weights</a:t>
                </a:r>
              </a:p>
            </p:txBody>
          </p:sp>
        </mc:Choice>
        <mc:Fallback xmlns="">
          <p:sp>
            <p:nvSpPr>
              <p:cNvPr id="3" name="Content Placeholder 2">
                <a:extLst>
                  <a:ext uri="{FF2B5EF4-FFF2-40B4-BE49-F238E27FC236}">
                    <a16:creationId xmlns:a16="http://schemas.microsoft.com/office/drawing/2014/main" id="{709CBED5-6815-4803-A782-9CA22C9D2321}"/>
                  </a:ext>
                </a:extLst>
              </p:cNvPr>
              <p:cNvSpPr>
                <a:spLocks noGrp="1" noRot="1" noChangeAspect="1" noMove="1" noResize="1" noEditPoints="1" noAdjustHandles="1" noChangeArrowheads="1" noChangeShapeType="1" noTextEdit="1"/>
              </p:cNvSpPr>
              <p:nvPr>
                <p:ph sz="half" idx="1"/>
              </p:nvPr>
            </p:nvSpPr>
            <p:spPr>
              <a:blipFill>
                <a:blip r:embed="rId3"/>
                <a:stretch>
                  <a:fillRect l="-876" t="-607" r="-1424"/>
                </a:stretch>
              </a:blipFill>
            </p:spPr>
            <p:txBody>
              <a:bodyPr/>
              <a:lstStyle/>
              <a:p>
                <a:r>
                  <a:rPr lang="en-GB">
                    <a:noFill/>
                  </a:rPr>
                  <a:t> </a:t>
                </a:r>
              </a:p>
            </p:txBody>
          </p:sp>
        </mc:Fallback>
      </mc:AlternateContent>
      <p:pic>
        <p:nvPicPr>
          <p:cNvPr id="18" name="Picture 2" descr="Drawing">
            <a:extLst>
              <a:ext uri="{FF2B5EF4-FFF2-40B4-BE49-F238E27FC236}">
                <a16:creationId xmlns:a16="http://schemas.microsoft.com/office/drawing/2014/main" id="{CA812F7D-2430-4AA3-9EF1-3024A968647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49924" y="2243626"/>
            <a:ext cx="6052974" cy="237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6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lstStyle/>
          <a:p>
            <a:r>
              <a:rPr lang="en-GB" dirty="0"/>
              <a:t>Lesson Outline</a:t>
            </a:r>
          </a:p>
        </p:txBody>
      </p:sp>
      <p:sp>
        <p:nvSpPr>
          <p:cNvPr id="11" name="Content Placeholder 10">
            <a:extLst>
              <a:ext uri="{FF2B5EF4-FFF2-40B4-BE49-F238E27FC236}">
                <a16:creationId xmlns:a16="http://schemas.microsoft.com/office/drawing/2014/main" id="{5263CCDA-DC20-41F7-BA72-18D30FFAD20C}"/>
              </a:ext>
            </a:extLst>
          </p:cNvPr>
          <p:cNvSpPr>
            <a:spLocks noGrp="1"/>
          </p:cNvSpPr>
          <p:nvPr>
            <p:ph idx="1"/>
          </p:nvPr>
        </p:nvSpPr>
        <p:spPr/>
        <p:txBody>
          <a:bodyPr>
            <a:normAutofit/>
          </a:bodyPr>
          <a:lstStyle/>
          <a:p>
            <a:r>
              <a:rPr lang="en-GB" dirty="0"/>
              <a:t>Supervised learning algorithm</a:t>
            </a:r>
          </a:p>
          <a:p>
            <a:r>
              <a:rPr lang="en-GB" dirty="0"/>
              <a:t>Perceptron</a:t>
            </a:r>
          </a:p>
          <a:p>
            <a:r>
              <a:rPr lang="en-GB" dirty="0"/>
              <a:t>Formulate learning problem mathematically</a:t>
            </a:r>
          </a:p>
          <a:p>
            <a:pPr lvl="1"/>
            <a:r>
              <a:rPr lang="en-GB" dirty="0"/>
              <a:t>Linear regression</a:t>
            </a:r>
          </a:p>
          <a:p>
            <a:pPr lvl="1"/>
            <a:r>
              <a:rPr lang="en-GB" dirty="0"/>
              <a:t>Logistic regression</a:t>
            </a:r>
          </a:p>
          <a:p>
            <a:r>
              <a:rPr lang="en-GB" dirty="0"/>
              <a:t>Neural network elements: Model, Loss Function, Cost function, Optimisation, Stochastic Gradient descent (SGD) </a:t>
            </a:r>
          </a:p>
          <a:p>
            <a:r>
              <a:rPr lang="en-GB" dirty="0"/>
              <a:t>Neural network computation graph and analysis: Feedforward and Backpropagation</a:t>
            </a:r>
          </a:p>
          <a:p>
            <a:r>
              <a:rPr lang="en-GB" dirty="0"/>
              <a:t>Homework Briefing</a:t>
            </a:r>
          </a:p>
          <a:p>
            <a:endParaRPr lang="en-GB" sz="2000" i="0" u="none" strike="noStrike" baseline="0" dirty="0"/>
          </a:p>
          <a:p>
            <a:endParaRPr lang="en-GB" sz="2000" i="0" u="none" strike="noStrike" baseline="0" dirty="0"/>
          </a:p>
        </p:txBody>
      </p:sp>
    </p:spTree>
    <p:extLst>
      <p:ext uri="{BB962C8B-B14F-4D97-AF65-F5344CB8AC3E}">
        <p14:creationId xmlns:p14="http://schemas.microsoft.com/office/powerpoint/2010/main" val="4051115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Mathematics of a Perceptron Machine Learning</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
        <p:nvSpPr>
          <p:cNvPr id="6" name="Title 1">
            <a:extLst>
              <a:ext uri="{FF2B5EF4-FFF2-40B4-BE49-F238E27FC236}">
                <a16:creationId xmlns:a16="http://schemas.microsoft.com/office/drawing/2014/main" id="{A6AF40E5-CFA9-49FC-ACDA-DB0F984CAF82}"/>
              </a:ext>
            </a:extLst>
          </p:cNvPr>
          <p:cNvSpPr txBox="1">
            <a:spLocks/>
          </p:cNvSpPr>
          <p:nvPr/>
        </p:nvSpPr>
        <p:spPr>
          <a:xfrm>
            <a:off x="786679" y="4220754"/>
            <a:ext cx="4208656" cy="54862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Logistic Regression</a:t>
            </a:r>
          </a:p>
        </p:txBody>
      </p:sp>
    </p:spTree>
    <p:extLst>
      <p:ext uri="{BB962C8B-B14F-4D97-AF65-F5344CB8AC3E}">
        <p14:creationId xmlns:p14="http://schemas.microsoft.com/office/powerpoint/2010/main" val="68706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574-3706-43CA-8B31-2EFFE786FE24}"/>
              </a:ext>
            </a:extLst>
          </p:cNvPr>
          <p:cNvSpPr>
            <a:spLocks noGrp="1"/>
          </p:cNvSpPr>
          <p:nvPr>
            <p:ph type="title"/>
          </p:nvPr>
        </p:nvSpPr>
        <p:spPr/>
        <p:txBody>
          <a:bodyPr/>
          <a:lstStyle/>
          <a:p>
            <a:r>
              <a:rPr lang="en-GB" dirty="0"/>
              <a:t>Logistic Regression: Classification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57FD00-C637-4A14-831C-0720B9D5F196}"/>
                  </a:ext>
                </a:extLst>
              </p:cNvPr>
              <p:cNvSpPr>
                <a:spLocks noGrp="1"/>
              </p:cNvSpPr>
              <p:nvPr>
                <p:ph idx="1"/>
              </p:nvPr>
            </p:nvSpPr>
            <p:spPr>
              <a:xfrm>
                <a:off x="332168" y="1149868"/>
                <a:ext cx="11585015" cy="5027095"/>
              </a:xfrm>
            </p:spPr>
            <p:txBody>
              <a:bodyPr>
                <a:normAutofit/>
              </a:bodyPr>
              <a:lstStyle/>
              <a:p>
                <a:pPr>
                  <a:lnSpc>
                    <a:spcPct val="110000"/>
                  </a:lnSpc>
                </a:pPr>
                <a:r>
                  <a:rPr lang="en-GB" dirty="0"/>
                  <a:t>Classification is another big family of machine learning algorithms.  Unlike regression where the output can take on continue values, in classification your algorithms produce discrete outcomes: one/zero, yes/no, etc.</a:t>
                </a:r>
              </a:p>
              <a:p>
                <a:pPr>
                  <a:lnSpc>
                    <a:spcPct val="110000"/>
                  </a:lnSpc>
                </a:pPr>
                <a:r>
                  <a:rPr lang="en-GB" dirty="0"/>
                  <a:t>For example, you want to predict if the email fed to your program is spam or not where usually 0 means not spam and 1 means spam, formally, we want to predict a variable </a:t>
                </a:r>
                <a14:m>
                  <m:oMath xmlns:m="http://schemas.openxmlformats.org/officeDocument/2006/math">
                    <m:r>
                      <a:rPr lang="en-GB" smtClean="0">
                        <a:latin typeface="Cambria Math" panose="02040503050406030204" pitchFamily="18" charset="0"/>
                      </a:rPr>
                      <m:t>𝑦</m:t>
                    </m:r>
                    <m:r>
                      <a:rPr lang="en-GB" smtClean="0">
                        <a:latin typeface="Cambria Math" panose="02040503050406030204" pitchFamily="18" charset="0"/>
                      </a:rPr>
                      <m:t>∈{0,1}</m:t>
                    </m:r>
                  </m:oMath>
                </a14:m>
                <a:r>
                  <a:rPr lang="en-GB" dirty="0"/>
                  <a:t>, where 0 is called negative class, while 1 is called positive class. Such as task is known as Binary Classification.</a:t>
                </a:r>
              </a:p>
              <a:p>
                <a:pPr>
                  <a:lnSpc>
                    <a:spcPct val="110000"/>
                  </a:lnSpc>
                </a:pPr>
                <a:r>
                  <a:rPr lang="en-GB" dirty="0"/>
                  <a:t>Other classification problems might require more than a binary output, for example where </a:t>
                </a:r>
                <a14:m>
                  <m:oMath xmlns:m="http://schemas.openxmlformats.org/officeDocument/2006/math">
                    <m:r>
                      <a:rPr lang="en-GB" smtClean="0">
                        <a:latin typeface="Cambria Math" panose="02040503050406030204" pitchFamily="18" charset="0"/>
                      </a:rPr>
                      <m:t>𝑦</m:t>
                    </m:r>
                    <m:r>
                      <a:rPr lang="en-GB" smtClean="0">
                        <a:latin typeface="Cambria Math" panose="02040503050406030204" pitchFamily="18" charset="0"/>
                      </a:rPr>
                      <m:t>∈</m:t>
                    </m:r>
                    <m:d>
                      <m:dPr>
                        <m:begChr m:val="{"/>
                        <m:endChr m:val="}"/>
                        <m:ctrlPr>
                          <a:rPr lang="en-GB" i="1" smtClean="0">
                            <a:latin typeface="Cambria Math" panose="02040503050406030204" pitchFamily="18" charset="0"/>
                          </a:rPr>
                        </m:ctrlPr>
                      </m:dPr>
                      <m:e>
                        <m:r>
                          <a:rPr lang="en-GB" smtClean="0">
                            <a:latin typeface="Cambria Math" panose="02040503050406030204" pitchFamily="18" charset="0"/>
                          </a:rPr>
                          <m:t>0,1,2,3</m:t>
                        </m:r>
                      </m:e>
                    </m:d>
                  </m:oMath>
                </a14:m>
                <a:r>
                  <a:rPr lang="en-GB" dirty="0"/>
                  <a:t>. Such task is known as a Multiclass Classification (will be covered in later lesson)</a:t>
                </a:r>
              </a:p>
              <a:p>
                <a:pPr>
                  <a:lnSpc>
                    <a:spcPct val="110000"/>
                  </a:lnSpc>
                </a:pPr>
                <a:endParaRPr lang="en-GB" dirty="0"/>
              </a:p>
            </p:txBody>
          </p:sp>
        </mc:Choice>
        <mc:Fallback xmlns="">
          <p:sp>
            <p:nvSpPr>
              <p:cNvPr id="3" name="Content Placeholder 2">
                <a:extLst>
                  <a:ext uri="{FF2B5EF4-FFF2-40B4-BE49-F238E27FC236}">
                    <a16:creationId xmlns:a16="http://schemas.microsoft.com/office/drawing/2014/main" id="{F957FD00-C637-4A14-831C-0720B9D5F196}"/>
                  </a:ext>
                </a:extLst>
              </p:cNvPr>
              <p:cNvSpPr>
                <a:spLocks noGrp="1" noRot="1" noChangeAspect="1" noMove="1" noResize="1" noEditPoints="1" noAdjustHandles="1" noChangeArrowheads="1" noChangeShapeType="1" noTextEdit="1"/>
              </p:cNvSpPr>
              <p:nvPr>
                <p:ph idx="1"/>
              </p:nvPr>
            </p:nvSpPr>
            <p:spPr>
              <a:xfrm>
                <a:off x="332168" y="1149868"/>
                <a:ext cx="11585015" cy="5027095"/>
              </a:xfrm>
              <a:blipFill>
                <a:blip r:embed="rId2"/>
                <a:stretch>
                  <a:fillRect l="-316" t="-607"/>
                </a:stretch>
              </a:blipFill>
            </p:spPr>
            <p:txBody>
              <a:bodyPr/>
              <a:lstStyle/>
              <a:p>
                <a:r>
                  <a:rPr lang="en-GB">
                    <a:noFill/>
                  </a:rPr>
                  <a:t> </a:t>
                </a:r>
              </a:p>
            </p:txBody>
          </p:sp>
        </mc:Fallback>
      </mc:AlternateContent>
      <p:pic>
        <p:nvPicPr>
          <p:cNvPr id="25603" name="Picture 3" descr="Text SMS Filter">
            <a:extLst>
              <a:ext uri="{FF2B5EF4-FFF2-40B4-BE49-F238E27FC236}">
                <a16:creationId xmlns:a16="http://schemas.microsoft.com/office/drawing/2014/main" id="{E4FED707-237E-4569-93F7-D22044AB7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5" y="4404943"/>
            <a:ext cx="4527991" cy="2262223"/>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5" descr="4 Types of Classification Tasks in Machine Learning">
            <a:extLst>
              <a:ext uri="{FF2B5EF4-FFF2-40B4-BE49-F238E27FC236}">
                <a16:creationId xmlns:a16="http://schemas.microsoft.com/office/drawing/2014/main" id="{23DC6E16-1DA2-4D92-989D-9A89CB0C78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1" t="10279" r="8970" b="2556"/>
          <a:stretch/>
        </p:blipFill>
        <p:spPr bwMode="auto">
          <a:xfrm>
            <a:off x="5054443" y="4717642"/>
            <a:ext cx="2140464" cy="1636824"/>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Scatter Plot of Binary Classification Dataset">
            <a:extLst>
              <a:ext uri="{FF2B5EF4-FFF2-40B4-BE49-F238E27FC236}">
                <a16:creationId xmlns:a16="http://schemas.microsoft.com/office/drawing/2014/main" id="{3EE7ED8D-7814-4B79-BD14-1DDB8ADD79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57" t="9931" r="9410" b="4424"/>
          <a:stretch/>
        </p:blipFill>
        <p:spPr bwMode="auto">
          <a:xfrm>
            <a:off x="7402841" y="4700464"/>
            <a:ext cx="2169388" cy="1636825"/>
          </a:xfrm>
          <a:prstGeom prst="rect">
            <a:avLst/>
          </a:prstGeom>
          <a:noFill/>
          <a:extLst>
            <a:ext uri="{909E8E84-426E-40DD-AFC4-6F175D3DCCD1}">
              <a14:hiddenFill xmlns:a14="http://schemas.microsoft.com/office/drawing/2010/main">
                <a:solidFill>
                  <a:srgbClr val="FFFFFF"/>
                </a:solidFill>
              </a14:hiddenFill>
            </a:ext>
          </a:extLst>
        </p:spPr>
      </p:pic>
      <p:pic>
        <p:nvPicPr>
          <p:cNvPr id="25609" name="Picture 9" descr="Scatter Plot of Binary Classification Dataset With Provided Class Distribution">
            <a:extLst>
              <a:ext uri="{FF2B5EF4-FFF2-40B4-BE49-F238E27FC236}">
                <a16:creationId xmlns:a16="http://schemas.microsoft.com/office/drawing/2014/main" id="{C6B46078-3105-4233-AF9A-3D46F4514E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80" t="9086" r="7817" b="4307"/>
          <a:stretch/>
        </p:blipFill>
        <p:spPr bwMode="auto">
          <a:xfrm>
            <a:off x="9812951" y="4700463"/>
            <a:ext cx="2189867" cy="1636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08F4B52-5732-4DBD-9350-E16343BF7E57}"/>
              </a:ext>
            </a:extLst>
          </p:cNvPr>
          <p:cNvCxnSpPr/>
          <p:nvPr/>
        </p:nvCxnSpPr>
        <p:spPr>
          <a:xfrm>
            <a:off x="5518768" y="5068491"/>
            <a:ext cx="1278542" cy="91440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9518CC-257E-45F8-9A79-B8FA75C873A3}"/>
              </a:ext>
            </a:extLst>
          </p:cNvPr>
          <p:cNvCxnSpPr/>
          <p:nvPr/>
        </p:nvCxnSpPr>
        <p:spPr>
          <a:xfrm>
            <a:off x="7980298" y="5078854"/>
            <a:ext cx="1278542" cy="91440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5F5FAE-8EC3-4EEB-8BD1-B5B4B4BE1957}"/>
              </a:ext>
            </a:extLst>
          </p:cNvPr>
          <p:cNvCxnSpPr/>
          <p:nvPr/>
        </p:nvCxnSpPr>
        <p:spPr>
          <a:xfrm>
            <a:off x="10333349" y="4998910"/>
            <a:ext cx="1278542" cy="91440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66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574-3706-43CA-8B31-2EFFE786FE24}"/>
              </a:ext>
            </a:extLst>
          </p:cNvPr>
          <p:cNvSpPr>
            <a:spLocks noGrp="1"/>
          </p:cNvSpPr>
          <p:nvPr>
            <p:ph type="title"/>
          </p:nvPr>
        </p:nvSpPr>
        <p:spPr/>
        <p:txBody>
          <a:bodyPr/>
          <a:lstStyle/>
          <a:p>
            <a:r>
              <a:rPr lang="en-GB" dirty="0"/>
              <a:t>Logistic Regression: Classification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57FD00-C637-4A14-831C-0720B9D5F196}"/>
                  </a:ext>
                </a:extLst>
              </p:cNvPr>
              <p:cNvSpPr>
                <a:spLocks noGrp="1"/>
              </p:cNvSpPr>
              <p:nvPr>
                <p:ph idx="1"/>
              </p:nvPr>
            </p:nvSpPr>
            <p:spPr/>
            <p:txBody>
              <a:bodyPr>
                <a:normAutofit/>
              </a:bodyPr>
              <a:lstStyle/>
              <a:p>
                <a:pPr>
                  <a:lnSpc>
                    <a:spcPct val="100000"/>
                  </a:lnSpc>
                </a:pPr>
                <a:r>
                  <a:rPr lang="en-GB" sz="1600" dirty="0"/>
                  <a:t>In classification problems, linear regression would performs very poorly because it aim to choose the best line through a set of points. </a:t>
                </a:r>
              </a:p>
              <a:p>
                <a:pPr>
                  <a:lnSpc>
                    <a:spcPct val="100000"/>
                  </a:lnSpc>
                </a:pPr>
                <a:r>
                  <a:rPr lang="en-GB" sz="1600" dirty="0"/>
                  <a:t>For example that you are dealing with image recognition: given a bunch of photos of bananas, you want to tell whether they are ripe or not, given the colour. You collect the data and plot it as in the left picture in below figures. Every red dot is an element in the training set; after the linear regression algorithm has been run on it, you end up with the well-known hypothesis function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ea typeface="Cambria Math" panose="02040503050406030204" pitchFamily="18" charset="0"/>
                          </a:rPr>
                          <m:t>𝜃</m:t>
                        </m:r>
                      </m:sub>
                    </m:sSub>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𝑥</m:t>
                        </m:r>
                      </m:e>
                    </m:d>
                    <m:r>
                      <a:rPr lang="en-GB" sz="1600" b="0" i="1" smtClean="0">
                        <a:latin typeface="Cambria Math" panose="02040503050406030204" pitchFamily="18" charset="0"/>
                      </a:rPr>
                      <m:t>=</m:t>
                    </m:r>
                    <m:r>
                      <a:rPr lang="en-GB" sz="1600" b="0" i="1" smtClean="0">
                        <a:latin typeface="Cambria Math" panose="02040503050406030204" pitchFamily="18" charset="0"/>
                      </a:rPr>
                      <m:t>𝑝</m:t>
                    </m:r>
                  </m:oMath>
                </a14:m>
                <a:r>
                  <a:rPr lang="en-GB" sz="1600" dirty="0"/>
                  <a:t> depicted by the dashed line.</a:t>
                </a:r>
              </a:p>
              <a:p>
                <a:pPr lvl="1">
                  <a:lnSpc>
                    <a:spcPct val="100000"/>
                  </a:lnSpc>
                </a:pPr>
                <a:r>
                  <a:rPr lang="en-GB" sz="1400" dirty="0"/>
                  <a:t>Here, we can say that when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h</m:t>
                        </m:r>
                      </m:e>
                      <m:sub>
                        <m:r>
                          <a:rPr lang="en-GB" sz="1400" b="0" i="1" smtClean="0">
                            <a:latin typeface="Cambria Math" panose="02040503050406030204" pitchFamily="18" charset="0"/>
                            <a:ea typeface="Cambria Math" panose="02040503050406030204" pitchFamily="18" charset="0"/>
                          </a:rPr>
                          <m:t>𝜃</m:t>
                        </m:r>
                      </m:sub>
                    </m:sSub>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𝑥</m:t>
                        </m:r>
                      </m:e>
                    </m:d>
                    <m:r>
                      <a:rPr lang="en-GB" sz="1400" b="0" i="1" smtClean="0">
                        <a:latin typeface="Cambria Math" panose="02040503050406030204" pitchFamily="18" charset="0"/>
                        <a:ea typeface="Cambria Math" panose="02040503050406030204" pitchFamily="18" charset="0"/>
                      </a:rPr>
                      <m:t>≥0.5</m:t>
                    </m:r>
                  </m:oMath>
                </a14:m>
                <a:r>
                  <a:rPr lang="en-GB" sz="1400" dirty="0"/>
                  <a:t> the outcome is 1 (ripe), otherwise 0. Everything appears to be in order: above a certain threshold of yellowness, the bananas are ripe, below they are not as shown in Picture (left).  </a:t>
                </a:r>
              </a:p>
              <a:p>
                <a:pPr lvl="1">
                  <a:lnSpc>
                    <a:spcPct val="100000"/>
                  </a:lnSpc>
                </a:pPr>
                <a:r>
                  <a:rPr lang="en-GB" sz="1400" dirty="0"/>
                  <a:t>But when additional training sample added, the original slope of the hypothesis line is altered, thus distorting the threshold as in the Picture (right). </a:t>
                </a:r>
              </a:p>
              <a:p>
                <a:pPr>
                  <a:lnSpc>
                    <a:spcPct val="100000"/>
                  </a:lnSpc>
                </a:pPr>
                <a:r>
                  <a:rPr lang="en-GB" sz="1600" dirty="0"/>
                  <a:t>Instead of linear regression, we need an algorithm that aim to find a </a:t>
                </a:r>
                <a:r>
                  <a:rPr lang="en-GB" sz="1600" dirty="0">
                    <a:solidFill>
                      <a:srgbClr val="FF0000"/>
                    </a:solidFill>
                  </a:rPr>
                  <a:t>decision boundary </a:t>
                </a:r>
                <a:r>
                  <a:rPr lang="en-GB" sz="1600" dirty="0"/>
                  <a:t>to separate those points.</a:t>
                </a:r>
              </a:p>
              <a:p>
                <a:pPr>
                  <a:lnSpc>
                    <a:spcPct val="100000"/>
                  </a:lnSpc>
                </a:pPr>
                <a:endParaRPr lang="en-GB" sz="1600" dirty="0"/>
              </a:p>
            </p:txBody>
          </p:sp>
        </mc:Choice>
        <mc:Fallback>
          <p:sp>
            <p:nvSpPr>
              <p:cNvPr id="3" name="Content Placeholder 2">
                <a:extLst>
                  <a:ext uri="{FF2B5EF4-FFF2-40B4-BE49-F238E27FC236}">
                    <a16:creationId xmlns:a16="http://schemas.microsoft.com/office/drawing/2014/main" id="{F957FD00-C637-4A14-831C-0720B9D5F196}"/>
                  </a:ext>
                </a:extLst>
              </p:cNvPr>
              <p:cNvSpPr>
                <a:spLocks noGrp="1" noRot="1" noChangeAspect="1" noMove="1" noResize="1" noEditPoints="1" noAdjustHandles="1" noChangeArrowheads="1" noChangeShapeType="1" noTextEdit="1"/>
              </p:cNvSpPr>
              <p:nvPr>
                <p:ph idx="1"/>
              </p:nvPr>
            </p:nvSpPr>
            <p:spPr>
              <a:blipFill>
                <a:blip r:embed="rId7"/>
                <a:stretch>
                  <a:fillRect l="-210" t="-364"/>
                </a:stretch>
              </a:blipFill>
            </p:spPr>
            <p:txBody>
              <a:bodyPr/>
              <a:lstStyle/>
              <a:p>
                <a:r>
                  <a:rPr lang="en-GB">
                    <a:noFill/>
                  </a:rPr>
                  <a:t> </a:t>
                </a:r>
              </a:p>
            </p:txBody>
          </p:sp>
        </mc:Fallback>
      </mc:AlternateContent>
      <p:cxnSp>
        <p:nvCxnSpPr>
          <p:cNvPr id="78" name="Straight Connector 77">
            <a:extLst>
              <a:ext uri="{FF2B5EF4-FFF2-40B4-BE49-F238E27FC236}">
                <a16:creationId xmlns:a16="http://schemas.microsoft.com/office/drawing/2014/main" id="{57A696BD-9DDE-4A93-B395-DF57EF228709}"/>
              </a:ext>
            </a:extLst>
          </p:cNvPr>
          <p:cNvCxnSpPr>
            <a:cxnSpLocks/>
          </p:cNvCxnSpPr>
          <p:nvPr/>
        </p:nvCxnSpPr>
        <p:spPr>
          <a:xfrm>
            <a:off x="1885012" y="4558736"/>
            <a:ext cx="0" cy="19304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E20CCFB-D3A1-4A5E-8EBA-A15018F2E947}"/>
              </a:ext>
            </a:extLst>
          </p:cNvPr>
          <p:cNvCxnSpPr>
            <a:cxnSpLocks/>
          </p:cNvCxnSpPr>
          <p:nvPr/>
        </p:nvCxnSpPr>
        <p:spPr>
          <a:xfrm flipV="1">
            <a:off x="1773956" y="6365675"/>
            <a:ext cx="2532443" cy="1563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F1BA4A7-DFDD-47A6-852C-938EF51AD638}"/>
              </a:ext>
            </a:extLst>
          </p:cNvPr>
          <p:cNvCxnSpPr>
            <a:cxnSpLocks/>
          </p:cNvCxnSpPr>
          <p:nvPr/>
        </p:nvCxnSpPr>
        <p:spPr>
          <a:xfrm flipV="1">
            <a:off x="1597034" y="4333936"/>
            <a:ext cx="3067966" cy="2423773"/>
          </a:xfrm>
          <a:prstGeom prst="line">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18F8E5A-2A12-4330-8DBA-23269A40D38F}"/>
              </a:ext>
            </a:extLst>
          </p:cNvPr>
          <p:cNvSpPr txBox="1"/>
          <p:nvPr/>
        </p:nvSpPr>
        <p:spPr>
          <a:xfrm>
            <a:off x="1172088" y="4667149"/>
            <a:ext cx="654346" cy="276999"/>
          </a:xfrm>
          <a:prstGeom prst="rect">
            <a:avLst/>
          </a:prstGeom>
          <a:noFill/>
          <a:ln w="12700">
            <a:noFill/>
          </a:ln>
        </p:spPr>
        <p:txBody>
          <a:bodyPr wrap="none" rtlCol="0">
            <a:spAutoFit/>
          </a:bodyPr>
          <a:lstStyle/>
          <a:p>
            <a:pPr algn="ctr"/>
            <a:r>
              <a:rPr lang="en-GB" sz="1200" dirty="0"/>
              <a:t>(yes) 1</a:t>
            </a:r>
          </a:p>
        </p:txBody>
      </p:sp>
      <p:sp>
        <p:nvSpPr>
          <p:cNvPr id="89" name="TextBox 88">
            <a:extLst>
              <a:ext uri="{FF2B5EF4-FFF2-40B4-BE49-F238E27FC236}">
                <a16:creationId xmlns:a16="http://schemas.microsoft.com/office/drawing/2014/main" id="{DF66C996-00EC-4207-A2F4-124A9A894C82}"/>
              </a:ext>
            </a:extLst>
          </p:cNvPr>
          <p:cNvSpPr txBox="1"/>
          <p:nvPr/>
        </p:nvSpPr>
        <p:spPr>
          <a:xfrm>
            <a:off x="1186759" y="6227176"/>
            <a:ext cx="585418" cy="276999"/>
          </a:xfrm>
          <a:prstGeom prst="rect">
            <a:avLst/>
          </a:prstGeom>
          <a:noFill/>
          <a:ln w="12700">
            <a:noFill/>
          </a:ln>
        </p:spPr>
        <p:txBody>
          <a:bodyPr wrap="none" rtlCol="0">
            <a:spAutoFit/>
          </a:bodyPr>
          <a:lstStyle/>
          <a:p>
            <a:pPr algn="ctr"/>
            <a:r>
              <a:rPr lang="en-GB" sz="1200" dirty="0"/>
              <a:t>(no) 0</a:t>
            </a:r>
          </a:p>
        </p:txBody>
      </p:sp>
      <p:sp>
        <p:nvSpPr>
          <p:cNvPr id="95" name="TextBox 94">
            <a:extLst>
              <a:ext uri="{FF2B5EF4-FFF2-40B4-BE49-F238E27FC236}">
                <a16:creationId xmlns:a16="http://schemas.microsoft.com/office/drawing/2014/main" id="{5C8BB7CF-FEED-4746-8A8C-FF521D92E097}"/>
              </a:ext>
            </a:extLst>
          </p:cNvPr>
          <p:cNvSpPr txBox="1"/>
          <p:nvPr/>
        </p:nvSpPr>
        <p:spPr>
          <a:xfrm>
            <a:off x="1042443" y="5384318"/>
            <a:ext cx="830677" cy="261610"/>
          </a:xfrm>
          <a:prstGeom prst="rect">
            <a:avLst/>
          </a:prstGeom>
          <a:noFill/>
          <a:ln w="12700">
            <a:noFill/>
          </a:ln>
        </p:spPr>
        <p:txBody>
          <a:bodyPr wrap="none" rtlCol="0">
            <a:spAutoFit/>
          </a:bodyPr>
          <a:lstStyle/>
          <a:p>
            <a:pPr algn="ctr"/>
            <a:r>
              <a:rPr lang="en-GB" sz="1100" dirty="0"/>
              <a:t>Ripe = 0.5</a:t>
            </a:r>
          </a:p>
        </p:txBody>
      </p:sp>
      <p:cxnSp>
        <p:nvCxnSpPr>
          <p:cNvPr id="103" name="Straight Connector 102">
            <a:extLst>
              <a:ext uri="{FF2B5EF4-FFF2-40B4-BE49-F238E27FC236}">
                <a16:creationId xmlns:a16="http://schemas.microsoft.com/office/drawing/2014/main" id="{85905791-33FD-439E-A12E-FA82F832620D}"/>
              </a:ext>
            </a:extLst>
          </p:cNvPr>
          <p:cNvCxnSpPr>
            <a:cxnSpLocks/>
            <a:stCxn id="95" idx="3"/>
            <a:endCxn id="108" idx="2"/>
          </p:cNvCxnSpPr>
          <p:nvPr/>
        </p:nvCxnSpPr>
        <p:spPr>
          <a:xfrm>
            <a:off x="1873120" y="5515123"/>
            <a:ext cx="1258098" cy="2624"/>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F1068C1-0AD6-4CAC-BEB3-013A3D97D8F5}"/>
              </a:ext>
            </a:extLst>
          </p:cNvPr>
          <p:cNvCxnSpPr>
            <a:cxnSpLocks/>
          </p:cNvCxnSpPr>
          <p:nvPr/>
        </p:nvCxnSpPr>
        <p:spPr>
          <a:xfrm>
            <a:off x="3173878" y="5522592"/>
            <a:ext cx="0" cy="843083"/>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8" name="Freeform: Shape 107">
            <a:extLst>
              <a:ext uri="{FF2B5EF4-FFF2-40B4-BE49-F238E27FC236}">
                <a16:creationId xmlns:a16="http://schemas.microsoft.com/office/drawing/2014/main" id="{904F3DCB-6229-46C9-A87B-5803CBFBC61F}"/>
              </a:ext>
            </a:extLst>
          </p:cNvPr>
          <p:cNvSpPr/>
          <p:nvPr/>
        </p:nvSpPr>
        <p:spPr>
          <a:xfrm>
            <a:off x="3131341" y="5473195"/>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chemeClr val="bg1"/>
          </a:solidFill>
          <a:ln w="9525" cap="flat">
            <a:solidFill>
              <a:schemeClr val="tx1"/>
            </a:solidFill>
            <a:prstDash val="solid"/>
            <a:miter/>
          </a:ln>
        </p:spPr>
        <p:txBody>
          <a:bodyPr rtlCol="0" anchor="ctr"/>
          <a:lstStyle/>
          <a:p>
            <a:endParaRPr lang="en-GB"/>
          </a:p>
        </p:txBody>
      </p:sp>
      <p:cxnSp>
        <p:nvCxnSpPr>
          <p:cNvPr id="117" name="Straight Connector 116">
            <a:extLst>
              <a:ext uri="{FF2B5EF4-FFF2-40B4-BE49-F238E27FC236}">
                <a16:creationId xmlns:a16="http://schemas.microsoft.com/office/drawing/2014/main" id="{C1F3B168-83F8-4331-9069-E69281E16EF8}"/>
              </a:ext>
            </a:extLst>
          </p:cNvPr>
          <p:cNvCxnSpPr>
            <a:cxnSpLocks/>
          </p:cNvCxnSpPr>
          <p:nvPr/>
        </p:nvCxnSpPr>
        <p:spPr>
          <a:xfrm flipV="1">
            <a:off x="1772177" y="4790016"/>
            <a:ext cx="2532443" cy="15633"/>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6" name="Freeform: Shape 65">
            <a:extLst>
              <a:ext uri="{FF2B5EF4-FFF2-40B4-BE49-F238E27FC236}">
                <a16:creationId xmlns:a16="http://schemas.microsoft.com/office/drawing/2014/main" id="{03351EE7-A87A-42C8-975C-5489F42D3790}"/>
              </a:ext>
            </a:extLst>
          </p:cNvPr>
          <p:cNvSpPr/>
          <p:nvPr/>
        </p:nvSpPr>
        <p:spPr>
          <a:xfrm>
            <a:off x="3223928" y="4751430"/>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68" name="Freeform: Shape 67">
            <a:extLst>
              <a:ext uri="{FF2B5EF4-FFF2-40B4-BE49-F238E27FC236}">
                <a16:creationId xmlns:a16="http://schemas.microsoft.com/office/drawing/2014/main" id="{EAE0D27F-5826-47AC-94D5-CE06491211B7}"/>
              </a:ext>
            </a:extLst>
          </p:cNvPr>
          <p:cNvSpPr/>
          <p:nvPr/>
        </p:nvSpPr>
        <p:spPr>
          <a:xfrm>
            <a:off x="3409476" y="4751430"/>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70" name="Freeform: Shape 69">
            <a:extLst>
              <a:ext uri="{FF2B5EF4-FFF2-40B4-BE49-F238E27FC236}">
                <a16:creationId xmlns:a16="http://schemas.microsoft.com/office/drawing/2014/main" id="{9FF3A659-ADCD-4B92-8DA8-05B3BFA5B7AD}"/>
              </a:ext>
            </a:extLst>
          </p:cNvPr>
          <p:cNvSpPr/>
          <p:nvPr/>
        </p:nvSpPr>
        <p:spPr>
          <a:xfrm>
            <a:off x="3574704" y="4751430"/>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72" name="Freeform: Shape 71">
            <a:extLst>
              <a:ext uri="{FF2B5EF4-FFF2-40B4-BE49-F238E27FC236}">
                <a16:creationId xmlns:a16="http://schemas.microsoft.com/office/drawing/2014/main" id="{842AE53D-5FCE-4ED5-9A1C-23BBB153BC00}"/>
              </a:ext>
            </a:extLst>
          </p:cNvPr>
          <p:cNvSpPr/>
          <p:nvPr/>
        </p:nvSpPr>
        <p:spPr>
          <a:xfrm>
            <a:off x="3731390" y="4751430"/>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1EA43F69-9DEC-4712-9F7B-295CB34AEAA3}"/>
              </a:ext>
            </a:extLst>
          </p:cNvPr>
          <p:cNvSpPr/>
          <p:nvPr/>
        </p:nvSpPr>
        <p:spPr>
          <a:xfrm>
            <a:off x="3921338" y="4749769"/>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p>
        </p:txBody>
      </p:sp>
      <p:sp>
        <p:nvSpPr>
          <p:cNvPr id="29704" name="TextBox 29703">
            <a:extLst>
              <a:ext uri="{FF2B5EF4-FFF2-40B4-BE49-F238E27FC236}">
                <a16:creationId xmlns:a16="http://schemas.microsoft.com/office/drawing/2014/main" id="{01F80D60-E2A6-446C-885D-AA75F2B90059}"/>
              </a:ext>
            </a:extLst>
          </p:cNvPr>
          <p:cNvSpPr txBox="1"/>
          <p:nvPr/>
        </p:nvSpPr>
        <p:spPr>
          <a:xfrm>
            <a:off x="2311682" y="6418753"/>
            <a:ext cx="933269" cy="276999"/>
          </a:xfrm>
          <a:prstGeom prst="rect">
            <a:avLst/>
          </a:prstGeom>
          <a:noFill/>
          <a:ln w="12700">
            <a:noFill/>
          </a:ln>
        </p:spPr>
        <p:txBody>
          <a:bodyPr wrap="none" rtlCol="0">
            <a:spAutoFit/>
          </a:bodyPr>
          <a:lstStyle/>
          <a:p>
            <a:pPr algn="ctr"/>
            <a:r>
              <a:rPr lang="en-GB" sz="1200" dirty="0"/>
              <a:t>yellowness</a:t>
            </a:r>
          </a:p>
        </p:txBody>
      </p:sp>
      <p:pic>
        <p:nvPicPr>
          <p:cNvPr id="5" name="Picture 4" descr="\documentclass{article}&#10;\usepackage{cancel}&#10;\usepackage{amsmath}&#10;\pagestyle{empty}&#10;\begin{document}&#10;&#10;&#10;&#10;&#10;$h_\theta(x)=p$&#10;&#10;&#10;\end{document}" title="IguanaTex Bitmap Display">
            <a:extLst>
              <a:ext uri="{FF2B5EF4-FFF2-40B4-BE49-F238E27FC236}">
                <a16:creationId xmlns:a16="http://schemas.microsoft.com/office/drawing/2014/main" id="{4CEE1753-D92F-4895-BF91-AEFF2FB444DA}"/>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21338" y="4364744"/>
            <a:ext cx="524952" cy="127238"/>
          </a:xfrm>
          <a:prstGeom prst="rect">
            <a:avLst/>
          </a:prstGeom>
        </p:spPr>
      </p:pic>
      <p:pic>
        <p:nvPicPr>
          <p:cNvPr id="29716" name="Picture 29715" descr="\documentclass{article}&#10;\usepackage{cancel}&#10;\usepackage{amsmath}&#10;\pagestyle{empty}&#10;\begin{document}&#10;&#10;&#10;&#10;&#10;$h_\theta(x)$&#10;&#10;&#10;\end{document}" title="IguanaTex Bitmap Display">
            <a:extLst>
              <a:ext uri="{FF2B5EF4-FFF2-40B4-BE49-F238E27FC236}">
                <a16:creationId xmlns:a16="http://schemas.microsoft.com/office/drawing/2014/main" id="{BC6F5856-40FA-4401-BAFC-52D578E6819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674131" y="4372487"/>
            <a:ext cx="422857" cy="190857"/>
          </a:xfrm>
          <a:prstGeom prst="rect">
            <a:avLst/>
          </a:prstGeom>
        </p:spPr>
      </p:pic>
      <p:sp>
        <p:nvSpPr>
          <p:cNvPr id="29718" name="Oval 29717">
            <a:extLst>
              <a:ext uri="{FF2B5EF4-FFF2-40B4-BE49-F238E27FC236}">
                <a16:creationId xmlns:a16="http://schemas.microsoft.com/office/drawing/2014/main" id="{8BF6058C-4A0D-4027-8A58-EDBC467B4EF0}"/>
              </a:ext>
            </a:extLst>
          </p:cNvPr>
          <p:cNvSpPr/>
          <p:nvPr/>
        </p:nvSpPr>
        <p:spPr>
          <a:xfrm>
            <a:off x="2014862" y="6342133"/>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719" name="Oval 29718">
            <a:extLst>
              <a:ext uri="{FF2B5EF4-FFF2-40B4-BE49-F238E27FC236}">
                <a16:creationId xmlns:a16="http://schemas.microsoft.com/office/drawing/2014/main" id="{1FED4BB8-31EC-42C5-B654-A739DC7A2D11}"/>
              </a:ext>
            </a:extLst>
          </p:cNvPr>
          <p:cNvSpPr/>
          <p:nvPr/>
        </p:nvSpPr>
        <p:spPr>
          <a:xfrm>
            <a:off x="2167262" y="6341159"/>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720" name="Oval 29719">
            <a:extLst>
              <a:ext uri="{FF2B5EF4-FFF2-40B4-BE49-F238E27FC236}">
                <a16:creationId xmlns:a16="http://schemas.microsoft.com/office/drawing/2014/main" id="{39B59140-2C4B-48D8-8B3C-9E29AB321AB1}"/>
              </a:ext>
            </a:extLst>
          </p:cNvPr>
          <p:cNvSpPr/>
          <p:nvPr/>
        </p:nvSpPr>
        <p:spPr>
          <a:xfrm>
            <a:off x="2329102" y="6336926"/>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721" name="Oval 29720">
            <a:extLst>
              <a:ext uri="{FF2B5EF4-FFF2-40B4-BE49-F238E27FC236}">
                <a16:creationId xmlns:a16="http://schemas.microsoft.com/office/drawing/2014/main" id="{0D57663F-E887-47E2-8E86-047F5D39F835}"/>
              </a:ext>
            </a:extLst>
          </p:cNvPr>
          <p:cNvSpPr/>
          <p:nvPr/>
        </p:nvSpPr>
        <p:spPr>
          <a:xfrm>
            <a:off x="2523310" y="6333067"/>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9722" name="Oval 29721">
            <a:extLst>
              <a:ext uri="{FF2B5EF4-FFF2-40B4-BE49-F238E27FC236}">
                <a16:creationId xmlns:a16="http://schemas.microsoft.com/office/drawing/2014/main" id="{FFB37C48-609C-46E5-B9B0-37B46A5924F1}"/>
              </a:ext>
            </a:extLst>
          </p:cNvPr>
          <p:cNvSpPr/>
          <p:nvPr/>
        </p:nvSpPr>
        <p:spPr>
          <a:xfrm>
            <a:off x="2798438" y="6337300"/>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49" name="Straight Connector 48">
            <a:extLst>
              <a:ext uri="{FF2B5EF4-FFF2-40B4-BE49-F238E27FC236}">
                <a16:creationId xmlns:a16="http://schemas.microsoft.com/office/drawing/2014/main" id="{2C740F88-E178-44C6-A1EB-6F31A88309DC}"/>
              </a:ext>
            </a:extLst>
          </p:cNvPr>
          <p:cNvCxnSpPr>
            <a:cxnSpLocks/>
          </p:cNvCxnSpPr>
          <p:nvPr/>
        </p:nvCxnSpPr>
        <p:spPr>
          <a:xfrm>
            <a:off x="6040800" y="4566552"/>
            <a:ext cx="0" cy="19304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85BA24-A6DF-4043-94D3-DD1B6AC084B8}"/>
              </a:ext>
            </a:extLst>
          </p:cNvPr>
          <p:cNvCxnSpPr>
            <a:cxnSpLocks/>
          </p:cNvCxnSpPr>
          <p:nvPr/>
        </p:nvCxnSpPr>
        <p:spPr>
          <a:xfrm flipV="1">
            <a:off x="5929744" y="6333067"/>
            <a:ext cx="5259239" cy="5606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1066C9-80B2-4D2F-B761-F2A909826243}"/>
              </a:ext>
            </a:extLst>
          </p:cNvPr>
          <p:cNvCxnSpPr>
            <a:cxnSpLocks/>
          </p:cNvCxnSpPr>
          <p:nvPr/>
        </p:nvCxnSpPr>
        <p:spPr>
          <a:xfrm flipV="1">
            <a:off x="6516980" y="4674965"/>
            <a:ext cx="5252774" cy="2008236"/>
          </a:xfrm>
          <a:prstGeom prst="line">
            <a:avLst/>
          </a:prstGeom>
          <a:ln w="127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C893DE7-85BC-4217-BD54-60BC5843D8CD}"/>
              </a:ext>
            </a:extLst>
          </p:cNvPr>
          <p:cNvSpPr txBox="1"/>
          <p:nvPr/>
        </p:nvSpPr>
        <p:spPr>
          <a:xfrm>
            <a:off x="5327876" y="4674965"/>
            <a:ext cx="654346" cy="276999"/>
          </a:xfrm>
          <a:prstGeom prst="rect">
            <a:avLst/>
          </a:prstGeom>
          <a:noFill/>
          <a:ln w="12700">
            <a:noFill/>
          </a:ln>
        </p:spPr>
        <p:txBody>
          <a:bodyPr wrap="none" rtlCol="0">
            <a:spAutoFit/>
          </a:bodyPr>
          <a:lstStyle/>
          <a:p>
            <a:pPr algn="ctr"/>
            <a:r>
              <a:rPr lang="en-GB" sz="1200" dirty="0"/>
              <a:t>(yes) 1</a:t>
            </a:r>
          </a:p>
        </p:txBody>
      </p:sp>
      <p:sp>
        <p:nvSpPr>
          <p:cNvPr id="53" name="TextBox 52">
            <a:extLst>
              <a:ext uri="{FF2B5EF4-FFF2-40B4-BE49-F238E27FC236}">
                <a16:creationId xmlns:a16="http://schemas.microsoft.com/office/drawing/2014/main" id="{EE685300-A820-41E9-ACCA-E34994499C68}"/>
              </a:ext>
            </a:extLst>
          </p:cNvPr>
          <p:cNvSpPr txBox="1"/>
          <p:nvPr/>
        </p:nvSpPr>
        <p:spPr>
          <a:xfrm>
            <a:off x="5342547" y="6234992"/>
            <a:ext cx="585418" cy="276999"/>
          </a:xfrm>
          <a:prstGeom prst="rect">
            <a:avLst/>
          </a:prstGeom>
          <a:noFill/>
          <a:ln w="12700">
            <a:noFill/>
          </a:ln>
        </p:spPr>
        <p:txBody>
          <a:bodyPr wrap="none" rtlCol="0">
            <a:spAutoFit/>
          </a:bodyPr>
          <a:lstStyle/>
          <a:p>
            <a:pPr algn="ctr"/>
            <a:r>
              <a:rPr lang="en-GB" sz="1200" dirty="0"/>
              <a:t>(no) 0</a:t>
            </a:r>
          </a:p>
        </p:txBody>
      </p:sp>
      <p:cxnSp>
        <p:nvCxnSpPr>
          <p:cNvPr id="56" name="Straight Connector 55">
            <a:extLst>
              <a:ext uri="{FF2B5EF4-FFF2-40B4-BE49-F238E27FC236}">
                <a16:creationId xmlns:a16="http://schemas.microsoft.com/office/drawing/2014/main" id="{5CFB7FED-2276-4B8E-B912-3B99F5EB29B0}"/>
              </a:ext>
            </a:extLst>
          </p:cNvPr>
          <p:cNvCxnSpPr>
            <a:cxnSpLocks/>
            <a:stCxn id="57" idx="1"/>
          </p:cNvCxnSpPr>
          <p:nvPr/>
        </p:nvCxnSpPr>
        <p:spPr>
          <a:xfrm flipH="1">
            <a:off x="9345798" y="5672229"/>
            <a:ext cx="930" cy="667439"/>
          </a:xfrm>
          <a:prstGeom prst="line">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D37CA630-B753-48D3-BC38-4A1646CBEDE7}"/>
              </a:ext>
            </a:extLst>
          </p:cNvPr>
          <p:cNvSpPr/>
          <p:nvPr/>
        </p:nvSpPr>
        <p:spPr>
          <a:xfrm>
            <a:off x="9300433" y="5583154"/>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chemeClr val="bg1"/>
          </a:solidFill>
          <a:ln w="9525" cap="flat">
            <a:solidFill>
              <a:srgbClr val="FF0000"/>
            </a:solidFill>
            <a:prstDash val="solid"/>
            <a:miter/>
          </a:ln>
        </p:spPr>
        <p:txBody>
          <a:bodyPr rtlCol="0" anchor="ctr"/>
          <a:lstStyle/>
          <a:p>
            <a:endParaRPr lang="en-GB"/>
          </a:p>
        </p:txBody>
      </p:sp>
      <p:cxnSp>
        <p:nvCxnSpPr>
          <p:cNvPr id="58" name="Straight Connector 57">
            <a:extLst>
              <a:ext uri="{FF2B5EF4-FFF2-40B4-BE49-F238E27FC236}">
                <a16:creationId xmlns:a16="http://schemas.microsoft.com/office/drawing/2014/main" id="{FE69016B-4F6C-4383-9011-6F84C4997DC7}"/>
              </a:ext>
            </a:extLst>
          </p:cNvPr>
          <p:cNvCxnSpPr>
            <a:cxnSpLocks/>
          </p:cNvCxnSpPr>
          <p:nvPr/>
        </p:nvCxnSpPr>
        <p:spPr>
          <a:xfrm flipV="1">
            <a:off x="5927965" y="4787732"/>
            <a:ext cx="5737320" cy="25735"/>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CE85BBC5-4DC4-44BA-B37F-CE177D65633A}"/>
              </a:ext>
            </a:extLst>
          </p:cNvPr>
          <p:cNvSpPr/>
          <p:nvPr/>
        </p:nvSpPr>
        <p:spPr>
          <a:xfrm>
            <a:off x="7451022" y="4759246"/>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60" name="Freeform: Shape 59">
            <a:extLst>
              <a:ext uri="{FF2B5EF4-FFF2-40B4-BE49-F238E27FC236}">
                <a16:creationId xmlns:a16="http://schemas.microsoft.com/office/drawing/2014/main" id="{80C4ACC4-FAA0-4D35-B064-C138B0A19958}"/>
              </a:ext>
            </a:extLst>
          </p:cNvPr>
          <p:cNvSpPr/>
          <p:nvPr/>
        </p:nvSpPr>
        <p:spPr>
          <a:xfrm>
            <a:off x="7741766" y="4759246"/>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61" name="Freeform: Shape 60">
            <a:extLst>
              <a:ext uri="{FF2B5EF4-FFF2-40B4-BE49-F238E27FC236}">
                <a16:creationId xmlns:a16="http://schemas.microsoft.com/office/drawing/2014/main" id="{08188B5F-28E4-4DDE-A794-63EE54CB73D5}"/>
              </a:ext>
            </a:extLst>
          </p:cNvPr>
          <p:cNvSpPr/>
          <p:nvPr/>
        </p:nvSpPr>
        <p:spPr>
          <a:xfrm>
            <a:off x="8045306" y="4759246"/>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solidFill>
                <a:srgbClr val="FF0000"/>
              </a:solidFill>
            </a:endParaRPr>
          </a:p>
        </p:txBody>
      </p:sp>
      <p:sp>
        <p:nvSpPr>
          <p:cNvPr id="62" name="Freeform: Shape 61">
            <a:extLst>
              <a:ext uri="{FF2B5EF4-FFF2-40B4-BE49-F238E27FC236}">
                <a16:creationId xmlns:a16="http://schemas.microsoft.com/office/drawing/2014/main" id="{5C9FD2D9-06F3-4937-A33D-C9C3AE1317F6}"/>
              </a:ext>
            </a:extLst>
          </p:cNvPr>
          <p:cNvSpPr/>
          <p:nvPr/>
        </p:nvSpPr>
        <p:spPr>
          <a:xfrm>
            <a:off x="8826006" y="4759246"/>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94454C6B-C2F0-4898-B7E4-016A6BF61C7F}"/>
              </a:ext>
            </a:extLst>
          </p:cNvPr>
          <p:cNvSpPr/>
          <p:nvPr/>
        </p:nvSpPr>
        <p:spPr>
          <a:xfrm>
            <a:off x="11096269" y="4749493"/>
            <a:ext cx="92837" cy="89047"/>
          </a:xfrm>
          <a:custGeom>
            <a:avLst/>
            <a:gdLst>
              <a:gd name="connsiteX0" fmla="*/ 114148 w 114300"/>
              <a:gd name="connsiteY0" fmla="*/ 57186 h 114300"/>
              <a:gd name="connsiteX1" fmla="*/ 56998 w 114300"/>
              <a:gd name="connsiteY1" fmla="*/ 114336 h 114300"/>
              <a:gd name="connsiteX2" fmla="*/ -152 w 114300"/>
              <a:gd name="connsiteY2" fmla="*/ 57186 h 114300"/>
              <a:gd name="connsiteX3" fmla="*/ 56998 w 114300"/>
              <a:gd name="connsiteY3" fmla="*/ 36 h 114300"/>
              <a:gd name="connsiteX4" fmla="*/ 114148 w 114300"/>
              <a:gd name="connsiteY4" fmla="*/ 57186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148" y="57186"/>
                </a:moveTo>
                <a:cubicBezTo>
                  <a:pt x="114148" y="88749"/>
                  <a:pt x="88561" y="114336"/>
                  <a:pt x="56998" y="114336"/>
                </a:cubicBezTo>
                <a:cubicBezTo>
                  <a:pt x="25435" y="114336"/>
                  <a:pt x="-152" y="88749"/>
                  <a:pt x="-152" y="57186"/>
                </a:cubicBezTo>
                <a:cubicBezTo>
                  <a:pt x="-152" y="25623"/>
                  <a:pt x="25435" y="36"/>
                  <a:pt x="56998" y="36"/>
                </a:cubicBezTo>
                <a:cubicBezTo>
                  <a:pt x="88561" y="36"/>
                  <a:pt x="114148" y="25623"/>
                  <a:pt x="114148" y="57186"/>
                </a:cubicBezTo>
                <a:close/>
              </a:path>
            </a:pathLst>
          </a:custGeom>
          <a:solidFill>
            <a:srgbClr val="FF0000"/>
          </a:solidFill>
          <a:ln w="9525" cap="flat">
            <a:noFill/>
            <a:prstDash val="solid"/>
            <a:miter/>
          </a:ln>
        </p:spPr>
        <p:txBody>
          <a:bodyPr rtlCol="0" anchor="ctr"/>
          <a:lstStyle/>
          <a:p>
            <a:endParaRPr lang="en-GB"/>
          </a:p>
        </p:txBody>
      </p:sp>
      <p:sp>
        <p:nvSpPr>
          <p:cNvPr id="64" name="TextBox 63">
            <a:extLst>
              <a:ext uri="{FF2B5EF4-FFF2-40B4-BE49-F238E27FC236}">
                <a16:creationId xmlns:a16="http://schemas.microsoft.com/office/drawing/2014/main" id="{8AF03884-72F5-49F9-83B2-ED9958AE954F}"/>
              </a:ext>
            </a:extLst>
          </p:cNvPr>
          <p:cNvSpPr txBox="1"/>
          <p:nvPr/>
        </p:nvSpPr>
        <p:spPr>
          <a:xfrm>
            <a:off x="7283248" y="6434918"/>
            <a:ext cx="933269" cy="276999"/>
          </a:xfrm>
          <a:prstGeom prst="rect">
            <a:avLst/>
          </a:prstGeom>
          <a:noFill/>
          <a:ln w="12700">
            <a:noFill/>
          </a:ln>
        </p:spPr>
        <p:txBody>
          <a:bodyPr wrap="none" rtlCol="0">
            <a:spAutoFit/>
          </a:bodyPr>
          <a:lstStyle/>
          <a:p>
            <a:pPr algn="ctr"/>
            <a:r>
              <a:rPr lang="en-GB" sz="1200" dirty="0"/>
              <a:t>yellowness</a:t>
            </a:r>
          </a:p>
        </p:txBody>
      </p:sp>
      <p:pic>
        <p:nvPicPr>
          <p:cNvPr id="7" name="Picture 6" descr="\documentclass{article}&#10;\usepackage{cancel}&#10;\usepackage{amsmath}&#10;\pagestyle{empty}&#10;\begin{document}&#10;&#10;&#10;&#10;&#10;$h_\theta(x)= p$&#10;&#10;&#10;\end{document}" title="IguanaTex Bitmap Display">
            <a:extLst>
              <a:ext uri="{FF2B5EF4-FFF2-40B4-BE49-F238E27FC236}">
                <a16:creationId xmlns:a16="http://schemas.microsoft.com/office/drawing/2014/main" id="{451F26C2-67C3-4B1C-BF80-E1B948C530C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1096269" y="4421408"/>
            <a:ext cx="524952" cy="127238"/>
          </a:xfrm>
          <a:prstGeom prst="rect">
            <a:avLst/>
          </a:prstGeom>
        </p:spPr>
      </p:pic>
      <p:pic>
        <p:nvPicPr>
          <p:cNvPr id="67" name="Picture 66" descr="\documentclass{article}&#10;\usepackage{cancel}&#10;\usepackage{amsmath}&#10;\pagestyle{empty}&#10;\begin{document}&#10;&#10;&#10;&#10;&#10;$h_\theta(x)$&#10;&#10;&#10;\end{document}" title="IguanaTex Bitmap Display">
            <a:extLst>
              <a:ext uri="{FF2B5EF4-FFF2-40B4-BE49-F238E27FC236}">
                <a16:creationId xmlns:a16="http://schemas.microsoft.com/office/drawing/2014/main" id="{19BC8660-7F52-446F-AF21-C7256B6679AD}"/>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5829919" y="4380303"/>
            <a:ext cx="422857" cy="190857"/>
          </a:xfrm>
          <a:prstGeom prst="rect">
            <a:avLst/>
          </a:prstGeom>
        </p:spPr>
      </p:pic>
      <p:sp>
        <p:nvSpPr>
          <p:cNvPr id="69" name="Oval 68">
            <a:extLst>
              <a:ext uri="{FF2B5EF4-FFF2-40B4-BE49-F238E27FC236}">
                <a16:creationId xmlns:a16="http://schemas.microsoft.com/office/drawing/2014/main" id="{10AC0085-2176-4093-9DAD-5705783D4A69}"/>
              </a:ext>
            </a:extLst>
          </p:cNvPr>
          <p:cNvSpPr/>
          <p:nvPr/>
        </p:nvSpPr>
        <p:spPr>
          <a:xfrm>
            <a:off x="6170650" y="6349949"/>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1" name="Oval 70">
            <a:extLst>
              <a:ext uri="{FF2B5EF4-FFF2-40B4-BE49-F238E27FC236}">
                <a16:creationId xmlns:a16="http://schemas.microsoft.com/office/drawing/2014/main" id="{5F10562E-2D7C-48AA-80C2-189BA4CD51A0}"/>
              </a:ext>
            </a:extLst>
          </p:cNvPr>
          <p:cNvSpPr/>
          <p:nvPr/>
        </p:nvSpPr>
        <p:spPr>
          <a:xfrm>
            <a:off x="6323050" y="6348975"/>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3" name="Oval 72">
            <a:extLst>
              <a:ext uri="{FF2B5EF4-FFF2-40B4-BE49-F238E27FC236}">
                <a16:creationId xmlns:a16="http://schemas.microsoft.com/office/drawing/2014/main" id="{A90A9861-0000-4109-8BEE-282AD25DAB89}"/>
              </a:ext>
            </a:extLst>
          </p:cNvPr>
          <p:cNvSpPr/>
          <p:nvPr/>
        </p:nvSpPr>
        <p:spPr>
          <a:xfrm>
            <a:off x="6484890" y="6344742"/>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5" name="Oval 74">
            <a:extLst>
              <a:ext uri="{FF2B5EF4-FFF2-40B4-BE49-F238E27FC236}">
                <a16:creationId xmlns:a16="http://schemas.microsoft.com/office/drawing/2014/main" id="{C0BCDD1F-9AD4-47FF-B707-AF77AAEEB8E7}"/>
              </a:ext>
            </a:extLst>
          </p:cNvPr>
          <p:cNvSpPr/>
          <p:nvPr/>
        </p:nvSpPr>
        <p:spPr>
          <a:xfrm>
            <a:off x="6679098" y="6340883"/>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6" name="Oval 75">
            <a:extLst>
              <a:ext uri="{FF2B5EF4-FFF2-40B4-BE49-F238E27FC236}">
                <a16:creationId xmlns:a16="http://schemas.microsoft.com/office/drawing/2014/main" id="{7E04CD4D-F352-4BFC-AD81-5F72F5F73E8E}"/>
              </a:ext>
            </a:extLst>
          </p:cNvPr>
          <p:cNvSpPr/>
          <p:nvPr/>
        </p:nvSpPr>
        <p:spPr>
          <a:xfrm>
            <a:off x="6954226" y="6345116"/>
            <a:ext cx="80920" cy="809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54" name="Straight Connector 53">
            <a:extLst>
              <a:ext uri="{FF2B5EF4-FFF2-40B4-BE49-F238E27FC236}">
                <a16:creationId xmlns:a16="http://schemas.microsoft.com/office/drawing/2014/main" id="{44B3009D-AA0E-4392-80ED-96211911148A}"/>
              </a:ext>
            </a:extLst>
          </p:cNvPr>
          <p:cNvCxnSpPr>
            <a:cxnSpLocks/>
            <a:endCxn id="57" idx="2"/>
          </p:cNvCxnSpPr>
          <p:nvPr/>
        </p:nvCxnSpPr>
        <p:spPr>
          <a:xfrm flipV="1">
            <a:off x="1880818" y="5627706"/>
            <a:ext cx="7419492" cy="51662"/>
          </a:xfrm>
          <a:prstGeom prst="line">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47520EC-BEE9-4D70-8F67-D77474BDE07A}"/>
              </a:ext>
            </a:extLst>
          </p:cNvPr>
          <p:cNvSpPr txBox="1"/>
          <p:nvPr/>
        </p:nvSpPr>
        <p:spPr>
          <a:xfrm>
            <a:off x="1044230" y="5563863"/>
            <a:ext cx="830677" cy="261610"/>
          </a:xfrm>
          <a:prstGeom prst="rect">
            <a:avLst/>
          </a:prstGeom>
          <a:noFill/>
          <a:ln w="12700">
            <a:noFill/>
          </a:ln>
        </p:spPr>
        <p:txBody>
          <a:bodyPr wrap="none" rtlCol="0">
            <a:spAutoFit/>
          </a:bodyPr>
          <a:lstStyle/>
          <a:p>
            <a:pPr algn="ctr"/>
            <a:r>
              <a:rPr lang="en-GB" sz="1100" dirty="0">
                <a:solidFill>
                  <a:srgbClr val="FF0000"/>
                </a:solidFill>
              </a:rPr>
              <a:t>Ripe = 0.4</a:t>
            </a:r>
          </a:p>
        </p:txBody>
      </p:sp>
    </p:spTree>
    <p:extLst>
      <p:ext uri="{BB962C8B-B14F-4D97-AF65-F5344CB8AC3E}">
        <p14:creationId xmlns:p14="http://schemas.microsoft.com/office/powerpoint/2010/main" val="2031394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67D3-93B5-40C9-8AB3-FA348C5B13BB}"/>
              </a:ext>
            </a:extLst>
          </p:cNvPr>
          <p:cNvSpPr>
            <a:spLocks noGrp="1"/>
          </p:cNvSpPr>
          <p:nvPr>
            <p:ph type="title"/>
          </p:nvPr>
        </p:nvSpPr>
        <p:spPr>
          <a:xfrm>
            <a:off x="317882" y="94187"/>
            <a:ext cx="11585016" cy="586850"/>
          </a:xfrm>
        </p:spPr>
        <p:txBody>
          <a:bodyPr/>
          <a:lstStyle/>
          <a:p>
            <a:r>
              <a:rPr lang="en-GB" dirty="0"/>
              <a:t>Logistic Regression: Model</a:t>
            </a:r>
          </a:p>
        </p:txBody>
      </p:sp>
      <p:sp>
        <p:nvSpPr>
          <p:cNvPr id="3" name="Content Placeholder 2">
            <a:extLst>
              <a:ext uri="{FF2B5EF4-FFF2-40B4-BE49-F238E27FC236}">
                <a16:creationId xmlns:a16="http://schemas.microsoft.com/office/drawing/2014/main" id="{3C3E511B-FD1C-4DFB-B4C4-7A2DA8C9F015}"/>
              </a:ext>
            </a:extLst>
          </p:cNvPr>
          <p:cNvSpPr>
            <a:spLocks noGrp="1"/>
          </p:cNvSpPr>
          <p:nvPr>
            <p:ph sz="half" idx="1"/>
          </p:nvPr>
        </p:nvSpPr>
        <p:spPr>
          <a:xfrm>
            <a:off x="317882" y="1149868"/>
            <a:ext cx="5565028" cy="5027095"/>
          </a:xfrm>
        </p:spPr>
        <p:txBody>
          <a:bodyPr>
            <a:normAutofit/>
          </a:bodyPr>
          <a:lstStyle/>
          <a:p>
            <a:r>
              <a:rPr lang="en-GB" sz="1600" dirty="0">
                <a:latin typeface="Arial Nova" panose="020B0504020202020204" pitchFamily="34" charset="0"/>
              </a:rPr>
              <a:t>The basic idea of logistic regression is to use linear predictor function already developed for linear regression to model the </a:t>
            </a:r>
            <a:r>
              <a:rPr lang="en-GB" sz="1600" dirty="0">
                <a:solidFill>
                  <a:srgbClr val="FF0000"/>
                </a:solidFill>
                <a:latin typeface="Arial Nova" panose="020B0504020202020204" pitchFamily="34" charset="0"/>
              </a:rPr>
              <a:t>probability of a random variable being 0 or 1 given experimental data</a:t>
            </a:r>
            <a:r>
              <a:rPr lang="en-GB" sz="1600" dirty="0">
                <a:latin typeface="Arial Nova" panose="020B0504020202020204" pitchFamily="34" charset="0"/>
              </a:rPr>
              <a:t>.</a:t>
            </a:r>
          </a:p>
          <a:p>
            <a:r>
              <a:rPr lang="en-GB" sz="1600" dirty="0">
                <a:latin typeface="Arial Nova" panose="020B0504020202020204" pitchFamily="34" charset="0"/>
              </a:rPr>
              <a:t>With aspect in mind, the linear output of the logistic regression must be bounded between 0 and 1.</a:t>
            </a:r>
          </a:p>
          <a:p>
            <a:endParaRPr lang="en-GB" sz="1600" dirty="0"/>
          </a:p>
          <a:p>
            <a:endParaRPr lang="en-GB" sz="1600" dirty="0">
              <a:latin typeface="Arial Nova" panose="020B0504020202020204" pitchFamily="34" charset="0"/>
            </a:endParaRPr>
          </a:p>
          <a:p>
            <a:endParaRPr lang="en-GB" sz="1600" dirty="0"/>
          </a:p>
          <a:p>
            <a:r>
              <a:rPr lang="en-GB" sz="1600" dirty="0"/>
              <a:t>We can use Sigmoid function (</a:t>
            </a:r>
            <a:r>
              <a:rPr lang="en-GB" sz="1600" dirty="0" err="1"/>
              <a:t>a.k.a</a:t>
            </a:r>
            <a:r>
              <a:rPr lang="en-GB" sz="1600" dirty="0"/>
              <a:t> Logistic function), which takes any real value input, and outputs a value between 0 and 1.</a:t>
            </a:r>
          </a:p>
          <a:p>
            <a:endParaRPr lang="en-GB" sz="1600" dirty="0">
              <a:latin typeface="Arial Nova" panose="020B0504020202020204" pitchFamily="34" charset="0"/>
            </a:endParaRPr>
          </a:p>
          <a:p>
            <a:endParaRPr lang="en-GB" sz="1600" dirty="0">
              <a:latin typeface="Arial Nova" panose="020B0504020202020204" pitchFamily="34" charset="0"/>
            </a:endParaRPr>
          </a:p>
          <a:p>
            <a:endParaRPr lang="en-GB" sz="1600" dirty="0">
              <a:latin typeface="Arial Nova" panose="020B0504020202020204" pitchFamily="34" charset="0"/>
            </a:endParaRPr>
          </a:p>
          <a:p>
            <a:endParaRPr lang="en-GB" sz="1600" dirty="0">
              <a:latin typeface="Arial Nova" panose="020B0504020202020204" pitchFamily="34" charset="0"/>
            </a:endParaRPr>
          </a:p>
          <a:p>
            <a:endParaRPr lang="en-GB" sz="1600" dirty="0">
              <a:latin typeface="Arial Nova" panose="020B0504020202020204" pitchFamily="34" charset="0"/>
            </a:endParaRPr>
          </a:p>
        </p:txBody>
      </p:sp>
      <p:sp>
        <p:nvSpPr>
          <p:cNvPr id="6" name="Content Placeholder 5">
            <a:extLst>
              <a:ext uri="{FF2B5EF4-FFF2-40B4-BE49-F238E27FC236}">
                <a16:creationId xmlns:a16="http://schemas.microsoft.com/office/drawing/2014/main" id="{F1E9BFD5-B3FB-4C94-A8BF-C53FBC57199E}"/>
              </a:ext>
            </a:extLst>
          </p:cNvPr>
          <p:cNvSpPr>
            <a:spLocks noGrp="1"/>
          </p:cNvSpPr>
          <p:nvPr>
            <p:ph sz="half" idx="2"/>
          </p:nvPr>
        </p:nvSpPr>
        <p:spPr>
          <a:xfrm>
            <a:off x="6337870" y="1149868"/>
            <a:ext cx="5565028" cy="5027095"/>
          </a:xfrm>
        </p:spPr>
        <p:txBody>
          <a:bodyPr/>
          <a:lstStyle/>
          <a:p>
            <a:r>
              <a:rPr lang="en-GB" dirty="0"/>
              <a:t>Sigmoid (logistic) function forces the output to assume only values between 0 and 1:</a:t>
            </a:r>
          </a:p>
        </p:txBody>
      </p:sp>
      <p:pic>
        <p:nvPicPr>
          <p:cNvPr id="8" name="Picture 7" descr="\documentclass{article}&#10;\usepackage{cancel}&#10;\usepackage{amsmath}&#10;\pagestyle{empty}&#10;\begin{document}&#10;&#10;&#10;&#10;$0 \leq \mathrm{z} \leq 1$&#10;&#10;&#10;\end{document}" title="IguanaTex Bitmap Display">
            <a:extLst>
              <a:ext uri="{FF2B5EF4-FFF2-40B4-BE49-F238E27FC236}">
                <a16:creationId xmlns:a16="http://schemas.microsoft.com/office/drawing/2014/main" id="{BA7064C0-F6D7-49E3-B712-A04E415A922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65425" y="3146699"/>
            <a:ext cx="910628" cy="182401"/>
          </a:xfrm>
          <a:prstGeom prst="rect">
            <a:avLst/>
          </a:prstGeom>
        </p:spPr>
      </p:pic>
      <p:pic>
        <p:nvPicPr>
          <p:cNvPr id="30724" name="Picture 4 2" descr="Sigmoid function - Wikipedia">
            <a:extLst>
              <a:ext uri="{FF2B5EF4-FFF2-40B4-BE49-F238E27FC236}">
                <a16:creationId xmlns:a16="http://schemas.microsoft.com/office/drawing/2014/main" id="{228141B2-1F6A-458E-98D9-CA9CBB7D32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2133" y="4057481"/>
            <a:ext cx="3841212" cy="25608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Rectangle 7">
                <a:extLst>
                  <a:ext uri="{FF2B5EF4-FFF2-40B4-BE49-F238E27FC236}">
                    <a16:creationId xmlns:a16="http://schemas.microsoft.com/office/drawing/2014/main" id="{D22EF2AD-7D07-4031-932C-CFBB4D4CAA74}"/>
                  </a:ext>
                </a:extLst>
              </p:cNvPr>
              <p:cNvSpPr>
                <a:spLocks noChangeArrowheads="1"/>
              </p:cNvSpPr>
              <p:nvPr/>
            </p:nvSpPr>
            <p:spPr bwMode="auto">
              <a:xfrm>
                <a:off x="7152104" y="3532898"/>
                <a:ext cx="4164645" cy="5770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effectLst/>
                    <a:latin typeface="+mj-lt"/>
                  </a:rPr>
                  <a:t>Note: With the use of a sigmoid function, the linear predictor value</a:t>
                </a:r>
                <a:r>
                  <a:rPr kumimoji="0" lang="en-US" altLang="en-US" sz="1050" b="0" i="0" u="none" strike="noStrike" cap="none" normalizeH="0" dirty="0">
                    <a:ln>
                      <a:noFill/>
                    </a:ln>
                    <a:effectLst/>
                    <a:latin typeface="+mj-lt"/>
                  </a:rPr>
                  <a:t> </a:t>
                </a:r>
                <a14:m>
                  <m:oMath xmlns:m="http://schemas.openxmlformats.org/officeDocument/2006/math">
                    <m:r>
                      <a:rPr kumimoji="0" lang="en-GB" altLang="en-US" sz="1050" b="0" i="1" u="none" strike="noStrike" cap="none" normalizeH="0" smtClean="0">
                        <a:ln>
                          <a:noFill/>
                        </a:ln>
                        <a:effectLst/>
                        <a:latin typeface="Cambria Math" panose="02040503050406030204" pitchFamily="18" charset="0"/>
                      </a:rPr>
                      <m:t>𝑝</m:t>
                    </m:r>
                  </m:oMath>
                </a14:m>
                <a:r>
                  <a:rPr kumimoji="0" lang="en-US" altLang="en-US" sz="1050" b="0" i="0" u="none" strike="noStrike" cap="none" normalizeH="0" dirty="0">
                    <a:ln>
                      <a:noFill/>
                    </a:ln>
                    <a:effectLst/>
                    <a:latin typeface="+mj-lt"/>
                  </a:rPr>
                  <a:t> will be bounded </a:t>
                </a:r>
                <a:r>
                  <a:rPr kumimoji="0" lang="en-US" altLang="en-US" sz="1050" b="0" i="0" u="none" strike="noStrike" cap="none" normalizeH="0" baseline="0" dirty="0">
                    <a:ln>
                      <a:noFill/>
                    </a:ln>
                    <a:effectLst/>
                    <a:latin typeface="+mj-lt"/>
                  </a:rPr>
                  <a:t>between </a:t>
                </a:r>
                <a:r>
                  <a:rPr lang="en-US" altLang="en-US" sz="1050" dirty="0">
                    <a:latin typeface="+mj-lt"/>
                  </a:rPr>
                  <a:t>0</a:t>
                </a:r>
                <a:r>
                  <a:rPr kumimoji="0" lang="en-US" altLang="en-US" sz="1050" b="0" i="0" u="none" strike="noStrike" cap="none" normalizeH="0" baseline="0" dirty="0">
                    <a:ln>
                      <a:noFill/>
                    </a:ln>
                    <a:effectLst/>
                    <a:latin typeface="+mj-lt"/>
                  </a:rPr>
                  <a:t> and 1</a:t>
                </a:r>
                <a:r>
                  <a:rPr lang="en-US" altLang="en-US" sz="1050" dirty="0">
                    <a:latin typeface="+mj-lt"/>
                  </a:rPr>
                  <a:t>. This is important because logistic regression aims to predict the probability being 0 or 1.</a:t>
                </a:r>
                <a:endParaRPr kumimoji="0" lang="en-US" altLang="en-US" sz="1200" b="0" i="0" u="none" strike="noStrike" cap="none" normalizeH="0" baseline="0" dirty="0">
                  <a:ln>
                    <a:noFill/>
                  </a:ln>
                  <a:effectLst/>
                  <a:latin typeface="+mj-lt"/>
                </a:endParaRPr>
              </a:p>
            </p:txBody>
          </p:sp>
        </mc:Choice>
        <mc:Fallback xmlns="">
          <p:sp>
            <p:nvSpPr>
              <p:cNvPr id="27" name="Rectangle 7">
                <a:extLst>
                  <a:ext uri="{FF2B5EF4-FFF2-40B4-BE49-F238E27FC236}">
                    <a16:creationId xmlns:a16="http://schemas.microsoft.com/office/drawing/2014/main" id="{D22EF2AD-7D07-4031-932C-CFBB4D4CAA74}"/>
                  </a:ext>
                </a:extLst>
              </p:cNvPr>
              <p:cNvSpPr>
                <a:spLocks noRot="1" noChangeAspect="1" noMove="1" noResize="1" noEditPoints="1" noAdjustHandles="1" noChangeArrowheads="1" noChangeShapeType="1" noTextEdit="1"/>
              </p:cNvSpPr>
              <p:nvPr/>
            </p:nvSpPr>
            <p:spPr bwMode="auto">
              <a:xfrm>
                <a:off x="7152104" y="3532898"/>
                <a:ext cx="4164645" cy="577081"/>
              </a:xfrm>
              <a:prstGeom prst="rect">
                <a:avLst/>
              </a:prstGeom>
              <a:blipFill>
                <a:blip r:embed="rId8"/>
                <a:stretch>
                  <a:fillRect b="-63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pic>
        <p:nvPicPr>
          <p:cNvPr id="5" name="Picture 4" descr="\documentclass{article}&#10;\usepackage{cancel}&#10;\usepackage{amsmath}&#10;\usepackage{xcolor}&#10;\pagestyle{empty}&#10;\begin{document}&#10;&#10;\begin{align*}&#10;p &amp;= \sigma (\mathrm{z})&#10;\\&#10; \Rightarrow \ \ p &amp;= \sigma (\theta^{\top} x )= \frac{1}{1+e^{(\theta^{\top} x )}}&#10;\end{align*}&#10;&#10;\end{document}" title="IguanaTex Bitmap Display">
            <a:extLst>
              <a:ext uri="{FF2B5EF4-FFF2-40B4-BE49-F238E27FC236}">
                <a16:creationId xmlns:a16="http://schemas.microsoft.com/office/drawing/2014/main" id="{2828F04B-EFF8-4E0D-AF14-DCD4ACED1BF3}"/>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641141" y="2158123"/>
            <a:ext cx="2873142" cy="829712"/>
          </a:xfrm>
          <a:prstGeom prst="rect">
            <a:avLst/>
          </a:prstGeom>
        </p:spPr>
      </p:pic>
      <p:pic>
        <p:nvPicPr>
          <p:cNvPr id="10" name="Picture 9" descr="\documentclass{article}&#10;\usepackage{cancel}&#10;\usepackage{amsmath}&#10;\pagestyle{empty}&#10;\begin{document}&#10;&#10;&#10;&#10;\text{where $\mathrm{z} = h_\theta(x) = \theta^\top x$}&#10;&#10;&#10;\end{document}" title="IguanaTex Bitmap Display">
            <a:extLst>
              <a:ext uri="{FF2B5EF4-FFF2-40B4-BE49-F238E27FC236}">
                <a16:creationId xmlns:a16="http://schemas.microsoft.com/office/drawing/2014/main" id="{610B7C2F-DDEE-44A7-8975-186AB7E3A9E3}"/>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901937" y="3579499"/>
            <a:ext cx="1528685" cy="167314"/>
          </a:xfrm>
          <a:prstGeom prst="rect">
            <a:avLst/>
          </a:prstGeom>
        </p:spPr>
      </p:pic>
      <p:pic>
        <p:nvPicPr>
          <p:cNvPr id="34" name="Picture 33" descr="IguanaTex Bitmap Display&#10;&#10;\documentclass{article}&#10;\usepackage{cancel}&#10;\usepackage{amsmath}&#10;\pagestyle{empty}&#10;\begin{document}&#10;&#10;&#10;&#10;&#10;\begin{equation*}&#10;\begin{split}&#10;\sigma(\mathrm{z}) &amp;= \frac{e^{\mathrm{z}}}{e^{\mathrm{z}}+1} = \frac{1}{1 + e^{-\mathrm{z}}}&#10;\end{split}&#10;\end{equation*}&#10;&#10;&#10;\end{document}">
            <a:extLst>
              <a:ext uri="{FF2B5EF4-FFF2-40B4-BE49-F238E27FC236}">
                <a16:creationId xmlns:a16="http://schemas.microsoft.com/office/drawing/2014/main" id="{C0E1053B-42A4-478B-BDFC-CD52B258A003}"/>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444738" y="5330563"/>
            <a:ext cx="2421943" cy="481372"/>
          </a:xfrm>
          <a:prstGeom prst="rect">
            <a:avLst/>
          </a:prstGeom>
        </p:spPr>
      </p:pic>
    </p:spTree>
    <p:extLst>
      <p:ext uri="{BB962C8B-B14F-4D97-AF65-F5344CB8AC3E}">
        <p14:creationId xmlns:p14="http://schemas.microsoft.com/office/powerpoint/2010/main" val="1188367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67D3-93B5-40C9-8AB3-FA348C5B13BB}"/>
              </a:ext>
            </a:extLst>
          </p:cNvPr>
          <p:cNvSpPr>
            <a:spLocks noGrp="1"/>
          </p:cNvSpPr>
          <p:nvPr>
            <p:ph type="title"/>
          </p:nvPr>
        </p:nvSpPr>
        <p:spPr/>
        <p:txBody>
          <a:bodyPr/>
          <a:lstStyle/>
          <a:p>
            <a:r>
              <a:rPr lang="en-GB" dirty="0"/>
              <a:t>Logistic Regression: Model</a:t>
            </a:r>
          </a:p>
        </p:txBody>
      </p:sp>
      <p:sp>
        <p:nvSpPr>
          <p:cNvPr id="3" name="Content Placeholder 2">
            <a:extLst>
              <a:ext uri="{FF2B5EF4-FFF2-40B4-BE49-F238E27FC236}">
                <a16:creationId xmlns:a16="http://schemas.microsoft.com/office/drawing/2014/main" id="{3C3E511B-FD1C-4DFB-B4C4-7A2DA8C9F015}"/>
              </a:ext>
            </a:extLst>
          </p:cNvPr>
          <p:cNvSpPr>
            <a:spLocks noGrp="1"/>
          </p:cNvSpPr>
          <p:nvPr>
            <p:ph sz="half" idx="1"/>
          </p:nvPr>
        </p:nvSpPr>
        <p:spPr/>
        <p:txBody>
          <a:bodyPr>
            <a:normAutofit/>
          </a:bodyPr>
          <a:lstStyle/>
          <a:p>
            <a:r>
              <a:rPr lang="en-GB" sz="1600" dirty="0"/>
              <a:t>As the logistic regression linear predictor function outputs a number between 0 and 1, we can create the following rules:</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1E9BFD5-B3FB-4C94-A8BF-C53FBC57199E}"/>
                  </a:ext>
                </a:extLst>
              </p:cNvPr>
              <p:cNvSpPr>
                <a:spLocks noGrp="1"/>
              </p:cNvSpPr>
              <p:nvPr>
                <p:ph sz="half" idx="2"/>
              </p:nvPr>
            </p:nvSpPr>
            <p:spPr/>
            <p:txBody>
              <a:bodyPr>
                <a:noAutofit/>
              </a:bodyPr>
              <a:lstStyle/>
              <a:p>
                <a:r>
                  <a:rPr lang="en-GB" sz="1600" dirty="0"/>
                  <a:t>In this case, we can formally formulate a probability function for predicting </a:t>
                </a:r>
                <a14:m>
                  <m:oMath xmlns:m="http://schemas.openxmlformats.org/officeDocument/2006/math">
                    <m:r>
                      <a:rPr lang="en-GB" sz="1600">
                        <a:latin typeface="Cambria Math" panose="02040503050406030204" pitchFamily="18" charset="0"/>
                      </a:rPr>
                      <m:t>𝑦</m:t>
                    </m:r>
                    <m:r>
                      <a:rPr lang="en-GB" sz="1600" i="1">
                        <a:latin typeface="Cambria Math" panose="02040503050406030204" pitchFamily="18" charset="0"/>
                      </a:rPr>
                      <m:t> </m:t>
                    </m:r>
                  </m:oMath>
                </a14:m>
                <a:r>
                  <a:rPr lang="en-GB" sz="1600" dirty="0"/>
                  <a:t> given </a:t>
                </a:r>
                <a14:m>
                  <m:oMath xmlns:m="http://schemas.openxmlformats.org/officeDocument/2006/math">
                    <m:r>
                      <a:rPr lang="en-GB" sz="1600" b="0" i="1" smtClean="0">
                        <a:latin typeface="Cambria Math" panose="02040503050406030204" pitchFamily="18" charset="0"/>
                      </a:rPr>
                      <m:t>𝑥</m:t>
                    </m:r>
                  </m:oMath>
                </a14:m>
                <a:r>
                  <a:rPr lang="en-GB" sz="1600" b="1" dirty="0"/>
                  <a:t> parameterised by </a:t>
                </a:r>
                <a14:m>
                  <m:oMath xmlns:m="http://schemas.openxmlformats.org/officeDocument/2006/math">
                    <m:r>
                      <a:rPr lang="en-GB" sz="1600" b="1" i="1" smtClean="0">
                        <a:latin typeface="Cambria Math" panose="02040503050406030204" pitchFamily="18" charset="0"/>
                        <a:ea typeface="Cambria Math" panose="02040503050406030204" pitchFamily="18" charset="0"/>
                      </a:rPr>
                      <m:t>𝜽</m:t>
                    </m:r>
                    <m:r>
                      <a:rPr lang="en-GB" sz="1600" i="1">
                        <a:latin typeface="Cambria Math" panose="02040503050406030204" pitchFamily="18" charset="0"/>
                      </a:rPr>
                      <m:t> </m:t>
                    </m:r>
                  </m:oMath>
                </a14:m>
                <a:r>
                  <a:rPr lang="en-GB" sz="1600" dirty="0"/>
                  <a:t>as follow:</a:t>
                </a:r>
              </a:p>
              <a:p>
                <a:endParaRPr lang="en-GB" sz="1600" dirty="0"/>
              </a:p>
              <a:p>
                <a:endParaRPr lang="en-GB" sz="2400" dirty="0"/>
              </a:p>
              <a:p>
                <a:r>
                  <a:rPr lang="en-GB" sz="1600" dirty="0"/>
                  <a:t>Since the prediction is binary case where </a:t>
                </a:r>
                <a14:m>
                  <m:oMath xmlns:m="http://schemas.openxmlformats.org/officeDocument/2006/math">
                    <m:r>
                      <a:rPr lang="en-GB" sz="1600" smtClean="0">
                        <a:latin typeface="Cambria Math" panose="02040503050406030204" pitchFamily="18" charset="0"/>
                      </a:rPr>
                      <m:t>𝑦</m:t>
                    </m:r>
                    <m:r>
                      <a:rPr lang="en-GB" sz="1600" i="1">
                        <a:latin typeface="Cambria Math" panose="02040503050406030204" pitchFamily="18" charset="0"/>
                      </a:rPr>
                      <m:t> </m:t>
                    </m:r>
                  </m:oMath>
                </a14:m>
                <a:r>
                  <a:rPr lang="en-GB" sz="1600" dirty="0"/>
                  <a:t> is either 0 or 1, we can apply </a:t>
                </a:r>
                <a:r>
                  <a:rPr lang="en-GB" sz="1600" dirty="0">
                    <a:solidFill>
                      <a:srgbClr val="FF0000"/>
                    </a:solidFill>
                  </a:rPr>
                  <a:t>Bernoulli Trials</a:t>
                </a:r>
                <a:r>
                  <a:rPr lang="en-GB" sz="1600" dirty="0"/>
                  <a:t> (1 trial) to model the probability function as follows, also called </a:t>
                </a:r>
                <a:r>
                  <a:rPr lang="en-GB" sz="1600" dirty="0">
                    <a:solidFill>
                      <a:srgbClr val="FF0000"/>
                    </a:solidFill>
                  </a:rPr>
                  <a:t>likelihood function</a:t>
                </a:r>
                <a:r>
                  <a:rPr lang="en-GB" sz="1600" dirty="0"/>
                  <a:t>: </a:t>
                </a:r>
              </a:p>
              <a:p>
                <a:endParaRPr lang="en-GB" sz="1600" dirty="0"/>
              </a:p>
              <a:p>
                <a:endParaRPr lang="en-GB" sz="1600" dirty="0"/>
              </a:p>
              <a:p>
                <a:endParaRPr lang="en-GB" sz="1600" dirty="0"/>
              </a:p>
              <a:p>
                <a:endParaRPr lang="en-GB" sz="1600" dirty="0"/>
              </a:p>
              <a:p>
                <a:endParaRPr lang="en-GB" sz="1600" dirty="0"/>
              </a:p>
            </p:txBody>
          </p:sp>
        </mc:Choice>
        <mc:Fallback>
          <p:sp>
            <p:nvSpPr>
              <p:cNvPr id="6" name="Content Placeholder 5">
                <a:extLst>
                  <a:ext uri="{FF2B5EF4-FFF2-40B4-BE49-F238E27FC236}">
                    <a16:creationId xmlns:a16="http://schemas.microsoft.com/office/drawing/2014/main" id="{F1E9BFD5-B3FB-4C94-A8BF-C53FBC57199E}"/>
                  </a:ext>
                </a:extLst>
              </p:cNvPr>
              <p:cNvSpPr>
                <a:spLocks noGrp="1" noRot="1" noChangeAspect="1" noMove="1" noResize="1" noEditPoints="1" noAdjustHandles="1" noChangeArrowheads="1" noChangeShapeType="1" noTextEdit="1"/>
              </p:cNvSpPr>
              <p:nvPr>
                <p:ph sz="half" idx="2"/>
              </p:nvPr>
            </p:nvSpPr>
            <p:spPr>
              <a:blipFill>
                <a:blip r:embed="rId7"/>
                <a:stretch>
                  <a:fillRect l="-438" t="-364" r="-438"/>
                </a:stretch>
              </a:blipFill>
            </p:spPr>
            <p:txBody>
              <a:bodyPr/>
              <a:lstStyle/>
              <a:p>
                <a:r>
                  <a:rPr lang="en-GB">
                    <a:noFill/>
                  </a:rPr>
                  <a:t> </a:t>
                </a:r>
              </a:p>
            </p:txBody>
          </p:sp>
        </mc:Fallback>
      </mc:AlternateContent>
      <p:pic>
        <p:nvPicPr>
          <p:cNvPr id="5" name="Picture 4" descr="IguanaTex Bitmap Display&#10;&#10;\documentclass{article}&#10;\usepackage{cancel}&#10;\usepackage{amsmath}&#10;\pagestyle{empty}&#10;\begin{document}&#10;&#10;&#10;&#10;&#10;If $p=h_\theta(x) \geq 0.5$ predict $y=1$ \\&#10;&#10;If $p=h_\theta(x) &lt; 0.5$ predict $y=0$ &#10;&#10;&#10;\end{document}">
            <a:extLst>
              <a:ext uri="{FF2B5EF4-FFF2-40B4-BE49-F238E27FC236}">
                <a16:creationId xmlns:a16="http://schemas.microsoft.com/office/drawing/2014/main" id="{43189FCC-B832-48DD-BA7D-66B57D82FB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530041" y="2432355"/>
            <a:ext cx="2627429" cy="645714"/>
          </a:xfrm>
          <a:prstGeom prst="rect">
            <a:avLst/>
          </a:prstGeom>
        </p:spPr>
      </p:pic>
      <p:pic>
        <p:nvPicPr>
          <p:cNvPr id="99" name="Picture 98" descr="\documentclass{article}&#10;\usepackage{cancel}&#10;\usepackage{amsmath}&#10;\pagestyle{empty}&#10;\begin{document}&#10;&#10;&#10;&#10;&#10;$&#10;P(y|x;\theta) = \ p^y (1 - p)^{1-y}&#10;$&#10;&#10;&#10;\end{document}" title="IguanaTex Bitmap Display">
            <a:extLst>
              <a:ext uri="{FF2B5EF4-FFF2-40B4-BE49-F238E27FC236}">
                <a16:creationId xmlns:a16="http://schemas.microsoft.com/office/drawing/2014/main" id="{98FF76AE-46A1-4D18-9746-2C89EAC8B133}"/>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8048841" y="4151892"/>
            <a:ext cx="2210134" cy="218210"/>
          </a:xfrm>
          <a:prstGeom prst="rect">
            <a:avLst/>
          </a:prstGeom>
        </p:spPr>
      </p:pic>
      <p:pic>
        <p:nvPicPr>
          <p:cNvPr id="73" name="Picture 72" descr="\documentclass{article}&#10;\usepackage{cancel}&#10;\usepackage{amsmath}&#10;\pagestyle{empty}&#10;\begin{document}&#10;&#10;\begin{align*}&#10;Proof: &amp;\\&#10;&amp; \text{If $y=1$, then $P(y|x)=p^1 (1-p)^{1-1}=p$}&#10;\\&#10;&amp; \text{If $y=0$, then $P(y|x)=p^0 (1-p)^{1-0}=1-p$}&#10;\end{align*}&#10;&#10;\end{document}" title="IguanaTex Bitmap Display">
            <a:extLst>
              <a:ext uri="{FF2B5EF4-FFF2-40B4-BE49-F238E27FC236}">
                <a16:creationId xmlns:a16="http://schemas.microsoft.com/office/drawing/2014/main" id="{E016DF2B-1281-46BA-AF9C-6D491194C9F9}"/>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734354" y="4580207"/>
            <a:ext cx="2888381" cy="531810"/>
          </a:xfrm>
          <a:prstGeom prst="rect">
            <a:avLst/>
          </a:prstGeom>
        </p:spPr>
      </p:pic>
      <p:pic>
        <p:nvPicPr>
          <p:cNvPr id="91" name="Picture 90" descr="\documentclass{article}&#10;\usepackage{cancel}&#10;\usepackage{amsmath}&#10;\usepackage{xcolor}&#10;\pagestyle{empty}&#10;\begin{document}&#10;&#10;\begin{align*}&#10;P(y=1|x;\theta) &amp;= p \\&#10;P(y=0|x;\theta) &amp;= 1-p &#10;\end{align*}&#10;&#10;\end{document}" title="IguanaTex Bitmap Display">
            <a:extLst>
              <a:ext uri="{FF2B5EF4-FFF2-40B4-BE49-F238E27FC236}">
                <a16:creationId xmlns:a16="http://schemas.microsoft.com/office/drawing/2014/main" id="{7D080901-6912-4389-AC36-FE4AF82D4014}"/>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071241" y="2089881"/>
            <a:ext cx="1866362" cy="507124"/>
          </a:xfrm>
          <a:prstGeom prst="rect">
            <a:avLst/>
          </a:prstGeom>
        </p:spPr>
      </p:pic>
      <p:sp>
        <p:nvSpPr>
          <p:cNvPr id="17" name="Rectangle 16">
            <a:extLst>
              <a:ext uri="{FF2B5EF4-FFF2-40B4-BE49-F238E27FC236}">
                <a16:creationId xmlns:a16="http://schemas.microsoft.com/office/drawing/2014/main" id="{A0BEF7DB-7801-44F1-9EEF-FF25E6F3845C}"/>
              </a:ext>
            </a:extLst>
          </p:cNvPr>
          <p:cNvSpPr/>
          <p:nvPr/>
        </p:nvSpPr>
        <p:spPr>
          <a:xfrm>
            <a:off x="8199515" y="5395554"/>
            <a:ext cx="2477321" cy="11663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85" name="Picture 84" descr="\documentclass{article}&#10;\usepackage{cancel}&#10;\usepackage{amsmath}&#10;\usepackage{xcolor}&#10;\pagestyle{empty}&#10;\begin{document}&#10;&#10;\begin{align*}&#10;&amp;\text{Bernoulli Trials}: P(k)=\begin{pmatrix} n \\ k \end{pmatrix} p^kq^{n-k}&#10;\\&#10;&amp;\text{where} \\&#10;&amp; \ \ \ p \ \text{is the probability of success} \text{and} \\ &#10;&amp; \ \ \ g \ \text{is the probability of failure} \\&#10;&amp; \ \ \ n \ \text{is the number of trials; we consider 1 trial here.} \\&#10;&amp; \ \ \ k \ \text{is the successful case}&#10;\end{align*}&#10;&#10;\end{document}" title="IguanaTex Bitmap Display">
            <a:extLst>
              <a:ext uri="{FF2B5EF4-FFF2-40B4-BE49-F238E27FC236}">
                <a16:creationId xmlns:a16="http://schemas.microsoft.com/office/drawing/2014/main" id="{CA11B134-612C-461B-99BD-D030AA21B749}"/>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8331402" y="5490199"/>
            <a:ext cx="2294248" cy="977067"/>
          </a:xfrm>
          <a:prstGeom prst="rect">
            <a:avLst/>
          </a:prstGeom>
        </p:spPr>
      </p:pic>
      <p:pic>
        <p:nvPicPr>
          <p:cNvPr id="4" name="Graphic 3">
            <a:extLst>
              <a:ext uri="{FF2B5EF4-FFF2-40B4-BE49-F238E27FC236}">
                <a16:creationId xmlns:a16="http://schemas.microsoft.com/office/drawing/2014/main" id="{728A2F10-1881-41DD-9C89-FDF95A0EDF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8793" y="4191967"/>
            <a:ext cx="4875336" cy="2106103"/>
          </a:xfrm>
          <a:prstGeom prst="rect">
            <a:avLst/>
          </a:prstGeom>
        </p:spPr>
      </p:pic>
      <p:sp>
        <p:nvSpPr>
          <p:cNvPr id="14" name="TextBox 13">
            <a:extLst>
              <a:ext uri="{FF2B5EF4-FFF2-40B4-BE49-F238E27FC236}">
                <a16:creationId xmlns:a16="http://schemas.microsoft.com/office/drawing/2014/main" id="{076DD015-CDCD-450E-B37B-0DB5C4EBCA37}"/>
              </a:ext>
            </a:extLst>
          </p:cNvPr>
          <p:cNvSpPr txBox="1"/>
          <p:nvPr/>
        </p:nvSpPr>
        <p:spPr>
          <a:xfrm>
            <a:off x="7649053" y="6599197"/>
            <a:ext cx="3553080" cy="246221"/>
          </a:xfrm>
          <a:prstGeom prst="rect">
            <a:avLst/>
          </a:prstGeom>
          <a:noFill/>
          <a:ln w="12700">
            <a:noFill/>
          </a:ln>
        </p:spPr>
        <p:txBody>
          <a:bodyPr wrap="square">
            <a:spAutoFit/>
          </a:bodyPr>
          <a:lstStyle/>
          <a:p>
            <a:r>
              <a:rPr lang="en-GB" sz="1000" dirty="0">
                <a:latin typeface="Arial Nova" panose="020B0504020202020204" pitchFamily="34" charset="0"/>
              </a:rPr>
              <a:t>Further reading: </a:t>
            </a:r>
            <a:r>
              <a:rPr lang="en-GB" sz="1000" dirty="0">
                <a:latin typeface="Arial Nova" panose="020B0504020202020204" pitchFamily="34" charset="0"/>
                <a:hlinkClick r:id="rId15"/>
              </a:rPr>
              <a:t>https://en.wikipedia.org/wiki/Bernoulli_trial</a:t>
            </a:r>
            <a:endParaRPr lang="en-GB" sz="1000" dirty="0">
              <a:latin typeface="Arial Nova" panose="020B0504020202020204" pitchFamily="34" charset="0"/>
            </a:endParaRPr>
          </a:p>
        </p:txBody>
      </p:sp>
    </p:spTree>
    <p:extLst>
      <p:ext uri="{BB962C8B-B14F-4D97-AF65-F5344CB8AC3E}">
        <p14:creationId xmlns:p14="http://schemas.microsoft.com/office/powerpoint/2010/main" val="3747132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B5CF-3A62-4314-9890-9520431C6149}"/>
              </a:ext>
            </a:extLst>
          </p:cNvPr>
          <p:cNvSpPr>
            <a:spLocks noGrp="1"/>
          </p:cNvSpPr>
          <p:nvPr>
            <p:ph type="title"/>
          </p:nvPr>
        </p:nvSpPr>
        <p:spPr/>
        <p:txBody>
          <a:bodyPr/>
          <a:lstStyle/>
          <a:p>
            <a:r>
              <a:rPr lang="en-GB" dirty="0"/>
              <a:t>Logistic Regression: Loss function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CA4466-E7A2-4762-9B0A-9A81D1EEDB33}"/>
                  </a:ext>
                </a:extLst>
              </p:cNvPr>
              <p:cNvSpPr>
                <a:spLocks noGrp="1"/>
              </p:cNvSpPr>
              <p:nvPr>
                <p:ph idx="1"/>
              </p:nvPr>
            </p:nvSpPr>
            <p:spPr/>
            <p:txBody>
              <a:bodyPr>
                <a:normAutofit/>
              </a:bodyPr>
              <a:lstStyle/>
              <a:p>
                <a:r>
                  <a:rPr lang="en-GB" sz="1800" dirty="0">
                    <a:latin typeface="+mj-lt"/>
                  </a:rPr>
                  <a:t>Here, we aim to estimate an unknown </a:t>
                </a:r>
                <a:r>
                  <a:rPr lang="en-GB" sz="1800" dirty="0">
                    <a:solidFill>
                      <a:srgbClr val="292929"/>
                    </a:solidFill>
                    <a:effectLst/>
                    <a:latin typeface="+mj-lt"/>
                    <a:cs typeface="Times New Roman" panose="02020603050405020304" pitchFamily="18" charset="0"/>
                  </a:rPr>
                  <a:t>parameter </a:t>
                </a:r>
                <a14:m>
                  <m:oMath xmlns:m="http://schemas.openxmlformats.org/officeDocument/2006/math">
                    <m:r>
                      <a:rPr lang="en-GB" sz="1800" i="1" smtClean="0">
                        <a:solidFill>
                          <a:srgbClr val="292929"/>
                        </a:solidFill>
                        <a:effectLst/>
                        <a:latin typeface="Cambria Math" panose="02040503050406030204" pitchFamily="18" charset="0"/>
                        <a:ea typeface="Cambria Math" panose="02040503050406030204" pitchFamily="18" charset="0"/>
                        <a:cs typeface="Times New Roman" panose="02020603050405020304" pitchFamily="18" charset="0"/>
                      </a:rPr>
                      <m:t>𝜃</m:t>
                    </m:r>
                  </m:oMath>
                </a14:m>
                <a:r>
                  <a:rPr lang="en-GB" sz="1800" dirty="0">
                    <a:latin typeface="+mj-lt"/>
                    <a:cs typeface="Times New Roman" panose="02020603050405020304" pitchFamily="18" charset="0"/>
                  </a:rPr>
                  <a:t> by the value for which the likelihood function is maximum </a:t>
                </a:r>
                <a:r>
                  <a:rPr lang="en-GB" sz="1800" dirty="0">
                    <a:latin typeface="+mj-lt"/>
                  </a:rPr>
                  <a:t>by applying natural log, this approach is called </a:t>
                </a:r>
                <a:r>
                  <a:rPr lang="en-GB" sz="1800" i="1" dirty="0">
                    <a:solidFill>
                      <a:srgbClr val="FF0000"/>
                    </a:solidFill>
                    <a:latin typeface="+mj-lt"/>
                  </a:rPr>
                  <a:t>maximum-likelihood estimation (MLE) </a:t>
                </a:r>
                <a:r>
                  <a:rPr lang="en-GB" sz="1800" dirty="0">
                    <a:latin typeface="+mj-lt"/>
                  </a:rPr>
                  <a:t>as below:</a:t>
                </a:r>
              </a:p>
              <a:p>
                <a:endParaRPr lang="en-GB" sz="1800" dirty="0">
                  <a:latin typeface="+mj-lt"/>
                </a:endParaRPr>
              </a:p>
            </p:txBody>
          </p:sp>
        </mc:Choice>
        <mc:Fallback xmlns="">
          <p:sp>
            <p:nvSpPr>
              <p:cNvPr id="6" name="Content Placeholder 5">
                <a:extLst>
                  <a:ext uri="{FF2B5EF4-FFF2-40B4-BE49-F238E27FC236}">
                    <a16:creationId xmlns:a16="http://schemas.microsoft.com/office/drawing/2014/main" id="{AECA4466-E7A2-4762-9B0A-9A81D1EEDB33}"/>
                  </a:ext>
                </a:extLst>
              </p:cNvPr>
              <p:cNvSpPr>
                <a:spLocks noGrp="1" noRot="1" noChangeAspect="1" noMove="1" noResize="1" noEditPoints="1" noAdjustHandles="1" noChangeArrowheads="1" noChangeShapeType="1" noTextEdit="1"/>
              </p:cNvSpPr>
              <p:nvPr>
                <p:ph idx="1"/>
              </p:nvPr>
            </p:nvSpPr>
            <p:spPr>
              <a:blipFill>
                <a:blip r:embed="rId6"/>
                <a:stretch>
                  <a:fillRect l="-316" t="-1214"/>
                </a:stretch>
              </a:blipFill>
            </p:spPr>
            <p:txBody>
              <a:bodyPr/>
              <a:lstStyle/>
              <a:p>
                <a:r>
                  <a:rPr lang="en-GB">
                    <a:noFill/>
                  </a:rPr>
                  <a:t> </a:t>
                </a:r>
              </a:p>
            </p:txBody>
          </p:sp>
        </mc:Fallback>
      </mc:AlternateContent>
      <p:pic>
        <p:nvPicPr>
          <p:cNvPr id="19" name="Picture 18" descr="\documentclass{article}&#10;\usepackage{cancel}&#10;\usepackage{amsmath}&#10;\pagestyle{empty}&#10;\begin{document}&#10;&#10;&#10;&#10;&#10;\begin{equation*}&#10;\begin{split}&#10;\log(P(y|x;\theta)) &amp;= \log\left(p^y (1 - p)^{(1-y)}\right) \\&#10;&amp;= \log(p^y) + \log\left((1 - p)^{(1-y)}\right) \\&#10;&amp;= y \log(p) + (1-y) \log\left(1 - p\right) \\&#10;\end{split}&#10;\end{equation*}&#10;&#10;&#10;\end{document}" title="IguanaTex Bitmap Display">
            <a:extLst>
              <a:ext uri="{FF2B5EF4-FFF2-40B4-BE49-F238E27FC236}">
                <a16:creationId xmlns:a16="http://schemas.microsoft.com/office/drawing/2014/main" id="{C7D857E0-ADD6-4AA1-908D-54C63DEBCDF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621714" y="2504805"/>
            <a:ext cx="4391315" cy="1250743"/>
          </a:xfrm>
          <a:prstGeom prst="rect">
            <a:avLst/>
          </a:prstGeom>
        </p:spPr>
      </p:pic>
      <p:cxnSp>
        <p:nvCxnSpPr>
          <p:cNvPr id="8" name="Straight Arrow Connector 7">
            <a:extLst>
              <a:ext uri="{FF2B5EF4-FFF2-40B4-BE49-F238E27FC236}">
                <a16:creationId xmlns:a16="http://schemas.microsoft.com/office/drawing/2014/main" id="{22D6C312-B883-41B1-8D6D-828882A6C7EB}"/>
              </a:ext>
            </a:extLst>
          </p:cNvPr>
          <p:cNvCxnSpPr>
            <a:cxnSpLocks/>
          </p:cNvCxnSpPr>
          <p:nvPr/>
        </p:nvCxnSpPr>
        <p:spPr>
          <a:xfrm flipH="1">
            <a:off x="5340743" y="3964332"/>
            <a:ext cx="218486" cy="496806"/>
          </a:xfrm>
          <a:prstGeom prst="straightConnector1">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B9E2693-D9BC-4B03-A5C8-7AC6BE818B78}"/>
              </a:ext>
            </a:extLst>
          </p:cNvPr>
          <p:cNvCxnSpPr>
            <a:cxnSpLocks/>
          </p:cNvCxnSpPr>
          <p:nvPr/>
        </p:nvCxnSpPr>
        <p:spPr>
          <a:xfrm>
            <a:off x="7727441" y="3949385"/>
            <a:ext cx="113288" cy="541658"/>
          </a:xfrm>
          <a:prstGeom prst="straightConnector1">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440637F-56E1-4B66-8787-33AD78698702}"/>
              </a:ext>
            </a:extLst>
          </p:cNvPr>
          <p:cNvSpPr>
            <a:spLocks noChangeArrowheads="1"/>
          </p:cNvSpPr>
          <p:nvPr/>
        </p:nvSpPr>
        <p:spPr bwMode="auto">
          <a:xfrm rot="10800000">
            <a:off x="6724631" y="4546423"/>
            <a:ext cx="5551" cy="201918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Rectangle 15">
            <a:extLst>
              <a:ext uri="{FF2B5EF4-FFF2-40B4-BE49-F238E27FC236}">
                <a16:creationId xmlns:a16="http://schemas.microsoft.com/office/drawing/2014/main" id="{CF9DE753-F63C-433D-9B20-25A691048DA3}"/>
              </a:ext>
            </a:extLst>
          </p:cNvPr>
          <p:cNvSpPr>
            <a:spLocks noChangeArrowheads="1"/>
          </p:cNvSpPr>
          <p:nvPr/>
        </p:nvSpPr>
        <p:spPr bwMode="auto">
          <a:xfrm rot="10800000">
            <a:off x="6644141" y="4640398"/>
            <a:ext cx="3008651" cy="5551"/>
          </a:xfrm>
          <a:prstGeom prst="rect">
            <a:avLst/>
          </a:prstGeom>
          <a:solidFill>
            <a:srgbClr val="6E6E6E"/>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0" name="Rectangle 11">
            <a:extLst>
              <a:ext uri="{FF2B5EF4-FFF2-40B4-BE49-F238E27FC236}">
                <a16:creationId xmlns:a16="http://schemas.microsoft.com/office/drawing/2014/main" id="{F61AFA12-0E05-45B4-AF48-50A6F937F199}"/>
              </a:ext>
            </a:extLst>
          </p:cNvPr>
          <p:cNvSpPr>
            <a:spLocks noChangeArrowheads="1"/>
          </p:cNvSpPr>
          <p:nvPr/>
        </p:nvSpPr>
        <p:spPr bwMode="auto">
          <a:xfrm rot="10800000">
            <a:off x="3328010" y="4521303"/>
            <a:ext cx="6939" cy="201918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Rectangle 12">
            <a:extLst>
              <a:ext uri="{FF2B5EF4-FFF2-40B4-BE49-F238E27FC236}">
                <a16:creationId xmlns:a16="http://schemas.microsoft.com/office/drawing/2014/main" id="{CF11049A-157A-4E6A-AA12-FB80096293E9}"/>
              </a:ext>
            </a:extLst>
          </p:cNvPr>
          <p:cNvSpPr>
            <a:spLocks noChangeArrowheads="1"/>
          </p:cNvSpPr>
          <p:nvPr/>
        </p:nvSpPr>
        <p:spPr bwMode="auto">
          <a:xfrm rot="10800000">
            <a:off x="3156715" y="4639010"/>
            <a:ext cx="3008651" cy="6939"/>
          </a:xfrm>
          <a:prstGeom prst="rect">
            <a:avLst/>
          </a:prstGeom>
          <a:solidFill>
            <a:srgbClr val="6E6E6E"/>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grpSp>
        <p:nvGrpSpPr>
          <p:cNvPr id="7" name="Group 6">
            <a:extLst>
              <a:ext uri="{FF2B5EF4-FFF2-40B4-BE49-F238E27FC236}">
                <a16:creationId xmlns:a16="http://schemas.microsoft.com/office/drawing/2014/main" id="{135CEAD5-CEA5-49C6-9A64-CF24A1D2E2F3}"/>
              </a:ext>
            </a:extLst>
          </p:cNvPr>
          <p:cNvGrpSpPr/>
          <p:nvPr/>
        </p:nvGrpSpPr>
        <p:grpSpPr>
          <a:xfrm>
            <a:off x="3355164" y="4649499"/>
            <a:ext cx="5760566" cy="1712567"/>
            <a:chOff x="3355164" y="4136453"/>
            <a:chExt cx="5760566" cy="1885183"/>
          </a:xfrm>
        </p:grpSpPr>
        <p:sp>
          <p:nvSpPr>
            <p:cNvPr id="23" name="Freeform 14 1">
              <a:extLst>
                <a:ext uri="{FF2B5EF4-FFF2-40B4-BE49-F238E27FC236}">
                  <a16:creationId xmlns:a16="http://schemas.microsoft.com/office/drawing/2014/main" id="{87E5EB52-E955-4C52-9C46-8D5F83352A9E}"/>
                </a:ext>
              </a:extLst>
            </p:cNvPr>
            <p:cNvSpPr>
              <a:spLocks/>
            </p:cNvSpPr>
            <p:nvPr/>
          </p:nvSpPr>
          <p:spPr bwMode="auto">
            <a:xfrm rot="10800000">
              <a:off x="3355164" y="4139841"/>
              <a:ext cx="2371672" cy="1881795"/>
            </a:xfrm>
            <a:custGeom>
              <a:avLst/>
              <a:gdLst>
                <a:gd name="T0" fmla="*/ 3823 w 3823"/>
                <a:gd name="T1" fmla="*/ 0 h 2401"/>
                <a:gd name="T2" fmla="*/ 3725 w 3823"/>
                <a:gd name="T3" fmla="*/ 281 h 2401"/>
                <a:gd name="T4" fmla="*/ 3674 w 3823"/>
                <a:gd name="T5" fmla="*/ 419 h 2401"/>
                <a:gd name="T6" fmla="*/ 3621 w 3823"/>
                <a:gd name="T7" fmla="*/ 558 h 2401"/>
                <a:gd name="T8" fmla="*/ 3566 w 3823"/>
                <a:gd name="T9" fmla="*/ 693 h 2401"/>
                <a:gd name="T10" fmla="*/ 3509 w 3823"/>
                <a:gd name="T11" fmla="*/ 825 h 2401"/>
                <a:gd name="T12" fmla="*/ 3448 w 3823"/>
                <a:gd name="T13" fmla="*/ 954 h 2401"/>
                <a:gd name="T14" fmla="*/ 3383 w 3823"/>
                <a:gd name="T15" fmla="*/ 1080 h 2401"/>
                <a:gd name="T16" fmla="*/ 3313 w 3823"/>
                <a:gd name="T17" fmla="*/ 1203 h 2401"/>
                <a:gd name="T18" fmla="*/ 3240 w 3823"/>
                <a:gd name="T19" fmla="*/ 1321 h 2401"/>
                <a:gd name="T20" fmla="*/ 3201 w 3823"/>
                <a:gd name="T21" fmla="*/ 1378 h 2401"/>
                <a:gd name="T22" fmla="*/ 3159 w 3823"/>
                <a:gd name="T23" fmla="*/ 1433 h 2401"/>
                <a:gd name="T24" fmla="*/ 3118 w 3823"/>
                <a:gd name="T25" fmla="*/ 1486 h 2401"/>
                <a:gd name="T26" fmla="*/ 3075 w 3823"/>
                <a:gd name="T27" fmla="*/ 1540 h 2401"/>
                <a:gd name="T28" fmla="*/ 3029 w 3823"/>
                <a:gd name="T29" fmla="*/ 1590 h 2401"/>
                <a:gd name="T30" fmla="*/ 2982 w 3823"/>
                <a:gd name="T31" fmla="*/ 1639 h 2401"/>
                <a:gd name="T32" fmla="*/ 2933 w 3823"/>
                <a:gd name="T33" fmla="*/ 1688 h 2401"/>
                <a:gd name="T34" fmla="*/ 2882 w 3823"/>
                <a:gd name="T35" fmla="*/ 1734 h 2401"/>
                <a:gd name="T36" fmla="*/ 2831 w 3823"/>
                <a:gd name="T37" fmla="*/ 1778 h 2401"/>
                <a:gd name="T38" fmla="*/ 2775 w 3823"/>
                <a:gd name="T39" fmla="*/ 1820 h 2401"/>
                <a:gd name="T40" fmla="*/ 2719 w 3823"/>
                <a:gd name="T41" fmla="*/ 1861 h 2401"/>
                <a:gd name="T42" fmla="*/ 2660 w 3823"/>
                <a:gd name="T43" fmla="*/ 1899 h 2401"/>
                <a:gd name="T44" fmla="*/ 2599 w 3823"/>
                <a:gd name="T45" fmla="*/ 1937 h 2401"/>
                <a:gd name="T46" fmla="*/ 2537 w 3823"/>
                <a:gd name="T47" fmla="*/ 1971 h 2401"/>
                <a:gd name="T48" fmla="*/ 2472 w 3823"/>
                <a:gd name="T49" fmla="*/ 2003 h 2401"/>
                <a:gd name="T50" fmla="*/ 2405 w 3823"/>
                <a:gd name="T51" fmla="*/ 2034 h 2401"/>
                <a:gd name="T52" fmla="*/ 2336 w 3823"/>
                <a:gd name="T53" fmla="*/ 2063 h 2401"/>
                <a:gd name="T54" fmla="*/ 2265 w 3823"/>
                <a:gd name="T55" fmla="*/ 2089 h 2401"/>
                <a:gd name="T56" fmla="*/ 2193 w 3823"/>
                <a:gd name="T57" fmla="*/ 2116 h 2401"/>
                <a:gd name="T58" fmla="*/ 2118 w 3823"/>
                <a:gd name="T59" fmla="*/ 2140 h 2401"/>
                <a:gd name="T60" fmla="*/ 2042 w 3823"/>
                <a:gd name="T61" fmla="*/ 2162 h 2401"/>
                <a:gd name="T62" fmla="*/ 1964 w 3823"/>
                <a:gd name="T63" fmla="*/ 2184 h 2401"/>
                <a:gd name="T64" fmla="*/ 1885 w 3823"/>
                <a:gd name="T65" fmla="*/ 2203 h 2401"/>
                <a:gd name="T66" fmla="*/ 1805 w 3823"/>
                <a:gd name="T67" fmla="*/ 2220 h 2401"/>
                <a:gd name="T68" fmla="*/ 1640 w 3823"/>
                <a:gd name="T69" fmla="*/ 2253 h 2401"/>
                <a:gd name="T70" fmla="*/ 1471 w 3823"/>
                <a:gd name="T71" fmla="*/ 2281 h 2401"/>
                <a:gd name="T72" fmla="*/ 1296 w 3823"/>
                <a:gd name="T73" fmla="*/ 2305 h 2401"/>
                <a:gd name="T74" fmla="*/ 1119 w 3823"/>
                <a:gd name="T75" fmla="*/ 2325 h 2401"/>
                <a:gd name="T76" fmla="*/ 937 w 3823"/>
                <a:gd name="T77" fmla="*/ 2343 h 2401"/>
                <a:gd name="T78" fmla="*/ 753 w 3823"/>
                <a:gd name="T79" fmla="*/ 2358 h 2401"/>
                <a:gd name="T80" fmla="*/ 567 w 3823"/>
                <a:gd name="T81" fmla="*/ 2371 h 2401"/>
                <a:gd name="T82" fmla="*/ 378 w 3823"/>
                <a:gd name="T83" fmla="*/ 2382 h 2401"/>
                <a:gd name="T84" fmla="*/ 0 w 3823"/>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3" h="2401">
                  <a:moveTo>
                    <a:pt x="3823" y="0"/>
                  </a:moveTo>
                  <a:lnTo>
                    <a:pt x="3725" y="281"/>
                  </a:lnTo>
                  <a:lnTo>
                    <a:pt x="3674" y="419"/>
                  </a:lnTo>
                  <a:lnTo>
                    <a:pt x="3621" y="558"/>
                  </a:lnTo>
                  <a:lnTo>
                    <a:pt x="3566" y="693"/>
                  </a:lnTo>
                  <a:lnTo>
                    <a:pt x="3509" y="825"/>
                  </a:lnTo>
                  <a:lnTo>
                    <a:pt x="3448" y="954"/>
                  </a:lnTo>
                  <a:lnTo>
                    <a:pt x="3383" y="1080"/>
                  </a:lnTo>
                  <a:lnTo>
                    <a:pt x="3313" y="1203"/>
                  </a:lnTo>
                  <a:lnTo>
                    <a:pt x="3240" y="1321"/>
                  </a:lnTo>
                  <a:lnTo>
                    <a:pt x="3201" y="1378"/>
                  </a:lnTo>
                  <a:lnTo>
                    <a:pt x="3159" y="1433"/>
                  </a:lnTo>
                  <a:lnTo>
                    <a:pt x="3118" y="1486"/>
                  </a:lnTo>
                  <a:lnTo>
                    <a:pt x="3075" y="1540"/>
                  </a:lnTo>
                  <a:lnTo>
                    <a:pt x="3029" y="1590"/>
                  </a:lnTo>
                  <a:lnTo>
                    <a:pt x="2982" y="1639"/>
                  </a:lnTo>
                  <a:lnTo>
                    <a:pt x="2933" y="1688"/>
                  </a:lnTo>
                  <a:lnTo>
                    <a:pt x="2882" y="1734"/>
                  </a:lnTo>
                  <a:lnTo>
                    <a:pt x="2831" y="1778"/>
                  </a:lnTo>
                  <a:lnTo>
                    <a:pt x="2775" y="1820"/>
                  </a:lnTo>
                  <a:lnTo>
                    <a:pt x="2719" y="1861"/>
                  </a:lnTo>
                  <a:lnTo>
                    <a:pt x="2660" y="1899"/>
                  </a:lnTo>
                  <a:lnTo>
                    <a:pt x="2599" y="1937"/>
                  </a:lnTo>
                  <a:lnTo>
                    <a:pt x="2537" y="1971"/>
                  </a:lnTo>
                  <a:lnTo>
                    <a:pt x="2472" y="2003"/>
                  </a:lnTo>
                  <a:lnTo>
                    <a:pt x="2405" y="2034"/>
                  </a:lnTo>
                  <a:lnTo>
                    <a:pt x="2336" y="2063"/>
                  </a:lnTo>
                  <a:lnTo>
                    <a:pt x="2265" y="2089"/>
                  </a:lnTo>
                  <a:lnTo>
                    <a:pt x="2193" y="2116"/>
                  </a:lnTo>
                  <a:lnTo>
                    <a:pt x="2118" y="2140"/>
                  </a:lnTo>
                  <a:lnTo>
                    <a:pt x="2042" y="2162"/>
                  </a:lnTo>
                  <a:lnTo>
                    <a:pt x="1964" y="2184"/>
                  </a:lnTo>
                  <a:lnTo>
                    <a:pt x="1885" y="2203"/>
                  </a:lnTo>
                  <a:lnTo>
                    <a:pt x="1805" y="2220"/>
                  </a:lnTo>
                  <a:lnTo>
                    <a:pt x="1640" y="2253"/>
                  </a:lnTo>
                  <a:lnTo>
                    <a:pt x="1471" y="2281"/>
                  </a:lnTo>
                  <a:lnTo>
                    <a:pt x="1296" y="2305"/>
                  </a:lnTo>
                  <a:lnTo>
                    <a:pt x="1119" y="2325"/>
                  </a:lnTo>
                  <a:lnTo>
                    <a:pt x="937" y="2343"/>
                  </a:lnTo>
                  <a:lnTo>
                    <a:pt x="753" y="2358"/>
                  </a:lnTo>
                  <a:lnTo>
                    <a:pt x="567" y="2371"/>
                  </a:lnTo>
                  <a:lnTo>
                    <a:pt x="378" y="2382"/>
                  </a:lnTo>
                  <a:lnTo>
                    <a:pt x="0" y="240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5" name="Freeform 14 2">
              <a:extLst>
                <a:ext uri="{FF2B5EF4-FFF2-40B4-BE49-F238E27FC236}">
                  <a16:creationId xmlns:a16="http://schemas.microsoft.com/office/drawing/2014/main" id="{838381FA-074A-4137-B4F7-FEB17790F88E}"/>
                </a:ext>
              </a:extLst>
            </p:cNvPr>
            <p:cNvSpPr>
              <a:spLocks/>
            </p:cNvSpPr>
            <p:nvPr/>
          </p:nvSpPr>
          <p:spPr bwMode="auto">
            <a:xfrm rot="10800000" flipH="1">
              <a:off x="6744058" y="4136453"/>
              <a:ext cx="2371672" cy="1881795"/>
            </a:xfrm>
            <a:custGeom>
              <a:avLst/>
              <a:gdLst>
                <a:gd name="T0" fmla="*/ 3823 w 3823"/>
                <a:gd name="T1" fmla="*/ 0 h 2401"/>
                <a:gd name="T2" fmla="*/ 3725 w 3823"/>
                <a:gd name="T3" fmla="*/ 281 h 2401"/>
                <a:gd name="T4" fmla="*/ 3674 w 3823"/>
                <a:gd name="T5" fmla="*/ 419 h 2401"/>
                <a:gd name="T6" fmla="*/ 3621 w 3823"/>
                <a:gd name="T7" fmla="*/ 558 h 2401"/>
                <a:gd name="T8" fmla="*/ 3566 w 3823"/>
                <a:gd name="T9" fmla="*/ 693 h 2401"/>
                <a:gd name="T10" fmla="*/ 3509 w 3823"/>
                <a:gd name="T11" fmla="*/ 825 h 2401"/>
                <a:gd name="T12" fmla="*/ 3448 w 3823"/>
                <a:gd name="T13" fmla="*/ 954 h 2401"/>
                <a:gd name="T14" fmla="*/ 3383 w 3823"/>
                <a:gd name="T15" fmla="*/ 1080 h 2401"/>
                <a:gd name="T16" fmla="*/ 3313 w 3823"/>
                <a:gd name="T17" fmla="*/ 1203 h 2401"/>
                <a:gd name="T18" fmla="*/ 3240 w 3823"/>
                <a:gd name="T19" fmla="*/ 1321 h 2401"/>
                <a:gd name="T20" fmla="*/ 3201 w 3823"/>
                <a:gd name="T21" fmla="*/ 1378 h 2401"/>
                <a:gd name="T22" fmla="*/ 3159 w 3823"/>
                <a:gd name="T23" fmla="*/ 1433 h 2401"/>
                <a:gd name="T24" fmla="*/ 3118 w 3823"/>
                <a:gd name="T25" fmla="*/ 1486 h 2401"/>
                <a:gd name="T26" fmla="*/ 3075 w 3823"/>
                <a:gd name="T27" fmla="*/ 1540 h 2401"/>
                <a:gd name="T28" fmla="*/ 3029 w 3823"/>
                <a:gd name="T29" fmla="*/ 1590 h 2401"/>
                <a:gd name="T30" fmla="*/ 2982 w 3823"/>
                <a:gd name="T31" fmla="*/ 1639 h 2401"/>
                <a:gd name="T32" fmla="*/ 2933 w 3823"/>
                <a:gd name="T33" fmla="*/ 1688 h 2401"/>
                <a:gd name="T34" fmla="*/ 2882 w 3823"/>
                <a:gd name="T35" fmla="*/ 1734 h 2401"/>
                <a:gd name="T36" fmla="*/ 2831 w 3823"/>
                <a:gd name="T37" fmla="*/ 1778 h 2401"/>
                <a:gd name="T38" fmla="*/ 2775 w 3823"/>
                <a:gd name="T39" fmla="*/ 1820 h 2401"/>
                <a:gd name="T40" fmla="*/ 2719 w 3823"/>
                <a:gd name="T41" fmla="*/ 1861 h 2401"/>
                <a:gd name="T42" fmla="*/ 2660 w 3823"/>
                <a:gd name="T43" fmla="*/ 1899 h 2401"/>
                <a:gd name="T44" fmla="*/ 2599 w 3823"/>
                <a:gd name="T45" fmla="*/ 1937 h 2401"/>
                <a:gd name="T46" fmla="*/ 2537 w 3823"/>
                <a:gd name="T47" fmla="*/ 1971 h 2401"/>
                <a:gd name="T48" fmla="*/ 2472 w 3823"/>
                <a:gd name="T49" fmla="*/ 2003 h 2401"/>
                <a:gd name="T50" fmla="*/ 2405 w 3823"/>
                <a:gd name="T51" fmla="*/ 2034 h 2401"/>
                <a:gd name="T52" fmla="*/ 2336 w 3823"/>
                <a:gd name="T53" fmla="*/ 2063 h 2401"/>
                <a:gd name="T54" fmla="*/ 2265 w 3823"/>
                <a:gd name="T55" fmla="*/ 2089 h 2401"/>
                <a:gd name="T56" fmla="*/ 2193 w 3823"/>
                <a:gd name="T57" fmla="*/ 2116 h 2401"/>
                <a:gd name="T58" fmla="*/ 2118 w 3823"/>
                <a:gd name="T59" fmla="*/ 2140 h 2401"/>
                <a:gd name="T60" fmla="*/ 2042 w 3823"/>
                <a:gd name="T61" fmla="*/ 2162 h 2401"/>
                <a:gd name="T62" fmla="*/ 1964 w 3823"/>
                <a:gd name="T63" fmla="*/ 2184 h 2401"/>
                <a:gd name="T64" fmla="*/ 1885 w 3823"/>
                <a:gd name="T65" fmla="*/ 2203 h 2401"/>
                <a:gd name="T66" fmla="*/ 1805 w 3823"/>
                <a:gd name="T67" fmla="*/ 2220 h 2401"/>
                <a:gd name="T68" fmla="*/ 1640 w 3823"/>
                <a:gd name="T69" fmla="*/ 2253 h 2401"/>
                <a:gd name="T70" fmla="*/ 1471 w 3823"/>
                <a:gd name="T71" fmla="*/ 2281 h 2401"/>
                <a:gd name="T72" fmla="*/ 1296 w 3823"/>
                <a:gd name="T73" fmla="*/ 2305 h 2401"/>
                <a:gd name="T74" fmla="*/ 1119 w 3823"/>
                <a:gd name="T75" fmla="*/ 2325 h 2401"/>
                <a:gd name="T76" fmla="*/ 937 w 3823"/>
                <a:gd name="T77" fmla="*/ 2343 h 2401"/>
                <a:gd name="T78" fmla="*/ 753 w 3823"/>
                <a:gd name="T79" fmla="*/ 2358 h 2401"/>
                <a:gd name="T80" fmla="*/ 567 w 3823"/>
                <a:gd name="T81" fmla="*/ 2371 h 2401"/>
                <a:gd name="T82" fmla="*/ 378 w 3823"/>
                <a:gd name="T83" fmla="*/ 2382 h 2401"/>
                <a:gd name="T84" fmla="*/ 0 w 3823"/>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3" h="2401">
                  <a:moveTo>
                    <a:pt x="3823" y="0"/>
                  </a:moveTo>
                  <a:lnTo>
                    <a:pt x="3725" y="281"/>
                  </a:lnTo>
                  <a:lnTo>
                    <a:pt x="3674" y="419"/>
                  </a:lnTo>
                  <a:lnTo>
                    <a:pt x="3621" y="558"/>
                  </a:lnTo>
                  <a:lnTo>
                    <a:pt x="3566" y="693"/>
                  </a:lnTo>
                  <a:lnTo>
                    <a:pt x="3509" y="825"/>
                  </a:lnTo>
                  <a:lnTo>
                    <a:pt x="3448" y="954"/>
                  </a:lnTo>
                  <a:lnTo>
                    <a:pt x="3383" y="1080"/>
                  </a:lnTo>
                  <a:lnTo>
                    <a:pt x="3313" y="1203"/>
                  </a:lnTo>
                  <a:lnTo>
                    <a:pt x="3240" y="1321"/>
                  </a:lnTo>
                  <a:lnTo>
                    <a:pt x="3201" y="1378"/>
                  </a:lnTo>
                  <a:lnTo>
                    <a:pt x="3159" y="1433"/>
                  </a:lnTo>
                  <a:lnTo>
                    <a:pt x="3118" y="1486"/>
                  </a:lnTo>
                  <a:lnTo>
                    <a:pt x="3075" y="1540"/>
                  </a:lnTo>
                  <a:lnTo>
                    <a:pt x="3029" y="1590"/>
                  </a:lnTo>
                  <a:lnTo>
                    <a:pt x="2982" y="1639"/>
                  </a:lnTo>
                  <a:lnTo>
                    <a:pt x="2933" y="1688"/>
                  </a:lnTo>
                  <a:lnTo>
                    <a:pt x="2882" y="1734"/>
                  </a:lnTo>
                  <a:lnTo>
                    <a:pt x="2831" y="1778"/>
                  </a:lnTo>
                  <a:lnTo>
                    <a:pt x="2775" y="1820"/>
                  </a:lnTo>
                  <a:lnTo>
                    <a:pt x="2719" y="1861"/>
                  </a:lnTo>
                  <a:lnTo>
                    <a:pt x="2660" y="1899"/>
                  </a:lnTo>
                  <a:lnTo>
                    <a:pt x="2599" y="1937"/>
                  </a:lnTo>
                  <a:lnTo>
                    <a:pt x="2537" y="1971"/>
                  </a:lnTo>
                  <a:lnTo>
                    <a:pt x="2472" y="2003"/>
                  </a:lnTo>
                  <a:lnTo>
                    <a:pt x="2405" y="2034"/>
                  </a:lnTo>
                  <a:lnTo>
                    <a:pt x="2336" y="2063"/>
                  </a:lnTo>
                  <a:lnTo>
                    <a:pt x="2265" y="2089"/>
                  </a:lnTo>
                  <a:lnTo>
                    <a:pt x="2193" y="2116"/>
                  </a:lnTo>
                  <a:lnTo>
                    <a:pt x="2118" y="2140"/>
                  </a:lnTo>
                  <a:lnTo>
                    <a:pt x="2042" y="2162"/>
                  </a:lnTo>
                  <a:lnTo>
                    <a:pt x="1964" y="2184"/>
                  </a:lnTo>
                  <a:lnTo>
                    <a:pt x="1885" y="2203"/>
                  </a:lnTo>
                  <a:lnTo>
                    <a:pt x="1805" y="2220"/>
                  </a:lnTo>
                  <a:lnTo>
                    <a:pt x="1640" y="2253"/>
                  </a:lnTo>
                  <a:lnTo>
                    <a:pt x="1471" y="2281"/>
                  </a:lnTo>
                  <a:lnTo>
                    <a:pt x="1296" y="2305"/>
                  </a:lnTo>
                  <a:lnTo>
                    <a:pt x="1119" y="2325"/>
                  </a:lnTo>
                  <a:lnTo>
                    <a:pt x="937" y="2343"/>
                  </a:lnTo>
                  <a:lnTo>
                    <a:pt x="753" y="2358"/>
                  </a:lnTo>
                  <a:lnTo>
                    <a:pt x="567" y="2371"/>
                  </a:lnTo>
                  <a:lnTo>
                    <a:pt x="378" y="2382"/>
                  </a:lnTo>
                  <a:lnTo>
                    <a:pt x="0" y="240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9" name="TextBox 8">
            <a:extLst>
              <a:ext uri="{FF2B5EF4-FFF2-40B4-BE49-F238E27FC236}">
                <a16:creationId xmlns:a16="http://schemas.microsoft.com/office/drawing/2014/main" id="{2F0B9C9E-C070-47F2-8790-FAE79D9DEE68}"/>
              </a:ext>
            </a:extLst>
          </p:cNvPr>
          <p:cNvSpPr txBox="1"/>
          <p:nvPr/>
        </p:nvSpPr>
        <p:spPr>
          <a:xfrm>
            <a:off x="3149722" y="4403470"/>
            <a:ext cx="242374" cy="215444"/>
          </a:xfrm>
          <a:prstGeom prst="rect">
            <a:avLst/>
          </a:prstGeom>
          <a:noFill/>
          <a:ln w="12700">
            <a:noFill/>
          </a:ln>
        </p:spPr>
        <p:txBody>
          <a:bodyPr wrap="none" rtlCol="0">
            <a:spAutoFit/>
          </a:bodyPr>
          <a:lstStyle/>
          <a:p>
            <a:pPr algn="ctr"/>
            <a:r>
              <a:rPr lang="en-GB" sz="800" dirty="0"/>
              <a:t>0</a:t>
            </a:r>
          </a:p>
        </p:txBody>
      </p:sp>
      <p:sp>
        <p:nvSpPr>
          <p:cNvPr id="27" name="TextBox 26">
            <a:extLst>
              <a:ext uri="{FF2B5EF4-FFF2-40B4-BE49-F238E27FC236}">
                <a16:creationId xmlns:a16="http://schemas.microsoft.com/office/drawing/2014/main" id="{619E6837-6F0E-4E14-906E-048C70E4FB16}"/>
              </a:ext>
            </a:extLst>
          </p:cNvPr>
          <p:cNvSpPr txBox="1"/>
          <p:nvPr/>
        </p:nvSpPr>
        <p:spPr>
          <a:xfrm>
            <a:off x="4377459" y="4386602"/>
            <a:ext cx="328936" cy="215444"/>
          </a:xfrm>
          <a:prstGeom prst="rect">
            <a:avLst/>
          </a:prstGeom>
          <a:noFill/>
          <a:ln w="12700">
            <a:noFill/>
          </a:ln>
        </p:spPr>
        <p:txBody>
          <a:bodyPr wrap="none" rtlCol="0">
            <a:spAutoFit/>
          </a:bodyPr>
          <a:lstStyle/>
          <a:p>
            <a:pPr algn="ctr"/>
            <a:r>
              <a:rPr lang="en-GB" sz="800" dirty="0"/>
              <a:t>0.5</a:t>
            </a:r>
          </a:p>
        </p:txBody>
      </p:sp>
      <p:sp>
        <p:nvSpPr>
          <p:cNvPr id="29" name="TextBox 28">
            <a:extLst>
              <a:ext uri="{FF2B5EF4-FFF2-40B4-BE49-F238E27FC236}">
                <a16:creationId xmlns:a16="http://schemas.microsoft.com/office/drawing/2014/main" id="{53BD3C09-E369-4358-B02E-6A3244BA7170}"/>
              </a:ext>
            </a:extLst>
          </p:cNvPr>
          <p:cNvSpPr txBox="1"/>
          <p:nvPr/>
        </p:nvSpPr>
        <p:spPr>
          <a:xfrm>
            <a:off x="5559446" y="4387828"/>
            <a:ext cx="328936" cy="215444"/>
          </a:xfrm>
          <a:prstGeom prst="rect">
            <a:avLst/>
          </a:prstGeom>
          <a:noFill/>
          <a:ln w="12700">
            <a:noFill/>
          </a:ln>
        </p:spPr>
        <p:txBody>
          <a:bodyPr wrap="none" rtlCol="0">
            <a:spAutoFit/>
          </a:bodyPr>
          <a:lstStyle/>
          <a:p>
            <a:pPr algn="ctr"/>
            <a:r>
              <a:rPr lang="en-GB" sz="800" dirty="0"/>
              <a:t>1.0</a:t>
            </a:r>
          </a:p>
        </p:txBody>
      </p:sp>
      <p:cxnSp>
        <p:nvCxnSpPr>
          <p:cNvPr id="33" name="Straight Connector 32">
            <a:extLst>
              <a:ext uri="{FF2B5EF4-FFF2-40B4-BE49-F238E27FC236}">
                <a16:creationId xmlns:a16="http://schemas.microsoft.com/office/drawing/2014/main" id="{F0CA8303-06E8-423B-AF44-914A079687F9}"/>
              </a:ext>
            </a:extLst>
          </p:cNvPr>
          <p:cNvCxnSpPr/>
          <p:nvPr/>
        </p:nvCxnSpPr>
        <p:spPr>
          <a:xfrm>
            <a:off x="4540999" y="4548511"/>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57CF15-C94A-477E-B7F8-267634BAD018}"/>
              </a:ext>
            </a:extLst>
          </p:cNvPr>
          <p:cNvCxnSpPr/>
          <p:nvPr/>
        </p:nvCxnSpPr>
        <p:spPr>
          <a:xfrm>
            <a:off x="5724880" y="4546259"/>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D37633-F1C7-4E5B-AB53-AF402E11D0AD}"/>
              </a:ext>
            </a:extLst>
          </p:cNvPr>
          <p:cNvSpPr txBox="1"/>
          <p:nvPr/>
        </p:nvSpPr>
        <p:spPr>
          <a:xfrm>
            <a:off x="4417531" y="5351581"/>
            <a:ext cx="1051891" cy="400110"/>
          </a:xfrm>
          <a:prstGeom prst="rect">
            <a:avLst/>
          </a:prstGeom>
          <a:noFill/>
          <a:ln w="12700">
            <a:noFill/>
          </a:ln>
        </p:spPr>
        <p:txBody>
          <a:bodyPr wrap="none" rtlCol="0">
            <a:spAutoFit/>
          </a:bodyPr>
          <a:lstStyle/>
          <a:p>
            <a:pPr algn="ctr"/>
            <a:r>
              <a:rPr lang="en-GB" sz="1000" dirty="0">
                <a:solidFill>
                  <a:srgbClr val="FF0000"/>
                </a:solidFill>
              </a:rPr>
              <a:t>Maximum point</a:t>
            </a:r>
          </a:p>
          <a:p>
            <a:pPr algn="ctr"/>
            <a:r>
              <a:rPr lang="en-GB" sz="1000" dirty="0">
                <a:solidFill>
                  <a:srgbClr val="FF0000"/>
                </a:solidFill>
              </a:rPr>
              <a:t>(optimum)</a:t>
            </a:r>
          </a:p>
        </p:txBody>
      </p:sp>
      <p:sp>
        <p:nvSpPr>
          <p:cNvPr id="35" name="Oval 34">
            <a:extLst>
              <a:ext uri="{FF2B5EF4-FFF2-40B4-BE49-F238E27FC236}">
                <a16:creationId xmlns:a16="http://schemas.microsoft.com/office/drawing/2014/main" id="{555CDF09-2C92-4C2A-9081-B57EF4252D85}"/>
              </a:ext>
            </a:extLst>
          </p:cNvPr>
          <p:cNvSpPr/>
          <p:nvPr/>
        </p:nvSpPr>
        <p:spPr>
          <a:xfrm>
            <a:off x="5677980" y="4605337"/>
            <a:ext cx="88435" cy="813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46" name="Connector: Curved 45">
            <a:extLst>
              <a:ext uri="{FF2B5EF4-FFF2-40B4-BE49-F238E27FC236}">
                <a16:creationId xmlns:a16="http://schemas.microsoft.com/office/drawing/2014/main" id="{3FE76948-03E5-4547-A184-D49EB2877D64}"/>
              </a:ext>
            </a:extLst>
          </p:cNvPr>
          <p:cNvCxnSpPr>
            <a:cxnSpLocks/>
            <a:stCxn id="34" idx="0"/>
            <a:endCxn id="35" idx="4"/>
          </p:cNvCxnSpPr>
          <p:nvPr/>
        </p:nvCxnSpPr>
        <p:spPr>
          <a:xfrm rot="5400000" flipH="1" flipV="1">
            <a:off x="5000378" y="4629762"/>
            <a:ext cx="664918" cy="778721"/>
          </a:xfrm>
          <a:prstGeom prst="curved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B0F236-574C-482D-A2FF-5CDEFD79F818}"/>
              </a:ext>
            </a:extLst>
          </p:cNvPr>
          <p:cNvSpPr txBox="1"/>
          <p:nvPr/>
        </p:nvSpPr>
        <p:spPr>
          <a:xfrm>
            <a:off x="7201495" y="5351581"/>
            <a:ext cx="1051891" cy="400110"/>
          </a:xfrm>
          <a:prstGeom prst="rect">
            <a:avLst/>
          </a:prstGeom>
          <a:noFill/>
          <a:ln w="12700">
            <a:noFill/>
          </a:ln>
        </p:spPr>
        <p:txBody>
          <a:bodyPr wrap="none" rtlCol="0">
            <a:spAutoFit/>
          </a:bodyPr>
          <a:lstStyle/>
          <a:p>
            <a:pPr algn="ctr"/>
            <a:r>
              <a:rPr lang="en-GB" sz="1000" dirty="0">
                <a:solidFill>
                  <a:srgbClr val="FF0000"/>
                </a:solidFill>
              </a:rPr>
              <a:t>Maximum point</a:t>
            </a:r>
          </a:p>
          <a:p>
            <a:pPr algn="ctr"/>
            <a:r>
              <a:rPr lang="en-GB" sz="1000" dirty="0">
                <a:solidFill>
                  <a:srgbClr val="FF0000"/>
                </a:solidFill>
              </a:rPr>
              <a:t>(optimum)</a:t>
            </a:r>
          </a:p>
        </p:txBody>
      </p:sp>
      <p:sp>
        <p:nvSpPr>
          <p:cNvPr id="56" name="Oval 55">
            <a:extLst>
              <a:ext uri="{FF2B5EF4-FFF2-40B4-BE49-F238E27FC236}">
                <a16:creationId xmlns:a16="http://schemas.microsoft.com/office/drawing/2014/main" id="{B3C91957-2E23-4969-80C5-9A8E8D8186F1}"/>
              </a:ext>
            </a:extLst>
          </p:cNvPr>
          <p:cNvSpPr/>
          <p:nvPr/>
        </p:nvSpPr>
        <p:spPr>
          <a:xfrm>
            <a:off x="6691141" y="4605337"/>
            <a:ext cx="88435" cy="813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57" name="Connector: Curved 56">
            <a:extLst>
              <a:ext uri="{FF2B5EF4-FFF2-40B4-BE49-F238E27FC236}">
                <a16:creationId xmlns:a16="http://schemas.microsoft.com/office/drawing/2014/main" id="{D6817B74-70F4-4806-8E06-1CF6E138BF46}"/>
              </a:ext>
            </a:extLst>
          </p:cNvPr>
          <p:cNvCxnSpPr>
            <a:cxnSpLocks/>
            <a:stCxn id="55" idx="0"/>
            <a:endCxn id="56" idx="4"/>
          </p:cNvCxnSpPr>
          <p:nvPr/>
        </p:nvCxnSpPr>
        <p:spPr>
          <a:xfrm rot="16200000" flipV="1">
            <a:off x="6898941" y="4523081"/>
            <a:ext cx="664918" cy="992082"/>
          </a:xfrm>
          <a:prstGeom prst="curved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AA413A-B7AA-4046-AB5E-9E14A7C5628F}"/>
              </a:ext>
            </a:extLst>
          </p:cNvPr>
          <p:cNvSpPr txBox="1"/>
          <p:nvPr/>
        </p:nvSpPr>
        <p:spPr>
          <a:xfrm>
            <a:off x="6566967" y="4413581"/>
            <a:ext cx="242374" cy="215444"/>
          </a:xfrm>
          <a:prstGeom prst="rect">
            <a:avLst/>
          </a:prstGeom>
          <a:noFill/>
          <a:ln w="12700">
            <a:noFill/>
          </a:ln>
        </p:spPr>
        <p:txBody>
          <a:bodyPr wrap="none" rtlCol="0">
            <a:spAutoFit/>
          </a:bodyPr>
          <a:lstStyle/>
          <a:p>
            <a:pPr algn="ctr"/>
            <a:r>
              <a:rPr lang="en-GB" sz="800" dirty="0"/>
              <a:t>0</a:t>
            </a:r>
          </a:p>
        </p:txBody>
      </p:sp>
      <p:sp>
        <p:nvSpPr>
          <p:cNvPr id="59" name="TextBox 58">
            <a:extLst>
              <a:ext uri="{FF2B5EF4-FFF2-40B4-BE49-F238E27FC236}">
                <a16:creationId xmlns:a16="http://schemas.microsoft.com/office/drawing/2014/main" id="{0E7C0DFB-AA6B-4C25-890F-21C45D971407}"/>
              </a:ext>
            </a:extLst>
          </p:cNvPr>
          <p:cNvSpPr txBox="1"/>
          <p:nvPr/>
        </p:nvSpPr>
        <p:spPr>
          <a:xfrm>
            <a:off x="7834844" y="4396713"/>
            <a:ext cx="328936" cy="215444"/>
          </a:xfrm>
          <a:prstGeom prst="rect">
            <a:avLst/>
          </a:prstGeom>
          <a:noFill/>
          <a:ln w="12700">
            <a:noFill/>
          </a:ln>
        </p:spPr>
        <p:txBody>
          <a:bodyPr wrap="none" rtlCol="0">
            <a:spAutoFit/>
          </a:bodyPr>
          <a:lstStyle/>
          <a:p>
            <a:pPr algn="ctr"/>
            <a:r>
              <a:rPr lang="en-GB" sz="800" dirty="0"/>
              <a:t>0.5</a:t>
            </a:r>
          </a:p>
        </p:txBody>
      </p:sp>
      <p:sp>
        <p:nvSpPr>
          <p:cNvPr id="60" name="TextBox 59">
            <a:extLst>
              <a:ext uri="{FF2B5EF4-FFF2-40B4-BE49-F238E27FC236}">
                <a16:creationId xmlns:a16="http://schemas.microsoft.com/office/drawing/2014/main" id="{B0005D07-988D-4298-B630-91BB9B9A7030}"/>
              </a:ext>
            </a:extLst>
          </p:cNvPr>
          <p:cNvSpPr txBox="1"/>
          <p:nvPr/>
        </p:nvSpPr>
        <p:spPr>
          <a:xfrm>
            <a:off x="9016831" y="4397939"/>
            <a:ext cx="328936" cy="215444"/>
          </a:xfrm>
          <a:prstGeom prst="rect">
            <a:avLst/>
          </a:prstGeom>
          <a:noFill/>
          <a:ln w="12700">
            <a:noFill/>
          </a:ln>
        </p:spPr>
        <p:txBody>
          <a:bodyPr wrap="none" rtlCol="0">
            <a:spAutoFit/>
          </a:bodyPr>
          <a:lstStyle/>
          <a:p>
            <a:pPr algn="ctr"/>
            <a:r>
              <a:rPr lang="en-GB" sz="800" dirty="0"/>
              <a:t>1.0</a:t>
            </a:r>
          </a:p>
        </p:txBody>
      </p:sp>
      <p:cxnSp>
        <p:nvCxnSpPr>
          <p:cNvPr id="61" name="Straight Connector 60">
            <a:extLst>
              <a:ext uri="{FF2B5EF4-FFF2-40B4-BE49-F238E27FC236}">
                <a16:creationId xmlns:a16="http://schemas.microsoft.com/office/drawing/2014/main" id="{A4131E21-7693-4F14-AD3C-C7FC2ACCC7B8}"/>
              </a:ext>
            </a:extLst>
          </p:cNvPr>
          <p:cNvCxnSpPr>
            <a:cxnSpLocks/>
          </p:cNvCxnSpPr>
          <p:nvPr/>
        </p:nvCxnSpPr>
        <p:spPr>
          <a:xfrm>
            <a:off x="8002836" y="4555447"/>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D8DDA4E-6C3E-4887-BFCB-AB1C65B28D68}"/>
              </a:ext>
            </a:extLst>
          </p:cNvPr>
          <p:cNvCxnSpPr/>
          <p:nvPr/>
        </p:nvCxnSpPr>
        <p:spPr>
          <a:xfrm>
            <a:off x="9182265" y="4553195"/>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4833" name="Picture 34832" descr="\documentclass{article}&#10;\usepackage{cancel}&#10;\usepackage{amsmath}&#10;\pagestyle{empty}&#10;\begin{document}&#10;&#10;&#10;&#10;&#10;$log(x)$&#10;&#10;&#10;\end{document}" title="IguanaTex Bitmap Display">
            <a:extLst>
              <a:ext uri="{FF2B5EF4-FFF2-40B4-BE49-F238E27FC236}">
                <a16:creationId xmlns:a16="http://schemas.microsoft.com/office/drawing/2014/main" id="{0CA84D74-0AFD-40A5-9874-37F92E6A64EE}"/>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rot="16200000">
            <a:off x="2915960" y="5454551"/>
            <a:ext cx="384000" cy="152686"/>
          </a:xfrm>
          <a:prstGeom prst="rect">
            <a:avLst/>
          </a:prstGeom>
        </p:spPr>
      </p:pic>
      <p:pic>
        <p:nvPicPr>
          <p:cNvPr id="34837" name="Picture 34836" descr="\documentclass{article}&#10;\usepackage{cancel}&#10;\usepackage{amsmath}&#10;\pagestyle{empty}&#10;\begin{document}&#10;&#10;&#10;&#10;&#10;$log(1-x)$&#10;&#10;&#10;\end{document}" title="IguanaTex Bitmap Display">
            <a:extLst>
              <a:ext uri="{FF2B5EF4-FFF2-40B4-BE49-F238E27FC236}">
                <a16:creationId xmlns:a16="http://schemas.microsoft.com/office/drawing/2014/main" id="{A175BD0F-5B2C-4C2B-92E7-CAEB670964E7}"/>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rot="16200000">
            <a:off x="6230777" y="5480373"/>
            <a:ext cx="644572" cy="152686"/>
          </a:xfrm>
          <a:prstGeom prst="rect">
            <a:avLst/>
          </a:prstGeom>
        </p:spPr>
      </p:pic>
    </p:spTree>
    <p:extLst>
      <p:ext uri="{BB962C8B-B14F-4D97-AF65-F5344CB8AC3E}">
        <p14:creationId xmlns:p14="http://schemas.microsoft.com/office/powerpoint/2010/main" val="346401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B5CF-3A62-4314-9890-9520431C6149}"/>
              </a:ext>
            </a:extLst>
          </p:cNvPr>
          <p:cNvSpPr>
            <a:spLocks noGrp="1"/>
          </p:cNvSpPr>
          <p:nvPr>
            <p:ph type="title"/>
          </p:nvPr>
        </p:nvSpPr>
        <p:spPr/>
        <p:txBody>
          <a:bodyPr/>
          <a:lstStyle/>
          <a:p>
            <a:r>
              <a:rPr lang="en-GB" dirty="0"/>
              <a:t>Logistic Regression: Loss function</a:t>
            </a:r>
          </a:p>
        </p:txBody>
      </p:sp>
      <p:sp>
        <p:nvSpPr>
          <p:cNvPr id="6" name="Content Placeholder 5">
            <a:extLst>
              <a:ext uri="{FF2B5EF4-FFF2-40B4-BE49-F238E27FC236}">
                <a16:creationId xmlns:a16="http://schemas.microsoft.com/office/drawing/2014/main" id="{AECA4466-E7A2-4762-9B0A-9A81D1EEDB33}"/>
              </a:ext>
            </a:extLst>
          </p:cNvPr>
          <p:cNvSpPr>
            <a:spLocks noGrp="1"/>
          </p:cNvSpPr>
          <p:nvPr>
            <p:ph idx="1"/>
          </p:nvPr>
        </p:nvSpPr>
        <p:spPr/>
        <p:txBody>
          <a:bodyPr>
            <a:normAutofit/>
          </a:bodyPr>
          <a:lstStyle/>
          <a:p>
            <a:r>
              <a:rPr lang="en-GB" sz="1800" dirty="0"/>
              <a:t>In neural networks, we prefer to use </a:t>
            </a:r>
            <a:r>
              <a:rPr lang="en-GB" sz="1800" dirty="0">
                <a:solidFill>
                  <a:srgbClr val="FF0000"/>
                </a:solidFill>
              </a:rPr>
              <a:t>gradient descent </a:t>
            </a:r>
            <a:r>
              <a:rPr lang="en-GB" sz="1800" dirty="0"/>
              <a:t>instead of ascent to find the optimum point. We do this because the learning/optimising of neural networks is posed as a “minimisation of loss” problem, so this is where we add the negative sign to the log of Bernoulli distribution, the result is the </a:t>
            </a:r>
            <a:r>
              <a:rPr lang="en-GB" sz="1800" dirty="0">
                <a:solidFill>
                  <a:srgbClr val="FF0000"/>
                </a:solidFill>
              </a:rPr>
              <a:t>Binary Cross-Entropy</a:t>
            </a:r>
            <a:r>
              <a:rPr lang="en-GB" sz="1800" dirty="0"/>
              <a:t> Loss function:</a:t>
            </a:r>
          </a:p>
        </p:txBody>
      </p:sp>
      <p:pic>
        <p:nvPicPr>
          <p:cNvPr id="21" name="Picture 20" descr="\documentclass{article}&#10;\usepackage{cancel}&#10;\usepackage{amsmath}&#10;\pagestyle{empty}&#10;\begin{document}&#10;&#10;&#10;&#10;&#10;\begin{equation*}&#10;\begin{split}&#10;\textrm{Loss}(y,p)&amp;= - \log(P(y|x;\theta)) \\&#10;&amp;= -\left(\log(p^y) + \log\left((1 - p)^{1-y}\right)\right) \\&#10;&amp;= -y \log(p) - (1-y) \log\left(1 - p\right) \\&#10;\end{split}&#10;\end{equation*}&#10;&#10;&#10;\end{document}" title="IguanaTex Bitmap Display">
            <a:extLst>
              <a:ext uri="{FF2B5EF4-FFF2-40B4-BE49-F238E27FC236}">
                <a16:creationId xmlns:a16="http://schemas.microsoft.com/office/drawing/2014/main" id="{4D74381A-FCDB-44BC-9122-140D51F167B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810522" y="2702773"/>
            <a:ext cx="4174627" cy="939428"/>
          </a:xfrm>
          <a:prstGeom prst="rect">
            <a:avLst/>
          </a:prstGeom>
        </p:spPr>
      </p:pic>
      <p:cxnSp>
        <p:nvCxnSpPr>
          <p:cNvPr id="12" name="Straight Arrow Connector 11">
            <a:extLst>
              <a:ext uri="{FF2B5EF4-FFF2-40B4-BE49-F238E27FC236}">
                <a16:creationId xmlns:a16="http://schemas.microsoft.com/office/drawing/2014/main" id="{3B9E2693-D9BC-4B03-A5C8-7AC6BE818B78}"/>
              </a:ext>
            </a:extLst>
          </p:cNvPr>
          <p:cNvCxnSpPr>
            <a:cxnSpLocks/>
          </p:cNvCxnSpPr>
          <p:nvPr/>
        </p:nvCxnSpPr>
        <p:spPr>
          <a:xfrm>
            <a:off x="7485133" y="3738254"/>
            <a:ext cx="185212" cy="580148"/>
          </a:xfrm>
          <a:prstGeom prst="straightConnector1">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D6C312-B883-41B1-8D6D-828882A6C7EB}"/>
              </a:ext>
            </a:extLst>
          </p:cNvPr>
          <p:cNvCxnSpPr>
            <a:cxnSpLocks/>
          </p:cNvCxnSpPr>
          <p:nvPr/>
        </p:nvCxnSpPr>
        <p:spPr>
          <a:xfrm flipH="1">
            <a:off x="5235050" y="3793913"/>
            <a:ext cx="315588" cy="537647"/>
          </a:xfrm>
          <a:prstGeom prst="straightConnector1">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11C3DC-E48D-4BE7-85B1-6107F2F94DC6}"/>
              </a:ext>
            </a:extLst>
          </p:cNvPr>
          <p:cNvSpPr>
            <a:spLocks noChangeArrowheads="1"/>
          </p:cNvSpPr>
          <p:nvPr/>
        </p:nvSpPr>
        <p:spPr bwMode="auto">
          <a:xfrm rot="10800000" flipV="1">
            <a:off x="6724631" y="4340898"/>
            <a:ext cx="5551" cy="201918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Rectangle 10">
            <a:extLst>
              <a:ext uri="{FF2B5EF4-FFF2-40B4-BE49-F238E27FC236}">
                <a16:creationId xmlns:a16="http://schemas.microsoft.com/office/drawing/2014/main" id="{9A44CDF2-C86D-4C33-9483-39FD1204AC57}"/>
              </a:ext>
            </a:extLst>
          </p:cNvPr>
          <p:cNvSpPr>
            <a:spLocks noChangeArrowheads="1"/>
          </p:cNvSpPr>
          <p:nvPr/>
        </p:nvSpPr>
        <p:spPr bwMode="auto">
          <a:xfrm rot="10800000" flipV="1">
            <a:off x="6644141" y="6165531"/>
            <a:ext cx="3008651" cy="5551"/>
          </a:xfrm>
          <a:prstGeom prst="rect">
            <a:avLst/>
          </a:prstGeom>
          <a:solidFill>
            <a:srgbClr val="6E6E6E"/>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9CE05BDA-0429-42B5-B0F3-CBE4B2300433}"/>
              </a:ext>
            </a:extLst>
          </p:cNvPr>
          <p:cNvSpPr>
            <a:spLocks noChangeArrowheads="1"/>
          </p:cNvSpPr>
          <p:nvPr/>
        </p:nvSpPr>
        <p:spPr bwMode="auto">
          <a:xfrm rot="10800000" flipV="1">
            <a:off x="3328010" y="4315778"/>
            <a:ext cx="6939" cy="201918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Rectangle 12">
            <a:extLst>
              <a:ext uri="{FF2B5EF4-FFF2-40B4-BE49-F238E27FC236}">
                <a16:creationId xmlns:a16="http://schemas.microsoft.com/office/drawing/2014/main" id="{04436E55-6629-43F4-BC0C-F73398D527E6}"/>
              </a:ext>
            </a:extLst>
          </p:cNvPr>
          <p:cNvSpPr>
            <a:spLocks noChangeArrowheads="1"/>
          </p:cNvSpPr>
          <p:nvPr/>
        </p:nvSpPr>
        <p:spPr bwMode="auto">
          <a:xfrm rot="10800000" flipV="1">
            <a:off x="3156715" y="6164143"/>
            <a:ext cx="3008651" cy="6939"/>
          </a:xfrm>
          <a:prstGeom prst="rect">
            <a:avLst/>
          </a:prstGeom>
          <a:solidFill>
            <a:srgbClr val="6E6E6E"/>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grpSp>
        <p:nvGrpSpPr>
          <p:cNvPr id="16" name="Group 15">
            <a:extLst>
              <a:ext uri="{FF2B5EF4-FFF2-40B4-BE49-F238E27FC236}">
                <a16:creationId xmlns:a16="http://schemas.microsoft.com/office/drawing/2014/main" id="{DB95731F-F1AE-46F0-AD15-EC086929280D}"/>
              </a:ext>
            </a:extLst>
          </p:cNvPr>
          <p:cNvGrpSpPr/>
          <p:nvPr/>
        </p:nvGrpSpPr>
        <p:grpSpPr>
          <a:xfrm flipV="1">
            <a:off x="3355164" y="4443974"/>
            <a:ext cx="5760566" cy="1712567"/>
            <a:chOff x="3355164" y="4136453"/>
            <a:chExt cx="5760566" cy="1885183"/>
          </a:xfrm>
        </p:grpSpPr>
        <p:sp>
          <p:nvSpPr>
            <p:cNvPr id="18" name="Freeform 14 1">
              <a:extLst>
                <a:ext uri="{FF2B5EF4-FFF2-40B4-BE49-F238E27FC236}">
                  <a16:creationId xmlns:a16="http://schemas.microsoft.com/office/drawing/2014/main" id="{146C8B9D-C8D9-4F6D-8D6A-3B16548F3E03}"/>
                </a:ext>
              </a:extLst>
            </p:cNvPr>
            <p:cNvSpPr>
              <a:spLocks/>
            </p:cNvSpPr>
            <p:nvPr/>
          </p:nvSpPr>
          <p:spPr bwMode="auto">
            <a:xfrm rot="10800000">
              <a:off x="3355164" y="4139841"/>
              <a:ext cx="2371672" cy="1881795"/>
            </a:xfrm>
            <a:custGeom>
              <a:avLst/>
              <a:gdLst>
                <a:gd name="T0" fmla="*/ 3823 w 3823"/>
                <a:gd name="T1" fmla="*/ 0 h 2401"/>
                <a:gd name="T2" fmla="*/ 3725 w 3823"/>
                <a:gd name="T3" fmla="*/ 281 h 2401"/>
                <a:gd name="T4" fmla="*/ 3674 w 3823"/>
                <a:gd name="T5" fmla="*/ 419 h 2401"/>
                <a:gd name="T6" fmla="*/ 3621 w 3823"/>
                <a:gd name="T7" fmla="*/ 558 h 2401"/>
                <a:gd name="T8" fmla="*/ 3566 w 3823"/>
                <a:gd name="T9" fmla="*/ 693 h 2401"/>
                <a:gd name="T10" fmla="*/ 3509 w 3823"/>
                <a:gd name="T11" fmla="*/ 825 h 2401"/>
                <a:gd name="T12" fmla="*/ 3448 w 3823"/>
                <a:gd name="T13" fmla="*/ 954 h 2401"/>
                <a:gd name="T14" fmla="*/ 3383 w 3823"/>
                <a:gd name="T15" fmla="*/ 1080 h 2401"/>
                <a:gd name="T16" fmla="*/ 3313 w 3823"/>
                <a:gd name="T17" fmla="*/ 1203 h 2401"/>
                <a:gd name="T18" fmla="*/ 3240 w 3823"/>
                <a:gd name="T19" fmla="*/ 1321 h 2401"/>
                <a:gd name="T20" fmla="*/ 3201 w 3823"/>
                <a:gd name="T21" fmla="*/ 1378 h 2401"/>
                <a:gd name="T22" fmla="*/ 3159 w 3823"/>
                <a:gd name="T23" fmla="*/ 1433 h 2401"/>
                <a:gd name="T24" fmla="*/ 3118 w 3823"/>
                <a:gd name="T25" fmla="*/ 1486 h 2401"/>
                <a:gd name="T26" fmla="*/ 3075 w 3823"/>
                <a:gd name="T27" fmla="*/ 1540 h 2401"/>
                <a:gd name="T28" fmla="*/ 3029 w 3823"/>
                <a:gd name="T29" fmla="*/ 1590 h 2401"/>
                <a:gd name="T30" fmla="*/ 2982 w 3823"/>
                <a:gd name="T31" fmla="*/ 1639 h 2401"/>
                <a:gd name="T32" fmla="*/ 2933 w 3823"/>
                <a:gd name="T33" fmla="*/ 1688 h 2401"/>
                <a:gd name="T34" fmla="*/ 2882 w 3823"/>
                <a:gd name="T35" fmla="*/ 1734 h 2401"/>
                <a:gd name="T36" fmla="*/ 2831 w 3823"/>
                <a:gd name="T37" fmla="*/ 1778 h 2401"/>
                <a:gd name="T38" fmla="*/ 2775 w 3823"/>
                <a:gd name="T39" fmla="*/ 1820 h 2401"/>
                <a:gd name="T40" fmla="*/ 2719 w 3823"/>
                <a:gd name="T41" fmla="*/ 1861 h 2401"/>
                <a:gd name="T42" fmla="*/ 2660 w 3823"/>
                <a:gd name="T43" fmla="*/ 1899 h 2401"/>
                <a:gd name="T44" fmla="*/ 2599 w 3823"/>
                <a:gd name="T45" fmla="*/ 1937 h 2401"/>
                <a:gd name="T46" fmla="*/ 2537 w 3823"/>
                <a:gd name="T47" fmla="*/ 1971 h 2401"/>
                <a:gd name="T48" fmla="*/ 2472 w 3823"/>
                <a:gd name="T49" fmla="*/ 2003 h 2401"/>
                <a:gd name="T50" fmla="*/ 2405 w 3823"/>
                <a:gd name="T51" fmla="*/ 2034 h 2401"/>
                <a:gd name="T52" fmla="*/ 2336 w 3823"/>
                <a:gd name="T53" fmla="*/ 2063 h 2401"/>
                <a:gd name="T54" fmla="*/ 2265 w 3823"/>
                <a:gd name="T55" fmla="*/ 2089 h 2401"/>
                <a:gd name="T56" fmla="*/ 2193 w 3823"/>
                <a:gd name="T57" fmla="*/ 2116 h 2401"/>
                <a:gd name="T58" fmla="*/ 2118 w 3823"/>
                <a:gd name="T59" fmla="*/ 2140 h 2401"/>
                <a:gd name="T60" fmla="*/ 2042 w 3823"/>
                <a:gd name="T61" fmla="*/ 2162 h 2401"/>
                <a:gd name="T62" fmla="*/ 1964 w 3823"/>
                <a:gd name="T63" fmla="*/ 2184 h 2401"/>
                <a:gd name="T64" fmla="*/ 1885 w 3823"/>
                <a:gd name="T65" fmla="*/ 2203 h 2401"/>
                <a:gd name="T66" fmla="*/ 1805 w 3823"/>
                <a:gd name="T67" fmla="*/ 2220 h 2401"/>
                <a:gd name="T68" fmla="*/ 1640 w 3823"/>
                <a:gd name="T69" fmla="*/ 2253 h 2401"/>
                <a:gd name="T70" fmla="*/ 1471 w 3823"/>
                <a:gd name="T71" fmla="*/ 2281 h 2401"/>
                <a:gd name="T72" fmla="*/ 1296 w 3823"/>
                <a:gd name="T73" fmla="*/ 2305 h 2401"/>
                <a:gd name="T74" fmla="*/ 1119 w 3823"/>
                <a:gd name="T75" fmla="*/ 2325 h 2401"/>
                <a:gd name="T76" fmla="*/ 937 w 3823"/>
                <a:gd name="T77" fmla="*/ 2343 h 2401"/>
                <a:gd name="T78" fmla="*/ 753 w 3823"/>
                <a:gd name="T79" fmla="*/ 2358 h 2401"/>
                <a:gd name="T80" fmla="*/ 567 w 3823"/>
                <a:gd name="T81" fmla="*/ 2371 h 2401"/>
                <a:gd name="T82" fmla="*/ 378 w 3823"/>
                <a:gd name="T83" fmla="*/ 2382 h 2401"/>
                <a:gd name="T84" fmla="*/ 0 w 3823"/>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3" h="2401">
                  <a:moveTo>
                    <a:pt x="3823" y="0"/>
                  </a:moveTo>
                  <a:lnTo>
                    <a:pt x="3725" y="281"/>
                  </a:lnTo>
                  <a:lnTo>
                    <a:pt x="3674" y="419"/>
                  </a:lnTo>
                  <a:lnTo>
                    <a:pt x="3621" y="558"/>
                  </a:lnTo>
                  <a:lnTo>
                    <a:pt x="3566" y="693"/>
                  </a:lnTo>
                  <a:lnTo>
                    <a:pt x="3509" y="825"/>
                  </a:lnTo>
                  <a:lnTo>
                    <a:pt x="3448" y="954"/>
                  </a:lnTo>
                  <a:lnTo>
                    <a:pt x="3383" y="1080"/>
                  </a:lnTo>
                  <a:lnTo>
                    <a:pt x="3313" y="1203"/>
                  </a:lnTo>
                  <a:lnTo>
                    <a:pt x="3240" y="1321"/>
                  </a:lnTo>
                  <a:lnTo>
                    <a:pt x="3201" y="1378"/>
                  </a:lnTo>
                  <a:lnTo>
                    <a:pt x="3159" y="1433"/>
                  </a:lnTo>
                  <a:lnTo>
                    <a:pt x="3118" y="1486"/>
                  </a:lnTo>
                  <a:lnTo>
                    <a:pt x="3075" y="1540"/>
                  </a:lnTo>
                  <a:lnTo>
                    <a:pt x="3029" y="1590"/>
                  </a:lnTo>
                  <a:lnTo>
                    <a:pt x="2982" y="1639"/>
                  </a:lnTo>
                  <a:lnTo>
                    <a:pt x="2933" y="1688"/>
                  </a:lnTo>
                  <a:lnTo>
                    <a:pt x="2882" y="1734"/>
                  </a:lnTo>
                  <a:lnTo>
                    <a:pt x="2831" y="1778"/>
                  </a:lnTo>
                  <a:lnTo>
                    <a:pt x="2775" y="1820"/>
                  </a:lnTo>
                  <a:lnTo>
                    <a:pt x="2719" y="1861"/>
                  </a:lnTo>
                  <a:lnTo>
                    <a:pt x="2660" y="1899"/>
                  </a:lnTo>
                  <a:lnTo>
                    <a:pt x="2599" y="1937"/>
                  </a:lnTo>
                  <a:lnTo>
                    <a:pt x="2537" y="1971"/>
                  </a:lnTo>
                  <a:lnTo>
                    <a:pt x="2472" y="2003"/>
                  </a:lnTo>
                  <a:lnTo>
                    <a:pt x="2405" y="2034"/>
                  </a:lnTo>
                  <a:lnTo>
                    <a:pt x="2336" y="2063"/>
                  </a:lnTo>
                  <a:lnTo>
                    <a:pt x="2265" y="2089"/>
                  </a:lnTo>
                  <a:lnTo>
                    <a:pt x="2193" y="2116"/>
                  </a:lnTo>
                  <a:lnTo>
                    <a:pt x="2118" y="2140"/>
                  </a:lnTo>
                  <a:lnTo>
                    <a:pt x="2042" y="2162"/>
                  </a:lnTo>
                  <a:lnTo>
                    <a:pt x="1964" y="2184"/>
                  </a:lnTo>
                  <a:lnTo>
                    <a:pt x="1885" y="2203"/>
                  </a:lnTo>
                  <a:lnTo>
                    <a:pt x="1805" y="2220"/>
                  </a:lnTo>
                  <a:lnTo>
                    <a:pt x="1640" y="2253"/>
                  </a:lnTo>
                  <a:lnTo>
                    <a:pt x="1471" y="2281"/>
                  </a:lnTo>
                  <a:lnTo>
                    <a:pt x="1296" y="2305"/>
                  </a:lnTo>
                  <a:lnTo>
                    <a:pt x="1119" y="2325"/>
                  </a:lnTo>
                  <a:lnTo>
                    <a:pt x="937" y="2343"/>
                  </a:lnTo>
                  <a:lnTo>
                    <a:pt x="753" y="2358"/>
                  </a:lnTo>
                  <a:lnTo>
                    <a:pt x="567" y="2371"/>
                  </a:lnTo>
                  <a:lnTo>
                    <a:pt x="378" y="2382"/>
                  </a:lnTo>
                  <a:lnTo>
                    <a:pt x="0" y="240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4 2">
              <a:extLst>
                <a:ext uri="{FF2B5EF4-FFF2-40B4-BE49-F238E27FC236}">
                  <a16:creationId xmlns:a16="http://schemas.microsoft.com/office/drawing/2014/main" id="{05775126-3F23-412C-9502-BED2E6EE6CF6}"/>
                </a:ext>
              </a:extLst>
            </p:cNvPr>
            <p:cNvSpPr>
              <a:spLocks/>
            </p:cNvSpPr>
            <p:nvPr/>
          </p:nvSpPr>
          <p:spPr bwMode="auto">
            <a:xfrm rot="10800000" flipH="1">
              <a:off x="6744058" y="4136453"/>
              <a:ext cx="2371672" cy="1881795"/>
            </a:xfrm>
            <a:custGeom>
              <a:avLst/>
              <a:gdLst>
                <a:gd name="T0" fmla="*/ 3823 w 3823"/>
                <a:gd name="T1" fmla="*/ 0 h 2401"/>
                <a:gd name="T2" fmla="*/ 3725 w 3823"/>
                <a:gd name="T3" fmla="*/ 281 h 2401"/>
                <a:gd name="T4" fmla="*/ 3674 w 3823"/>
                <a:gd name="T5" fmla="*/ 419 h 2401"/>
                <a:gd name="T6" fmla="*/ 3621 w 3823"/>
                <a:gd name="T7" fmla="*/ 558 h 2401"/>
                <a:gd name="T8" fmla="*/ 3566 w 3823"/>
                <a:gd name="T9" fmla="*/ 693 h 2401"/>
                <a:gd name="T10" fmla="*/ 3509 w 3823"/>
                <a:gd name="T11" fmla="*/ 825 h 2401"/>
                <a:gd name="T12" fmla="*/ 3448 w 3823"/>
                <a:gd name="T13" fmla="*/ 954 h 2401"/>
                <a:gd name="T14" fmla="*/ 3383 w 3823"/>
                <a:gd name="T15" fmla="*/ 1080 h 2401"/>
                <a:gd name="T16" fmla="*/ 3313 w 3823"/>
                <a:gd name="T17" fmla="*/ 1203 h 2401"/>
                <a:gd name="T18" fmla="*/ 3240 w 3823"/>
                <a:gd name="T19" fmla="*/ 1321 h 2401"/>
                <a:gd name="T20" fmla="*/ 3201 w 3823"/>
                <a:gd name="T21" fmla="*/ 1378 h 2401"/>
                <a:gd name="T22" fmla="*/ 3159 w 3823"/>
                <a:gd name="T23" fmla="*/ 1433 h 2401"/>
                <a:gd name="T24" fmla="*/ 3118 w 3823"/>
                <a:gd name="T25" fmla="*/ 1486 h 2401"/>
                <a:gd name="T26" fmla="*/ 3075 w 3823"/>
                <a:gd name="T27" fmla="*/ 1540 h 2401"/>
                <a:gd name="T28" fmla="*/ 3029 w 3823"/>
                <a:gd name="T29" fmla="*/ 1590 h 2401"/>
                <a:gd name="T30" fmla="*/ 2982 w 3823"/>
                <a:gd name="T31" fmla="*/ 1639 h 2401"/>
                <a:gd name="T32" fmla="*/ 2933 w 3823"/>
                <a:gd name="T33" fmla="*/ 1688 h 2401"/>
                <a:gd name="T34" fmla="*/ 2882 w 3823"/>
                <a:gd name="T35" fmla="*/ 1734 h 2401"/>
                <a:gd name="T36" fmla="*/ 2831 w 3823"/>
                <a:gd name="T37" fmla="*/ 1778 h 2401"/>
                <a:gd name="T38" fmla="*/ 2775 w 3823"/>
                <a:gd name="T39" fmla="*/ 1820 h 2401"/>
                <a:gd name="T40" fmla="*/ 2719 w 3823"/>
                <a:gd name="T41" fmla="*/ 1861 h 2401"/>
                <a:gd name="T42" fmla="*/ 2660 w 3823"/>
                <a:gd name="T43" fmla="*/ 1899 h 2401"/>
                <a:gd name="T44" fmla="*/ 2599 w 3823"/>
                <a:gd name="T45" fmla="*/ 1937 h 2401"/>
                <a:gd name="T46" fmla="*/ 2537 w 3823"/>
                <a:gd name="T47" fmla="*/ 1971 h 2401"/>
                <a:gd name="T48" fmla="*/ 2472 w 3823"/>
                <a:gd name="T49" fmla="*/ 2003 h 2401"/>
                <a:gd name="T50" fmla="*/ 2405 w 3823"/>
                <a:gd name="T51" fmla="*/ 2034 h 2401"/>
                <a:gd name="T52" fmla="*/ 2336 w 3823"/>
                <a:gd name="T53" fmla="*/ 2063 h 2401"/>
                <a:gd name="T54" fmla="*/ 2265 w 3823"/>
                <a:gd name="T55" fmla="*/ 2089 h 2401"/>
                <a:gd name="T56" fmla="*/ 2193 w 3823"/>
                <a:gd name="T57" fmla="*/ 2116 h 2401"/>
                <a:gd name="T58" fmla="*/ 2118 w 3823"/>
                <a:gd name="T59" fmla="*/ 2140 h 2401"/>
                <a:gd name="T60" fmla="*/ 2042 w 3823"/>
                <a:gd name="T61" fmla="*/ 2162 h 2401"/>
                <a:gd name="T62" fmla="*/ 1964 w 3823"/>
                <a:gd name="T63" fmla="*/ 2184 h 2401"/>
                <a:gd name="T64" fmla="*/ 1885 w 3823"/>
                <a:gd name="T65" fmla="*/ 2203 h 2401"/>
                <a:gd name="T66" fmla="*/ 1805 w 3823"/>
                <a:gd name="T67" fmla="*/ 2220 h 2401"/>
                <a:gd name="T68" fmla="*/ 1640 w 3823"/>
                <a:gd name="T69" fmla="*/ 2253 h 2401"/>
                <a:gd name="T70" fmla="*/ 1471 w 3823"/>
                <a:gd name="T71" fmla="*/ 2281 h 2401"/>
                <a:gd name="T72" fmla="*/ 1296 w 3823"/>
                <a:gd name="T73" fmla="*/ 2305 h 2401"/>
                <a:gd name="T74" fmla="*/ 1119 w 3823"/>
                <a:gd name="T75" fmla="*/ 2325 h 2401"/>
                <a:gd name="T76" fmla="*/ 937 w 3823"/>
                <a:gd name="T77" fmla="*/ 2343 h 2401"/>
                <a:gd name="T78" fmla="*/ 753 w 3823"/>
                <a:gd name="T79" fmla="*/ 2358 h 2401"/>
                <a:gd name="T80" fmla="*/ 567 w 3823"/>
                <a:gd name="T81" fmla="*/ 2371 h 2401"/>
                <a:gd name="T82" fmla="*/ 378 w 3823"/>
                <a:gd name="T83" fmla="*/ 2382 h 2401"/>
                <a:gd name="T84" fmla="*/ 0 w 3823"/>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3" h="2401">
                  <a:moveTo>
                    <a:pt x="3823" y="0"/>
                  </a:moveTo>
                  <a:lnTo>
                    <a:pt x="3725" y="281"/>
                  </a:lnTo>
                  <a:lnTo>
                    <a:pt x="3674" y="419"/>
                  </a:lnTo>
                  <a:lnTo>
                    <a:pt x="3621" y="558"/>
                  </a:lnTo>
                  <a:lnTo>
                    <a:pt x="3566" y="693"/>
                  </a:lnTo>
                  <a:lnTo>
                    <a:pt x="3509" y="825"/>
                  </a:lnTo>
                  <a:lnTo>
                    <a:pt x="3448" y="954"/>
                  </a:lnTo>
                  <a:lnTo>
                    <a:pt x="3383" y="1080"/>
                  </a:lnTo>
                  <a:lnTo>
                    <a:pt x="3313" y="1203"/>
                  </a:lnTo>
                  <a:lnTo>
                    <a:pt x="3240" y="1321"/>
                  </a:lnTo>
                  <a:lnTo>
                    <a:pt x="3201" y="1378"/>
                  </a:lnTo>
                  <a:lnTo>
                    <a:pt x="3159" y="1433"/>
                  </a:lnTo>
                  <a:lnTo>
                    <a:pt x="3118" y="1486"/>
                  </a:lnTo>
                  <a:lnTo>
                    <a:pt x="3075" y="1540"/>
                  </a:lnTo>
                  <a:lnTo>
                    <a:pt x="3029" y="1590"/>
                  </a:lnTo>
                  <a:lnTo>
                    <a:pt x="2982" y="1639"/>
                  </a:lnTo>
                  <a:lnTo>
                    <a:pt x="2933" y="1688"/>
                  </a:lnTo>
                  <a:lnTo>
                    <a:pt x="2882" y="1734"/>
                  </a:lnTo>
                  <a:lnTo>
                    <a:pt x="2831" y="1778"/>
                  </a:lnTo>
                  <a:lnTo>
                    <a:pt x="2775" y="1820"/>
                  </a:lnTo>
                  <a:lnTo>
                    <a:pt x="2719" y="1861"/>
                  </a:lnTo>
                  <a:lnTo>
                    <a:pt x="2660" y="1899"/>
                  </a:lnTo>
                  <a:lnTo>
                    <a:pt x="2599" y="1937"/>
                  </a:lnTo>
                  <a:lnTo>
                    <a:pt x="2537" y="1971"/>
                  </a:lnTo>
                  <a:lnTo>
                    <a:pt x="2472" y="2003"/>
                  </a:lnTo>
                  <a:lnTo>
                    <a:pt x="2405" y="2034"/>
                  </a:lnTo>
                  <a:lnTo>
                    <a:pt x="2336" y="2063"/>
                  </a:lnTo>
                  <a:lnTo>
                    <a:pt x="2265" y="2089"/>
                  </a:lnTo>
                  <a:lnTo>
                    <a:pt x="2193" y="2116"/>
                  </a:lnTo>
                  <a:lnTo>
                    <a:pt x="2118" y="2140"/>
                  </a:lnTo>
                  <a:lnTo>
                    <a:pt x="2042" y="2162"/>
                  </a:lnTo>
                  <a:lnTo>
                    <a:pt x="1964" y="2184"/>
                  </a:lnTo>
                  <a:lnTo>
                    <a:pt x="1885" y="2203"/>
                  </a:lnTo>
                  <a:lnTo>
                    <a:pt x="1805" y="2220"/>
                  </a:lnTo>
                  <a:lnTo>
                    <a:pt x="1640" y="2253"/>
                  </a:lnTo>
                  <a:lnTo>
                    <a:pt x="1471" y="2281"/>
                  </a:lnTo>
                  <a:lnTo>
                    <a:pt x="1296" y="2305"/>
                  </a:lnTo>
                  <a:lnTo>
                    <a:pt x="1119" y="2325"/>
                  </a:lnTo>
                  <a:lnTo>
                    <a:pt x="937" y="2343"/>
                  </a:lnTo>
                  <a:lnTo>
                    <a:pt x="753" y="2358"/>
                  </a:lnTo>
                  <a:lnTo>
                    <a:pt x="567" y="2371"/>
                  </a:lnTo>
                  <a:lnTo>
                    <a:pt x="378" y="2382"/>
                  </a:lnTo>
                  <a:lnTo>
                    <a:pt x="0" y="240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cxnSp>
        <p:nvCxnSpPr>
          <p:cNvPr id="24" name="Straight Connector 23">
            <a:extLst>
              <a:ext uri="{FF2B5EF4-FFF2-40B4-BE49-F238E27FC236}">
                <a16:creationId xmlns:a16="http://schemas.microsoft.com/office/drawing/2014/main" id="{16C67B9E-A184-4210-855E-D0F534BDFCB0}"/>
              </a:ext>
            </a:extLst>
          </p:cNvPr>
          <p:cNvCxnSpPr/>
          <p:nvPr/>
        </p:nvCxnSpPr>
        <p:spPr>
          <a:xfrm flipV="1">
            <a:off x="4540999" y="6158387"/>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462499-A8DB-4312-8DA8-0AC700389EE5}"/>
              </a:ext>
            </a:extLst>
          </p:cNvPr>
          <p:cNvCxnSpPr/>
          <p:nvPr/>
        </p:nvCxnSpPr>
        <p:spPr>
          <a:xfrm flipV="1">
            <a:off x="5724880" y="6156135"/>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D31CDE-CE53-48B3-8B8E-77F9A2E91F10}"/>
              </a:ext>
            </a:extLst>
          </p:cNvPr>
          <p:cNvCxnSpPr>
            <a:cxnSpLocks/>
          </p:cNvCxnSpPr>
          <p:nvPr/>
        </p:nvCxnSpPr>
        <p:spPr>
          <a:xfrm flipV="1">
            <a:off x="8002836" y="6165323"/>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89F2C2-B1C7-417E-BE17-71D4C686D6A5}"/>
              </a:ext>
            </a:extLst>
          </p:cNvPr>
          <p:cNvCxnSpPr/>
          <p:nvPr/>
        </p:nvCxnSpPr>
        <p:spPr>
          <a:xfrm flipV="1">
            <a:off x="9182265" y="6163071"/>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4D6C251-DD26-43B8-91B5-B80FE4C5B1D6}"/>
              </a:ext>
            </a:extLst>
          </p:cNvPr>
          <p:cNvSpPr txBox="1"/>
          <p:nvPr/>
        </p:nvSpPr>
        <p:spPr>
          <a:xfrm>
            <a:off x="3149722" y="6200709"/>
            <a:ext cx="242374" cy="215444"/>
          </a:xfrm>
          <a:prstGeom prst="rect">
            <a:avLst/>
          </a:prstGeom>
          <a:noFill/>
          <a:ln w="12700">
            <a:noFill/>
          </a:ln>
        </p:spPr>
        <p:txBody>
          <a:bodyPr wrap="none" rtlCol="0">
            <a:spAutoFit/>
          </a:bodyPr>
          <a:lstStyle/>
          <a:p>
            <a:pPr algn="ctr"/>
            <a:r>
              <a:rPr lang="en-GB" sz="800" dirty="0"/>
              <a:t>0</a:t>
            </a:r>
          </a:p>
        </p:txBody>
      </p:sp>
      <p:sp>
        <p:nvSpPr>
          <p:cNvPr id="42" name="TextBox 41">
            <a:extLst>
              <a:ext uri="{FF2B5EF4-FFF2-40B4-BE49-F238E27FC236}">
                <a16:creationId xmlns:a16="http://schemas.microsoft.com/office/drawing/2014/main" id="{1C29671A-F4C4-49A3-B6AE-0BFED4DFB4FF}"/>
              </a:ext>
            </a:extLst>
          </p:cNvPr>
          <p:cNvSpPr txBox="1"/>
          <p:nvPr/>
        </p:nvSpPr>
        <p:spPr>
          <a:xfrm>
            <a:off x="4377459" y="6183841"/>
            <a:ext cx="328936" cy="215444"/>
          </a:xfrm>
          <a:prstGeom prst="rect">
            <a:avLst/>
          </a:prstGeom>
          <a:noFill/>
          <a:ln w="12700">
            <a:noFill/>
          </a:ln>
        </p:spPr>
        <p:txBody>
          <a:bodyPr wrap="none" rtlCol="0">
            <a:spAutoFit/>
          </a:bodyPr>
          <a:lstStyle/>
          <a:p>
            <a:pPr algn="ctr"/>
            <a:r>
              <a:rPr lang="en-GB" sz="800" dirty="0"/>
              <a:t>0.5</a:t>
            </a:r>
          </a:p>
        </p:txBody>
      </p:sp>
      <p:sp>
        <p:nvSpPr>
          <p:cNvPr id="44" name="TextBox 43">
            <a:extLst>
              <a:ext uri="{FF2B5EF4-FFF2-40B4-BE49-F238E27FC236}">
                <a16:creationId xmlns:a16="http://schemas.microsoft.com/office/drawing/2014/main" id="{46A973C0-B08F-4E35-BBF9-587D294C37CF}"/>
              </a:ext>
            </a:extLst>
          </p:cNvPr>
          <p:cNvSpPr txBox="1"/>
          <p:nvPr/>
        </p:nvSpPr>
        <p:spPr>
          <a:xfrm>
            <a:off x="5559446" y="6185067"/>
            <a:ext cx="328936" cy="215444"/>
          </a:xfrm>
          <a:prstGeom prst="rect">
            <a:avLst/>
          </a:prstGeom>
          <a:noFill/>
          <a:ln w="12700">
            <a:noFill/>
          </a:ln>
        </p:spPr>
        <p:txBody>
          <a:bodyPr wrap="none" rtlCol="0">
            <a:spAutoFit/>
          </a:bodyPr>
          <a:lstStyle/>
          <a:p>
            <a:pPr algn="ctr"/>
            <a:r>
              <a:rPr lang="en-GB" sz="800" dirty="0"/>
              <a:t>1.0</a:t>
            </a:r>
          </a:p>
        </p:txBody>
      </p:sp>
      <p:sp>
        <p:nvSpPr>
          <p:cNvPr id="46" name="TextBox 45">
            <a:extLst>
              <a:ext uri="{FF2B5EF4-FFF2-40B4-BE49-F238E27FC236}">
                <a16:creationId xmlns:a16="http://schemas.microsoft.com/office/drawing/2014/main" id="{D1F72233-092F-4646-8079-4AE0C76B6740}"/>
              </a:ext>
            </a:extLst>
          </p:cNvPr>
          <p:cNvSpPr txBox="1"/>
          <p:nvPr/>
        </p:nvSpPr>
        <p:spPr>
          <a:xfrm>
            <a:off x="6566967" y="6210820"/>
            <a:ext cx="242374" cy="215444"/>
          </a:xfrm>
          <a:prstGeom prst="rect">
            <a:avLst/>
          </a:prstGeom>
          <a:noFill/>
          <a:ln w="12700">
            <a:noFill/>
          </a:ln>
        </p:spPr>
        <p:txBody>
          <a:bodyPr wrap="none" rtlCol="0">
            <a:spAutoFit/>
          </a:bodyPr>
          <a:lstStyle/>
          <a:p>
            <a:pPr algn="ctr"/>
            <a:r>
              <a:rPr lang="en-GB" sz="800" dirty="0"/>
              <a:t>0</a:t>
            </a:r>
          </a:p>
        </p:txBody>
      </p:sp>
      <p:sp>
        <p:nvSpPr>
          <p:cNvPr id="48" name="TextBox 47">
            <a:extLst>
              <a:ext uri="{FF2B5EF4-FFF2-40B4-BE49-F238E27FC236}">
                <a16:creationId xmlns:a16="http://schemas.microsoft.com/office/drawing/2014/main" id="{355E1C90-C722-4EF1-AF00-36C7536CCA98}"/>
              </a:ext>
            </a:extLst>
          </p:cNvPr>
          <p:cNvSpPr txBox="1"/>
          <p:nvPr/>
        </p:nvSpPr>
        <p:spPr>
          <a:xfrm>
            <a:off x="7834844" y="6193952"/>
            <a:ext cx="328936" cy="215444"/>
          </a:xfrm>
          <a:prstGeom prst="rect">
            <a:avLst/>
          </a:prstGeom>
          <a:noFill/>
          <a:ln w="12700">
            <a:noFill/>
          </a:ln>
        </p:spPr>
        <p:txBody>
          <a:bodyPr wrap="none" rtlCol="0">
            <a:spAutoFit/>
          </a:bodyPr>
          <a:lstStyle/>
          <a:p>
            <a:pPr algn="ctr"/>
            <a:r>
              <a:rPr lang="en-GB" sz="800" dirty="0"/>
              <a:t>0.5</a:t>
            </a:r>
          </a:p>
        </p:txBody>
      </p:sp>
      <p:sp>
        <p:nvSpPr>
          <p:cNvPr id="50" name="TextBox 49">
            <a:extLst>
              <a:ext uri="{FF2B5EF4-FFF2-40B4-BE49-F238E27FC236}">
                <a16:creationId xmlns:a16="http://schemas.microsoft.com/office/drawing/2014/main" id="{8B07C08F-7A6A-4609-9CD7-BA4A5E9242EE}"/>
              </a:ext>
            </a:extLst>
          </p:cNvPr>
          <p:cNvSpPr txBox="1"/>
          <p:nvPr/>
        </p:nvSpPr>
        <p:spPr>
          <a:xfrm>
            <a:off x="9016831" y="6195178"/>
            <a:ext cx="328936" cy="215444"/>
          </a:xfrm>
          <a:prstGeom prst="rect">
            <a:avLst/>
          </a:prstGeom>
          <a:noFill/>
          <a:ln w="12700">
            <a:noFill/>
          </a:ln>
        </p:spPr>
        <p:txBody>
          <a:bodyPr wrap="none" rtlCol="0">
            <a:spAutoFit/>
          </a:bodyPr>
          <a:lstStyle/>
          <a:p>
            <a:pPr algn="ctr"/>
            <a:r>
              <a:rPr lang="en-GB" sz="800" dirty="0"/>
              <a:t>1.0</a:t>
            </a:r>
          </a:p>
        </p:txBody>
      </p:sp>
      <p:sp>
        <p:nvSpPr>
          <p:cNvPr id="52" name="Oval 51">
            <a:extLst>
              <a:ext uri="{FF2B5EF4-FFF2-40B4-BE49-F238E27FC236}">
                <a16:creationId xmlns:a16="http://schemas.microsoft.com/office/drawing/2014/main" id="{2F2477B7-147D-4C51-8D3C-6AB2D5935C1E}"/>
              </a:ext>
            </a:extLst>
          </p:cNvPr>
          <p:cNvSpPr/>
          <p:nvPr/>
        </p:nvSpPr>
        <p:spPr>
          <a:xfrm>
            <a:off x="5677980" y="6121555"/>
            <a:ext cx="88435" cy="813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4" name="Oval 53">
            <a:extLst>
              <a:ext uri="{FF2B5EF4-FFF2-40B4-BE49-F238E27FC236}">
                <a16:creationId xmlns:a16="http://schemas.microsoft.com/office/drawing/2014/main" id="{73DED560-BD0B-4333-B7FD-EA3796E1A8BB}"/>
              </a:ext>
            </a:extLst>
          </p:cNvPr>
          <p:cNvSpPr/>
          <p:nvPr/>
        </p:nvSpPr>
        <p:spPr>
          <a:xfrm>
            <a:off x="6691141" y="6121555"/>
            <a:ext cx="88435" cy="813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6" name="TextBox 55">
            <a:extLst>
              <a:ext uri="{FF2B5EF4-FFF2-40B4-BE49-F238E27FC236}">
                <a16:creationId xmlns:a16="http://schemas.microsoft.com/office/drawing/2014/main" id="{0B467BB1-3967-47D2-8D07-9A46C3A0D768}"/>
              </a:ext>
            </a:extLst>
          </p:cNvPr>
          <p:cNvSpPr txBox="1"/>
          <p:nvPr/>
        </p:nvSpPr>
        <p:spPr>
          <a:xfrm>
            <a:off x="4473428" y="5146056"/>
            <a:ext cx="1016625" cy="400110"/>
          </a:xfrm>
          <a:prstGeom prst="rect">
            <a:avLst/>
          </a:prstGeom>
          <a:noFill/>
          <a:ln w="12700">
            <a:noFill/>
          </a:ln>
        </p:spPr>
        <p:txBody>
          <a:bodyPr wrap="none" rtlCol="0">
            <a:spAutoFit/>
          </a:bodyPr>
          <a:lstStyle/>
          <a:p>
            <a:pPr algn="ctr"/>
            <a:r>
              <a:rPr lang="en-GB" sz="1000" dirty="0">
                <a:solidFill>
                  <a:srgbClr val="FF0000"/>
                </a:solidFill>
              </a:rPr>
              <a:t>Minimum point</a:t>
            </a:r>
          </a:p>
          <a:p>
            <a:pPr algn="ctr"/>
            <a:r>
              <a:rPr lang="en-GB" sz="1000" dirty="0">
                <a:solidFill>
                  <a:srgbClr val="FF0000"/>
                </a:solidFill>
              </a:rPr>
              <a:t>(optimum)</a:t>
            </a:r>
          </a:p>
        </p:txBody>
      </p:sp>
      <p:sp>
        <p:nvSpPr>
          <p:cNvPr id="58" name="TextBox 57">
            <a:extLst>
              <a:ext uri="{FF2B5EF4-FFF2-40B4-BE49-F238E27FC236}">
                <a16:creationId xmlns:a16="http://schemas.microsoft.com/office/drawing/2014/main" id="{EC5A295B-8C6F-4F9C-ABFC-0D33048D52D5}"/>
              </a:ext>
            </a:extLst>
          </p:cNvPr>
          <p:cNvSpPr txBox="1"/>
          <p:nvPr/>
        </p:nvSpPr>
        <p:spPr>
          <a:xfrm>
            <a:off x="7162451" y="5146056"/>
            <a:ext cx="1051891" cy="400110"/>
          </a:xfrm>
          <a:prstGeom prst="rect">
            <a:avLst/>
          </a:prstGeom>
          <a:noFill/>
          <a:ln w="12700">
            <a:noFill/>
          </a:ln>
        </p:spPr>
        <p:txBody>
          <a:bodyPr wrap="none" rtlCol="0">
            <a:spAutoFit/>
          </a:bodyPr>
          <a:lstStyle/>
          <a:p>
            <a:pPr algn="ctr"/>
            <a:r>
              <a:rPr lang="en-GB" sz="1000" dirty="0">
                <a:solidFill>
                  <a:srgbClr val="FF0000"/>
                </a:solidFill>
              </a:rPr>
              <a:t>Minimum point</a:t>
            </a:r>
          </a:p>
          <a:p>
            <a:pPr algn="ctr"/>
            <a:r>
              <a:rPr lang="en-GB" sz="1000" dirty="0">
                <a:solidFill>
                  <a:srgbClr val="FF0000"/>
                </a:solidFill>
              </a:rPr>
              <a:t>(optimum)</a:t>
            </a:r>
          </a:p>
        </p:txBody>
      </p:sp>
      <p:cxnSp>
        <p:nvCxnSpPr>
          <p:cNvPr id="62" name="Connector: Curved 61">
            <a:extLst>
              <a:ext uri="{FF2B5EF4-FFF2-40B4-BE49-F238E27FC236}">
                <a16:creationId xmlns:a16="http://schemas.microsoft.com/office/drawing/2014/main" id="{D9925AFF-A9DC-445B-B316-45447E6122C6}"/>
              </a:ext>
            </a:extLst>
          </p:cNvPr>
          <p:cNvCxnSpPr>
            <a:cxnSpLocks/>
            <a:stCxn id="56" idx="2"/>
            <a:endCxn id="52" idx="0"/>
          </p:cNvCxnSpPr>
          <p:nvPr/>
        </p:nvCxnSpPr>
        <p:spPr>
          <a:xfrm rot="16200000" flipH="1">
            <a:off x="5064275" y="5463631"/>
            <a:ext cx="575389" cy="740457"/>
          </a:xfrm>
          <a:prstGeom prst="curved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1065AAED-6B73-4477-9213-FECB601CE6CF}"/>
              </a:ext>
            </a:extLst>
          </p:cNvPr>
          <p:cNvCxnSpPr>
            <a:cxnSpLocks/>
            <a:stCxn id="58" idx="2"/>
            <a:endCxn id="54" idx="7"/>
          </p:cNvCxnSpPr>
          <p:nvPr/>
        </p:nvCxnSpPr>
        <p:spPr>
          <a:xfrm rot="5400000">
            <a:off x="6933862" y="5378929"/>
            <a:ext cx="587299" cy="921772"/>
          </a:xfrm>
          <a:prstGeom prst="curved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descr="\documentclass{article}&#10;\usepackage{cancel}&#10;\usepackage{amsmath}&#10;\pagestyle{empty}&#10;\begin{document}&#10;&#10;&#10;&#10;&#10;$-log(x)$&#10;&#10;&#10;\end{document}" title="IguanaTex Bitmap Display">
            <a:extLst>
              <a:ext uri="{FF2B5EF4-FFF2-40B4-BE49-F238E27FC236}">
                <a16:creationId xmlns:a16="http://schemas.microsoft.com/office/drawing/2014/main" id="{37F5AF37-741B-45F6-B8D4-78B89C56448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16200000">
            <a:off x="2915960" y="5249026"/>
            <a:ext cx="496457" cy="152686"/>
          </a:xfrm>
          <a:prstGeom prst="rect">
            <a:avLst/>
          </a:prstGeom>
        </p:spPr>
      </p:pic>
      <p:pic>
        <p:nvPicPr>
          <p:cNvPr id="17" name="Picture 16" descr="\documentclass{article}&#10;\usepackage{cancel}&#10;\usepackage{amsmath}&#10;\pagestyle{empty}&#10;\begin{document}&#10;&#10;&#10;&#10;&#10;$-log(1-x)$&#10;&#10;&#10;\end{document}" title="IguanaTex Bitmap Display">
            <a:extLst>
              <a:ext uri="{FF2B5EF4-FFF2-40B4-BE49-F238E27FC236}">
                <a16:creationId xmlns:a16="http://schemas.microsoft.com/office/drawing/2014/main" id="{8050DEC0-1C20-4A48-AA4B-F1FA0844FFAC}"/>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rot="16200000">
            <a:off x="6230778" y="5274848"/>
            <a:ext cx="757029" cy="152686"/>
          </a:xfrm>
          <a:prstGeom prst="rect">
            <a:avLst/>
          </a:prstGeom>
        </p:spPr>
      </p:pic>
    </p:spTree>
    <p:extLst>
      <p:ext uri="{BB962C8B-B14F-4D97-AF65-F5344CB8AC3E}">
        <p14:creationId xmlns:p14="http://schemas.microsoft.com/office/powerpoint/2010/main" val="385745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CFC9-8142-4816-A03A-62263538FCC8}"/>
              </a:ext>
            </a:extLst>
          </p:cNvPr>
          <p:cNvSpPr>
            <a:spLocks noGrp="1"/>
          </p:cNvSpPr>
          <p:nvPr>
            <p:ph type="title"/>
          </p:nvPr>
        </p:nvSpPr>
        <p:spPr>
          <a:xfrm>
            <a:off x="317882" y="94187"/>
            <a:ext cx="11585016" cy="586850"/>
          </a:xfrm>
        </p:spPr>
        <p:txBody>
          <a:bodyPr/>
          <a:lstStyle/>
          <a:p>
            <a:r>
              <a:rPr lang="en-GB" dirty="0"/>
              <a:t>Logistic Regression: Loss function (Deeper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9745-057D-47DF-AC11-28F7A2CFD621}"/>
                  </a:ext>
                </a:extLst>
              </p:cNvPr>
              <p:cNvSpPr>
                <a:spLocks noGrp="1"/>
              </p:cNvSpPr>
              <p:nvPr>
                <p:ph sz="half" idx="1"/>
              </p:nvPr>
            </p:nvSpPr>
            <p:spPr>
              <a:xfrm>
                <a:off x="317882" y="1149868"/>
                <a:ext cx="5565028" cy="5027095"/>
              </a:xfrm>
            </p:spPr>
            <p:txBody>
              <a:bodyPr>
                <a:normAutofit/>
              </a:bodyPr>
              <a:lstStyle/>
              <a:p>
                <a:r>
                  <a:rPr lang="en-GB" sz="1600" dirty="0"/>
                  <a:t>Revisiting our probability function for predicting </a:t>
                </a:r>
                <a14:m>
                  <m:oMath xmlns:m="http://schemas.openxmlformats.org/officeDocument/2006/math">
                    <m:r>
                      <a:rPr lang="en-GB" sz="1600">
                        <a:latin typeface="Cambria Math" panose="02040503050406030204" pitchFamily="18" charset="0"/>
                      </a:rPr>
                      <m:t>𝑦</m:t>
                    </m:r>
                    <m:r>
                      <a:rPr lang="en-GB" sz="1600">
                        <a:latin typeface="Cambria Math" panose="02040503050406030204" pitchFamily="18" charset="0"/>
                      </a:rPr>
                      <m:t> </m:t>
                    </m:r>
                  </m:oMath>
                </a14:m>
                <a:r>
                  <a:rPr lang="en-GB" sz="1600" dirty="0"/>
                  <a:t> given </a:t>
                </a:r>
                <a14:m>
                  <m:oMath xmlns:m="http://schemas.openxmlformats.org/officeDocument/2006/math">
                    <m:r>
                      <a:rPr lang="en-GB" sz="1600" smtClean="0">
                        <a:latin typeface="Cambria Math" panose="02040503050406030204" pitchFamily="18" charset="0"/>
                      </a:rPr>
                      <m:t>𝑥</m:t>
                    </m:r>
                  </m:oMath>
                </a14:m>
                <a:r>
                  <a:rPr lang="en-GB" sz="1600" dirty="0"/>
                  <a:t> parameterised by </a:t>
                </a:r>
                <a14:m>
                  <m:oMath xmlns:m="http://schemas.openxmlformats.org/officeDocument/2006/math">
                    <m:r>
                      <a:rPr lang="en-GB" sz="1600">
                        <a:latin typeface="Cambria Math" panose="02040503050406030204" pitchFamily="18" charset="0"/>
                      </a:rPr>
                      <m:t>𝜃</m:t>
                    </m:r>
                  </m:oMath>
                </a14:m>
                <a:r>
                  <a:rPr lang="en-GB" sz="1600" dirty="0"/>
                  <a:t> which was defined as follows:</a:t>
                </a:r>
              </a:p>
              <a:p>
                <a:endParaRPr lang="en-GB" sz="1600" dirty="0"/>
              </a:p>
              <a:p>
                <a:endParaRPr lang="en-GB" sz="1600" dirty="0"/>
              </a:p>
              <a:p>
                <a:endParaRPr lang="en-GB" sz="1600" dirty="0"/>
              </a:p>
              <a:p>
                <a:r>
                  <a:rPr lang="en-GB" sz="1600" dirty="0">
                    <a:solidFill>
                      <a:srgbClr val="FF0000"/>
                    </a:solidFill>
                  </a:rPr>
                  <a:t>Let’s try to model our probability function in a more generic fashion using probability theory. </a:t>
                </a:r>
                <a:r>
                  <a:rPr lang="en-GB" sz="1600" dirty="0"/>
                  <a:t>In classification problem, we want to estimate the probability of </a:t>
                </a:r>
                <a14:m>
                  <m:oMath xmlns:m="http://schemas.openxmlformats.org/officeDocument/2006/math">
                    <m:r>
                      <a:rPr lang="en-GB" sz="1600" b="0" i="1" smtClean="0">
                        <a:latin typeface="Cambria Math" panose="02040503050406030204" pitchFamily="18" charset="0"/>
                      </a:rPr>
                      <m:t>𝑝</m:t>
                    </m:r>
                  </m:oMath>
                </a14:m>
                <a:r>
                  <a:rPr lang="en-GB" sz="1600" dirty="0"/>
                  <a:t> with the training set </a:t>
                </a:r>
                <a14:m>
                  <m:oMath xmlns:m="http://schemas.openxmlformats.org/officeDocument/2006/math">
                    <m:r>
                      <a:rPr lang="en-GB" sz="1600">
                        <a:latin typeface="Cambria Math" panose="02040503050406030204" pitchFamily="18" charset="0"/>
                      </a:rPr>
                      <m:t>𝑦</m:t>
                    </m:r>
                  </m:oMath>
                </a14:m>
                <a:r>
                  <a:rPr lang="en-GB" sz="1600" dirty="0"/>
                  <a:t> for different classes </a:t>
                </a:r>
                <a14:m>
                  <m:oMath xmlns:m="http://schemas.openxmlformats.org/officeDocument/2006/math">
                    <m:r>
                      <a:rPr lang="en-GB" sz="1600">
                        <a:latin typeface="Cambria Math" panose="02040503050406030204" pitchFamily="18" charset="0"/>
                      </a:rPr>
                      <m:t>𝑖</m:t>
                    </m:r>
                  </m:oMath>
                </a14:m>
                <a:r>
                  <a:rPr lang="en-GB" sz="1600" dirty="0"/>
                  <a:t> for </a:t>
                </a:r>
                <a14:m>
                  <m:oMath xmlns:m="http://schemas.openxmlformats.org/officeDocument/2006/math">
                    <m:r>
                      <a:rPr lang="en-GB" sz="1600" smtClean="0">
                        <a:latin typeface="Cambria Math" panose="02040503050406030204" pitchFamily="18" charset="0"/>
                      </a:rPr>
                      <m:t>𝑛</m:t>
                    </m:r>
                    <m:r>
                      <a:rPr lang="en-GB" sz="1600" smtClean="0">
                        <a:latin typeface="Cambria Math" panose="02040503050406030204" pitchFamily="18" charset="0"/>
                      </a:rPr>
                      <m:t>=1 </m:t>
                    </m:r>
                  </m:oMath>
                </a14:m>
                <a:r>
                  <a:rPr lang="en-GB" sz="1600" dirty="0"/>
                  <a:t>data sample, our likelihood function would be:</a:t>
                </a:r>
              </a:p>
              <a:p>
                <a:endParaRPr lang="en-GB" sz="1600" dirty="0"/>
              </a:p>
              <a:p>
                <a:endParaRPr lang="en-GB" sz="1600" dirty="0"/>
              </a:p>
              <a:p>
                <a:endParaRPr lang="en-GB" sz="1600" dirty="0"/>
              </a:p>
            </p:txBody>
          </p:sp>
        </mc:Choice>
        <mc:Fallback>
          <p:sp>
            <p:nvSpPr>
              <p:cNvPr id="3" name="Content Placeholder 2">
                <a:extLst>
                  <a:ext uri="{FF2B5EF4-FFF2-40B4-BE49-F238E27FC236}">
                    <a16:creationId xmlns:a16="http://schemas.microsoft.com/office/drawing/2014/main" id="{E79B9745-057D-47DF-AC11-28F7A2CFD621}"/>
                  </a:ext>
                </a:extLst>
              </p:cNvPr>
              <p:cNvSpPr>
                <a:spLocks noGrp="1" noRot="1" noChangeAspect="1" noMove="1" noResize="1" noEditPoints="1" noAdjustHandles="1" noChangeArrowheads="1" noChangeShapeType="1" noTextEdit="1"/>
              </p:cNvSpPr>
              <p:nvPr>
                <p:ph sz="half" idx="1"/>
              </p:nvPr>
            </p:nvSpPr>
            <p:spPr>
              <a:xfrm>
                <a:off x="317882" y="1149868"/>
                <a:ext cx="5565028" cy="5027095"/>
              </a:xfrm>
              <a:blipFill>
                <a:blip r:embed="rId8"/>
                <a:stretch>
                  <a:fillRect l="-438" t="-364" r="-12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9C1C3B89-626B-4211-9C72-A5B6DBFBBE68}"/>
                  </a:ext>
                </a:extLst>
              </p:cNvPr>
              <p:cNvSpPr>
                <a:spLocks noGrp="1"/>
              </p:cNvSpPr>
              <p:nvPr>
                <p:ph sz="half" idx="2"/>
              </p:nvPr>
            </p:nvSpPr>
            <p:spPr>
              <a:xfrm>
                <a:off x="6337298" y="1148218"/>
                <a:ext cx="5565775" cy="5027613"/>
              </a:xfrm>
            </p:spPr>
            <p:txBody>
              <a:bodyPr>
                <a:normAutofit/>
              </a:bodyPr>
              <a:lstStyle/>
              <a:p>
                <a:r>
                  <a:rPr lang="en-GB" sz="1600" dirty="0"/>
                  <a:t>For an unknown parameter </a:t>
                </a:r>
                <a14:m>
                  <m:oMath xmlns:m="http://schemas.openxmlformats.org/officeDocument/2006/math">
                    <m:r>
                      <a:rPr lang="en-GB" sz="1600" smtClean="0">
                        <a:latin typeface="Cambria Math" panose="02040503050406030204" pitchFamily="18" charset="0"/>
                      </a:rPr>
                      <m:t>𝜃</m:t>
                    </m:r>
                  </m:oMath>
                </a14:m>
                <a:r>
                  <a:rPr lang="en-GB" sz="1600" dirty="0"/>
                  <a:t>, we would like the likelihood function to return minimum value, hence we can apply negative log-scale as follows:</a:t>
                </a:r>
              </a:p>
              <a:p>
                <a:endParaRPr lang="en-GB" sz="1600" dirty="0"/>
              </a:p>
              <a:p>
                <a:endParaRPr lang="en-GB" sz="1600" dirty="0"/>
              </a:p>
              <a:p>
                <a:endParaRPr lang="en-GB" sz="3600" dirty="0"/>
              </a:p>
              <a:p>
                <a:endParaRPr lang="en-GB" sz="1600" dirty="0"/>
              </a:p>
              <a:p>
                <a:r>
                  <a:rPr lang="en-GB" sz="1600" dirty="0"/>
                  <a:t>In information theory, the </a:t>
                </a:r>
                <a:r>
                  <a:rPr lang="en-GB" sz="1600" dirty="0">
                    <a:solidFill>
                      <a:srgbClr val="FF0000"/>
                    </a:solidFill>
                  </a:rPr>
                  <a:t>above equation </a:t>
                </a:r>
                <a:r>
                  <a:rPr lang="en-GB" sz="1600" dirty="0"/>
                  <a:t>is known as </a:t>
                </a:r>
                <a:r>
                  <a:rPr lang="en-GB" sz="1600" dirty="0">
                    <a:solidFill>
                      <a:srgbClr val="FF0000"/>
                    </a:solidFill>
                  </a:rPr>
                  <a:t>Cross-Entropy</a:t>
                </a:r>
                <a:r>
                  <a:rPr lang="en-GB" sz="1600" dirty="0"/>
                  <a:t> that is used to measure the dissimilarity between two probability distributions (e.g. </a:t>
                </a:r>
                <a14:m>
                  <m:oMath xmlns:m="http://schemas.openxmlformats.org/officeDocument/2006/math">
                    <m:r>
                      <a:rPr lang="en-GB" sz="1600" smtClean="0">
                        <a:latin typeface="Cambria Math" panose="02040503050406030204" pitchFamily="18" charset="0"/>
                      </a:rPr>
                      <m:t>𝑦</m:t>
                    </m:r>
                    <m:r>
                      <a:rPr lang="en-GB" sz="1600" i="1">
                        <a:latin typeface="Cambria Math" panose="02040503050406030204" pitchFamily="18" charset="0"/>
                      </a:rPr>
                      <m:t> </m:t>
                    </m:r>
                  </m:oMath>
                </a14:m>
                <a:r>
                  <a:rPr lang="en-GB" sz="1600" dirty="0"/>
                  <a:t>and </a:t>
                </a:r>
                <a14:m>
                  <m:oMath xmlns:m="http://schemas.openxmlformats.org/officeDocument/2006/math">
                    <m:r>
                      <a:rPr lang="en-GB" sz="1600" i="1">
                        <a:latin typeface="Cambria Math" panose="02040503050406030204" pitchFamily="18" charset="0"/>
                      </a:rPr>
                      <m:t>𝑝</m:t>
                    </m:r>
                  </m:oMath>
                </a14:m>
                <a:r>
                  <a:rPr lang="en-GB" sz="1600" dirty="0"/>
                  <a:t>), commonly used in Multiclass classification problem.</a:t>
                </a:r>
              </a:p>
            </p:txBody>
          </p:sp>
        </mc:Choice>
        <mc:Fallback>
          <p:sp>
            <p:nvSpPr>
              <p:cNvPr id="9" name="Content Placeholder 8">
                <a:extLst>
                  <a:ext uri="{FF2B5EF4-FFF2-40B4-BE49-F238E27FC236}">
                    <a16:creationId xmlns:a16="http://schemas.microsoft.com/office/drawing/2014/main" id="{9C1C3B89-626B-4211-9C72-A5B6DBFBBE68}"/>
                  </a:ext>
                </a:extLst>
              </p:cNvPr>
              <p:cNvSpPr>
                <a:spLocks noGrp="1" noRot="1" noChangeAspect="1" noMove="1" noResize="1" noEditPoints="1" noAdjustHandles="1" noChangeArrowheads="1" noChangeShapeType="1" noTextEdit="1"/>
              </p:cNvSpPr>
              <p:nvPr>
                <p:ph sz="half" idx="2"/>
              </p:nvPr>
            </p:nvSpPr>
            <p:spPr>
              <a:xfrm>
                <a:off x="6337298" y="1148218"/>
                <a:ext cx="5565775" cy="5027613"/>
              </a:xfrm>
              <a:blipFill>
                <a:blip r:embed="rId9"/>
                <a:stretch>
                  <a:fillRect l="-438" t="-364" r="-1205"/>
                </a:stretch>
              </a:blipFill>
            </p:spPr>
            <p:txBody>
              <a:bodyPr/>
              <a:lstStyle/>
              <a:p>
                <a:r>
                  <a:rPr lang="en-GB">
                    <a:noFill/>
                  </a:rPr>
                  <a:t> </a:t>
                </a:r>
              </a:p>
            </p:txBody>
          </p:sp>
        </mc:Fallback>
      </mc:AlternateContent>
      <p:pic>
        <p:nvPicPr>
          <p:cNvPr id="64" name="Picture 63" descr="\documentclass{article}&#10;\usepackage{cancel}&#10;\usepackage{amsmath}&#10;\usepackage{xcolor}&#10;\pagestyle{empty}&#10;\begin{document}&#10;&#10;\begin{align*}&#10;P(y=1|x;\theta) &amp;= p \\&#10;P(y=0|x;\theta) &amp;= 1-p &#10;\end{align*}&#10;&#10;\end{document}" title="IguanaTex Bitmap Display">
            <a:extLst>
              <a:ext uri="{FF2B5EF4-FFF2-40B4-BE49-F238E27FC236}">
                <a16:creationId xmlns:a16="http://schemas.microsoft.com/office/drawing/2014/main" id="{02647052-3EA6-4578-BEB2-72649DE66D38}"/>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006000" y="2064087"/>
            <a:ext cx="1749714" cy="475429"/>
          </a:xfrm>
          <a:prstGeom prst="rect">
            <a:avLst/>
          </a:prstGeom>
        </p:spPr>
      </p:pic>
      <p:pic>
        <p:nvPicPr>
          <p:cNvPr id="66" name="Picture 65" descr="\documentclass{article}&#10;\usepackage{cancel}&#10;\usepackage{amsmath}&#10;\usepackage{xcolor}&#10;\pagestyle{empty}&#10;\begin{document}&#10;&#10;\begin{align*}&#10;P(y|x;\theta)=\prod_i p_i^{y_i}&#10;\end{align*}&#10;&#10;\end{document}" title="IguanaTex Bitmap Display">
            <a:extLst>
              <a:ext uri="{FF2B5EF4-FFF2-40B4-BE49-F238E27FC236}">
                <a16:creationId xmlns:a16="http://schemas.microsoft.com/office/drawing/2014/main" id="{018A2DE4-91AE-4B43-9E97-F0147DB523D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09527" y="4752604"/>
            <a:ext cx="1469714" cy="405714"/>
          </a:xfrm>
          <a:prstGeom prst="rect">
            <a:avLst/>
          </a:prstGeom>
        </p:spPr>
      </p:pic>
      <p:grpSp>
        <p:nvGrpSpPr>
          <p:cNvPr id="7" name="Group 6">
            <a:extLst>
              <a:ext uri="{FF2B5EF4-FFF2-40B4-BE49-F238E27FC236}">
                <a16:creationId xmlns:a16="http://schemas.microsoft.com/office/drawing/2014/main" id="{3AF7A99E-78CC-42DD-942C-C75089A3AFC2}"/>
              </a:ext>
            </a:extLst>
          </p:cNvPr>
          <p:cNvGrpSpPr/>
          <p:nvPr/>
        </p:nvGrpSpPr>
        <p:grpSpPr>
          <a:xfrm>
            <a:off x="7716993" y="2179205"/>
            <a:ext cx="2570058" cy="1530899"/>
            <a:chOff x="7716993" y="2179205"/>
            <a:chExt cx="2570058" cy="1530899"/>
          </a:xfrm>
        </p:grpSpPr>
        <p:pic>
          <p:nvPicPr>
            <p:cNvPr id="20" name="Picture 19" descr="\documentclass{article}&#10;\usepackage{cancel}&#10;\usepackage{amsmath}&#10;\pagestyle{empty}&#10;\begin{document}&#10;&#10;&#10;&#10;&#10;\begin{equation*}&#10;\begin{split}&#10;\textrm{Loss} (y,p) &amp;= -\log(P(y|x;\theta))&#10;\\&#10;&amp;= - \log \left(  \prod_i p_i^{y_i} \right)&#10;\\&#10;&amp;= - \sum_i y_i \log (p_i )&#10;\end{split}&#10;\end{equation*}&#10;&#10;&#10;\end{document}" title="IguanaTex Bitmap Display">
              <a:extLst>
                <a:ext uri="{FF2B5EF4-FFF2-40B4-BE49-F238E27FC236}">
                  <a16:creationId xmlns:a16="http://schemas.microsoft.com/office/drawing/2014/main" id="{C01B53CB-0185-415A-898A-11C872FE198E}"/>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716993" y="2179205"/>
              <a:ext cx="2326858" cy="1361143"/>
            </a:xfrm>
            <a:prstGeom prst="rect">
              <a:avLst/>
            </a:prstGeom>
          </p:spPr>
        </p:pic>
        <p:pic>
          <p:nvPicPr>
            <p:cNvPr id="6" name="Picture 5" descr="IguanaTex Bitmap Display&#10;&#10;\documentclass{article}&#10;\usepackage{cancel}&#10;\usepackage{amsmath}&#10;\usepackage{xcolor}&#10;\pagestyle{empty}&#10;\begin{document}&#10;&#10;\text{where $i$ is the index of different classes}&#10;&#10;\end{document}">
              <a:extLst>
                <a:ext uri="{FF2B5EF4-FFF2-40B4-BE49-F238E27FC236}">
                  <a16:creationId xmlns:a16="http://schemas.microsoft.com/office/drawing/2014/main" id="{6E1EEE46-4599-4916-99EE-1CAA11632DAD}"/>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725223" y="3601304"/>
              <a:ext cx="2561828" cy="108800"/>
            </a:xfrm>
            <a:prstGeom prst="rect">
              <a:avLst/>
            </a:prstGeom>
          </p:spPr>
        </p:pic>
      </p:grpSp>
      <p:grpSp>
        <p:nvGrpSpPr>
          <p:cNvPr id="17" name="Group 16">
            <a:extLst>
              <a:ext uri="{FF2B5EF4-FFF2-40B4-BE49-F238E27FC236}">
                <a16:creationId xmlns:a16="http://schemas.microsoft.com/office/drawing/2014/main" id="{B8BBC55E-AE56-4D97-AD67-B94EF7DB98FD}"/>
              </a:ext>
            </a:extLst>
          </p:cNvPr>
          <p:cNvGrpSpPr/>
          <p:nvPr/>
        </p:nvGrpSpPr>
        <p:grpSpPr>
          <a:xfrm>
            <a:off x="7103859" y="5158318"/>
            <a:ext cx="4032655" cy="1539380"/>
            <a:chOff x="7103859" y="5158318"/>
            <a:chExt cx="4032655" cy="1539380"/>
          </a:xfrm>
        </p:grpSpPr>
        <p:grpSp>
          <p:nvGrpSpPr>
            <p:cNvPr id="16" name="Group 15">
              <a:extLst>
                <a:ext uri="{FF2B5EF4-FFF2-40B4-BE49-F238E27FC236}">
                  <a16:creationId xmlns:a16="http://schemas.microsoft.com/office/drawing/2014/main" id="{1E0889EA-A86C-46AE-A32E-B09779C3C80B}"/>
                </a:ext>
              </a:extLst>
            </p:cNvPr>
            <p:cNvGrpSpPr/>
            <p:nvPr>
              <p:custDataLst>
                <p:tags r:id="rId3"/>
              </p:custDataLst>
            </p:nvPr>
          </p:nvGrpSpPr>
          <p:grpSpPr>
            <a:xfrm>
              <a:off x="7103859" y="5220188"/>
              <a:ext cx="4032655" cy="1339143"/>
              <a:chOff x="7103859" y="5220188"/>
              <a:chExt cx="4032655" cy="1339143"/>
            </a:xfrm>
          </p:grpSpPr>
          <p:pic>
            <p:nvPicPr>
              <p:cNvPr id="15" name="Picture 14" descr="\documentclass{article}&#10;\usepackage{cancel}&#10;\usepackage{color}&#10;\usepackage{amsmath}&#10;\pagestyle{empty}&#10;\begin{document}&#10;&#10;\begin{equation*}&#10;\begin{split}&#10;H(P(y|x;\theta)) &amp;= - y_0 \log (p_0) - y_1 \log (p_1)&#10;\\&#10;&amp;= - (1-p) \log (1-p) - y \log (p)&#10;\\&#10;&amp;\color{red} = - y \log (p)- (1-p) \log (1-p) \\&#10;\end{split}&#10;\end{equation*}&#10;&#10;&#10;\end{document}" title="IguanaTex Bitmap Display">
                <a:extLst>
                  <a:ext uri="{FF2B5EF4-FFF2-40B4-BE49-F238E27FC236}">
                    <a16:creationId xmlns:a16="http://schemas.microsoft.com/office/drawing/2014/main" id="{C6814969-B486-48CF-A428-D4BBE277E20A}"/>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426328" y="5900664"/>
                <a:ext cx="3206171" cy="658667"/>
              </a:xfrm>
              <a:prstGeom prst="rect">
                <a:avLst/>
              </a:prstGeom>
            </p:spPr>
          </p:pic>
          <p:sp>
            <p:nvSpPr>
              <p:cNvPr id="85" name="TextBox 84">
                <a:extLst>
                  <a:ext uri="{FF2B5EF4-FFF2-40B4-BE49-F238E27FC236}">
                    <a16:creationId xmlns:a16="http://schemas.microsoft.com/office/drawing/2014/main" id="{C3130EF8-62BA-497F-89AF-5806B573CD41}"/>
                  </a:ext>
                </a:extLst>
              </p:cNvPr>
              <p:cNvSpPr txBox="1"/>
              <p:nvPr/>
            </p:nvSpPr>
            <p:spPr>
              <a:xfrm>
                <a:off x="7103859" y="5220188"/>
                <a:ext cx="4032655" cy="646331"/>
              </a:xfrm>
              <a:prstGeom prst="rect">
                <a:avLst/>
              </a:prstGeom>
              <a:noFill/>
              <a:ln w="12700">
                <a:noFill/>
              </a:ln>
            </p:spPr>
            <p:txBody>
              <a:bodyPr wrap="square" rtlCol="0">
                <a:spAutoFit/>
              </a:bodyPr>
              <a:lstStyle/>
              <a:p>
                <a:r>
                  <a:rPr lang="en-GB" sz="1200" dirty="0"/>
                  <a:t>Proof:  For classification problem of 2 classes, we can derive the </a:t>
                </a:r>
                <a:r>
                  <a:rPr lang="en-GB" sz="1200" dirty="0">
                    <a:solidFill>
                      <a:srgbClr val="FF0000"/>
                    </a:solidFill>
                  </a:rPr>
                  <a:t>binary cross-entropy </a:t>
                </a:r>
                <a:r>
                  <a:rPr lang="en-GB" sz="1200" dirty="0"/>
                  <a:t>(as seen previously):</a:t>
                </a:r>
              </a:p>
              <a:p>
                <a:endParaRPr lang="en-GB" sz="1200" dirty="0"/>
              </a:p>
            </p:txBody>
          </p:sp>
        </p:grpSp>
        <p:sp>
          <p:nvSpPr>
            <p:cNvPr id="91" name="Rectangle 90">
              <a:extLst>
                <a:ext uri="{FF2B5EF4-FFF2-40B4-BE49-F238E27FC236}">
                  <a16:creationId xmlns:a16="http://schemas.microsoft.com/office/drawing/2014/main" id="{FC97557F-639C-4DD3-8828-5D4161DF89BD}"/>
                </a:ext>
              </a:extLst>
            </p:cNvPr>
            <p:cNvSpPr/>
            <p:nvPr/>
          </p:nvSpPr>
          <p:spPr>
            <a:xfrm>
              <a:off x="7103859" y="5158318"/>
              <a:ext cx="3920414" cy="15393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8" name="TextBox 17">
            <a:extLst>
              <a:ext uri="{FF2B5EF4-FFF2-40B4-BE49-F238E27FC236}">
                <a16:creationId xmlns:a16="http://schemas.microsoft.com/office/drawing/2014/main" id="{9AC21E1D-35C9-46BB-A182-FAA14E7D8F0D}"/>
              </a:ext>
            </a:extLst>
          </p:cNvPr>
          <p:cNvSpPr txBox="1"/>
          <p:nvPr/>
        </p:nvSpPr>
        <p:spPr>
          <a:xfrm>
            <a:off x="44349" y="6547786"/>
            <a:ext cx="4246619" cy="276999"/>
          </a:xfrm>
          <a:prstGeom prst="rect">
            <a:avLst/>
          </a:prstGeom>
          <a:noFill/>
          <a:ln w="12700">
            <a:noFill/>
          </a:ln>
        </p:spPr>
        <p:txBody>
          <a:bodyPr wrap="square">
            <a:spAutoFit/>
          </a:bodyPr>
          <a:lstStyle/>
          <a:p>
            <a:r>
              <a:rPr lang="en-GB" sz="1200" dirty="0">
                <a:latin typeface="Arial Nova" panose="020B0504020202020204" pitchFamily="34" charset="0"/>
              </a:rPr>
              <a:t>Deeper reading: </a:t>
            </a:r>
            <a:r>
              <a:rPr lang="en-GB" sz="1200" dirty="0">
                <a:latin typeface="Arial Nova" panose="020B0504020202020204" pitchFamily="34" charset="0"/>
                <a:hlinkClick r:id="rId15"/>
              </a:rPr>
              <a:t>https://en.wikipedia.o</a:t>
            </a:r>
            <a:r>
              <a:rPr lang="en-GB" sz="1200" dirty="0">
                <a:latin typeface="Arial Nova" panose="020B0504020202020204" pitchFamily="34" charset="0"/>
                <a:hlinkClick r:id="rId15"/>
              </a:rPr>
              <a:t>r</a:t>
            </a:r>
            <a:r>
              <a:rPr lang="en-GB" sz="1200" dirty="0">
                <a:latin typeface="Arial Nova" panose="020B0504020202020204" pitchFamily="34" charset="0"/>
                <a:hlinkClick r:id="rId15"/>
              </a:rPr>
              <a:t>g/wiki/Cross_entropy</a:t>
            </a:r>
            <a:endParaRPr lang="en-GB" sz="1200" dirty="0">
              <a:latin typeface="Arial Nova" panose="020B0504020202020204" pitchFamily="34" charset="0"/>
            </a:endParaRPr>
          </a:p>
        </p:txBody>
      </p:sp>
    </p:spTree>
    <p:extLst>
      <p:ext uri="{BB962C8B-B14F-4D97-AF65-F5344CB8AC3E}">
        <p14:creationId xmlns:p14="http://schemas.microsoft.com/office/powerpoint/2010/main" val="398750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2BF63F-8609-4ED8-A746-EE00B1976074}"/>
              </a:ext>
            </a:extLst>
          </p:cNvPr>
          <p:cNvSpPr>
            <a:spLocks noGrp="1"/>
          </p:cNvSpPr>
          <p:nvPr>
            <p:ph type="title"/>
          </p:nvPr>
        </p:nvSpPr>
        <p:spPr/>
        <p:txBody>
          <a:bodyPr/>
          <a:lstStyle/>
          <a:p>
            <a:r>
              <a:rPr lang="en-GB" dirty="0"/>
              <a:t>Logistic Regression: Cost Function</a:t>
            </a:r>
          </a:p>
        </p:txBody>
      </p:sp>
      <p:sp>
        <p:nvSpPr>
          <p:cNvPr id="3" name="Content Placeholder 2">
            <a:extLst>
              <a:ext uri="{FF2B5EF4-FFF2-40B4-BE49-F238E27FC236}">
                <a16:creationId xmlns:a16="http://schemas.microsoft.com/office/drawing/2014/main" id="{BB65DFD9-513D-47B5-A81D-32B04FEC5494}"/>
              </a:ext>
            </a:extLst>
          </p:cNvPr>
          <p:cNvSpPr>
            <a:spLocks noGrp="1"/>
          </p:cNvSpPr>
          <p:nvPr>
            <p:ph idx="1"/>
          </p:nvPr>
        </p:nvSpPr>
        <p:spPr/>
        <p:txBody>
          <a:bodyPr/>
          <a:lstStyle/>
          <a:p>
            <a:r>
              <a:rPr lang="en-GB" dirty="0"/>
              <a:t>Finally, we divide the negative log-likelihood loss function by the total number of samples (m), and we obtain </a:t>
            </a:r>
            <a:r>
              <a:rPr lang="en-GB" dirty="0">
                <a:solidFill>
                  <a:srgbClr val="FF0000"/>
                </a:solidFill>
              </a:rPr>
              <a:t>Cost function </a:t>
            </a:r>
            <a:r>
              <a:rPr lang="en-GB" dirty="0"/>
              <a:t>as follows:</a:t>
            </a:r>
          </a:p>
        </p:txBody>
      </p:sp>
      <p:pic>
        <p:nvPicPr>
          <p:cNvPr id="10" name="Picture 9" descr="\documentclass{article}&#10;\usepackage{amsmath}&#10;\pagestyle{empty}&#10;\begin{document}&#10;&#10;&#10;&#10;&#10;\begin{equation*}&#10;\begin{split}&#10;\textrm{Cost} (y^{(i)},p^{(i)})&amp;=\frac{1}{m}\sum_{i=1}^m \textrm{Loss}(y^{(i)},p^{(i)})\\&#10;&amp;=\frac{1}{m} \left[ \sum_{i=1}^m -y^{(i)} \log (p^{(i)} ) - (1-y^{(i)}) \log (1 - p^{(i)} ) \right] \\&#10;\\&#10;\Rightarrow \textrm{Cost}{\textrm{(\textrm{y}}},\textrm{p})&amp;=  \frac{1}{m} \sum (-\textrm{y} \log(\textrm{p}) - (1-\textrm{y}) \log(1 - \textrm{p})&#10;\end{split}&#10;\end{equation*}&#10;&#10;&#10;\end{document}" title="IguanaTex Bitmap Display">
            <a:extLst>
              <a:ext uri="{FF2B5EF4-FFF2-40B4-BE49-F238E27FC236}">
                <a16:creationId xmlns:a16="http://schemas.microsoft.com/office/drawing/2014/main" id="{D890A46E-B3A8-44D9-8E6E-6D4F87F321C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142136" y="2593563"/>
            <a:ext cx="6334624" cy="2341028"/>
          </a:xfrm>
          <a:prstGeom prst="rect">
            <a:avLst/>
          </a:prstGeom>
        </p:spPr>
      </p:pic>
    </p:spTree>
    <p:extLst>
      <p:ext uri="{BB962C8B-B14F-4D97-AF65-F5344CB8AC3E}">
        <p14:creationId xmlns:p14="http://schemas.microsoft.com/office/powerpoint/2010/main" val="70134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B324-C42A-49F7-80F4-B97FBB8697D1}"/>
              </a:ext>
            </a:extLst>
          </p:cNvPr>
          <p:cNvSpPr>
            <a:spLocks noGrp="1"/>
          </p:cNvSpPr>
          <p:nvPr>
            <p:ph type="title"/>
          </p:nvPr>
        </p:nvSpPr>
        <p:spPr/>
        <p:txBody>
          <a:bodyPr/>
          <a:lstStyle/>
          <a:p>
            <a:r>
              <a:rPr lang="en-GB" dirty="0"/>
              <a:t>Logistic Regression: Optimisation</a:t>
            </a:r>
          </a:p>
        </p:txBody>
      </p:sp>
      <p:sp>
        <p:nvSpPr>
          <p:cNvPr id="3" name="Content Placeholder 2">
            <a:extLst>
              <a:ext uri="{FF2B5EF4-FFF2-40B4-BE49-F238E27FC236}">
                <a16:creationId xmlns:a16="http://schemas.microsoft.com/office/drawing/2014/main" id="{BEFC58B4-E01A-4D9A-A100-EB14AD7958A6}"/>
              </a:ext>
            </a:extLst>
          </p:cNvPr>
          <p:cNvSpPr>
            <a:spLocks noGrp="1"/>
          </p:cNvSpPr>
          <p:nvPr>
            <p:ph sz="half" idx="1"/>
          </p:nvPr>
        </p:nvSpPr>
        <p:spPr>
          <a:xfrm>
            <a:off x="317882" y="1149867"/>
            <a:ext cx="6827385" cy="5027095"/>
          </a:xfrm>
        </p:spPr>
        <p:txBody>
          <a:bodyPr>
            <a:normAutofit/>
          </a:bodyPr>
          <a:lstStyle/>
          <a:p>
            <a:r>
              <a:rPr lang="en-GB" sz="1800" dirty="0"/>
              <a:t>For the purpose of optimisation analysis, let’s rewrite the logistic cost function along with the hypothesis function as follows:</a:t>
            </a:r>
          </a:p>
          <a:p>
            <a:endParaRPr lang="en-GB" sz="1800" dirty="0"/>
          </a:p>
          <a:p>
            <a:endParaRPr lang="en-GB" sz="1800" dirty="0"/>
          </a:p>
          <a:p>
            <a:endParaRPr lang="en-GB" sz="1800" dirty="0"/>
          </a:p>
          <a:p>
            <a:endParaRPr lang="en-GB" sz="4400" dirty="0"/>
          </a:p>
          <a:p>
            <a:r>
              <a:rPr lang="en-GB" sz="1800" dirty="0"/>
              <a:t>To minimise the cost function we have to run the SGD, which is no different than the linear regression we previously covered</a:t>
            </a:r>
          </a:p>
          <a:p>
            <a:endParaRPr lang="en-GB" sz="1800" dirty="0"/>
          </a:p>
        </p:txBody>
      </p:sp>
      <p:pic>
        <p:nvPicPr>
          <p:cNvPr id="37" name="Picture 36" descr="\documentclass{article}&#10;\usepackage{cancel}&#10;\usepackage{amsmath}&#10;\pagestyle{empty}&#10;\begin{document}&#10;&#10;&#10;\begin{align*}&#10;J(\theta) &amp; = \dfrac{1}{m} \sum_{i=1}^m \mathrm{Cost}(h_\theta(x^{(i)}),y^{(i)}) \\&#10;&amp; =  \dfrac{1}{m} \left[ \sum_{i=1}^{m} -y^{(i)} \log(h_\theta(x^{(i)})) - (1 - y^{(i)}) \log(1-h_\theta(x^{(i)})) \right] \\&#10;\end{align*}&#10;&#10;\end{document}" title="IguanaTex Bitmap Display">
            <a:extLst>
              <a:ext uri="{FF2B5EF4-FFF2-40B4-BE49-F238E27FC236}">
                <a16:creationId xmlns:a16="http://schemas.microsoft.com/office/drawing/2014/main" id="{227847C5-51BF-4608-A896-95A8DDF5ABF5}"/>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699832" y="2243986"/>
            <a:ext cx="6219428" cy="1419429"/>
          </a:xfrm>
          <a:prstGeom prst="rect">
            <a:avLst/>
          </a:prstGeom>
        </p:spPr>
      </p:pic>
      <p:pic>
        <p:nvPicPr>
          <p:cNvPr id="64" name="Picture 63" descr="\documentclass{article}&#10;\usepackage{cancel}&#10;\usepackage{amsmath}&#10;\pagestyle{empty}&#10;\begin{document}&#10;&#10;&#10;&#10;&#10;Cost&#10;&#10;&#10;\end{document}" title="IguanaTex Bitmap Display">
            <a:extLst>
              <a:ext uri="{FF2B5EF4-FFF2-40B4-BE49-F238E27FC236}">
                <a16:creationId xmlns:a16="http://schemas.microsoft.com/office/drawing/2014/main" id="{B556A267-DA91-4DEF-BCBB-DAD0313F94BD}"/>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rot="16200000">
            <a:off x="7690671" y="1798889"/>
            <a:ext cx="288000" cy="110629"/>
          </a:xfrm>
          <a:prstGeom prst="rect">
            <a:avLst/>
          </a:prstGeom>
        </p:spPr>
      </p:pic>
      <p:pic>
        <p:nvPicPr>
          <p:cNvPr id="66" name="Picture 65" descr="\documentclass{article}&#10;\usepackage{cancel}&#10;\usepackage{amsmath}&#10;\pagestyle{empty}&#10;\begin{document}&#10;&#10;&#10;&#10;&#10;Cost&#10;&#10;&#10;\end{document}" title="IguanaTex Bitmap Display">
            <a:extLst>
              <a:ext uri="{FF2B5EF4-FFF2-40B4-BE49-F238E27FC236}">
                <a16:creationId xmlns:a16="http://schemas.microsoft.com/office/drawing/2014/main" id="{2343F756-A653-4A63-B28F-87AC6D3F4CAC}"/>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rot="16200000">
            <a:off x="7660640" y="5192672"/>
            <a:ext cx="288000" cy="110629"/>
          </a:xfrm>
          <a:prstGeom prst="rect">
            <a:avLst/>
          </a:prstGeom>
        </p:spPr>
      </p:pic>
      <p:pic>
        <p:nvPicPr>
          <p:cNvPr id="7" name="Picture 6" descr="\documentclass{article}&#10;\usepackage{cancel}&#10;\usepackage{amsmath}&#10;\pagestyle{empty}&#10;\begin{document}&#10;&#10;&#10;&#10;$-\log(h_\theta(x))$&#10;&#10;&#10;\end{document}" title="IguanaTex Bitmap Display">
            <a:extLst>
              <a:ext uri="{FF2B5EF4-FFF2-40B4-BE49-F238E27FC236}">
                <a16:creationId xmlns:a16="http://schemas.microsoft.com/office/drawing/2014/main" id="{EE8B16CC-E67C-4959-8DBA-F4C692B50D0C}"/>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8568921" y="1953785"/>
            <a:ext cx="792686" cy="152686"/>
          </a:xfrm>
          <a:prstGeom prst="rect">
            <a:avLst/>
          </a:prstGeom>
        </p:spPr>
      </p:pic>
      <p:pic>
        <p:nvPicPr>
          <p:cNvPr id="70" name="Picture 69" descr="\documentclass{article}&#10;\usepackage{cancel}&#10;\usepackage{amsmath}&#10;\pagestyle{empty}&#10;\begin{document}&#10;&#10;&#10;&#10;When $y=1$&#10;&#10;&#10;\end{document}" title="IguanaTex Bitmap Display">
            <a:extLst>
              <a:ext uri="{FF2B5EF4-FFF2-40B4-BE49-F238E27FC236}">
                <a16:creationId xmlns:a16="http://schemas.microsoft.com/office/drawing/2014/main" id="{D7FF2B4A-584D-4C97-A9A4-76518863FBE6}"/>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9143048" y="1051904"/>
            <a:ext cx="787200" cy="136229"/>
          </a:xfrm>
          <a:prstGeom prst="rect">
            <a:avLst/>
          </a:prstGeom>
        </p:spPr>
      </p:pic>
      <p:pic>
        <p:nvPicPr>
          <p:cNvPr id="68" name="Picture 67" descr="\documentclass{article}&#10;\usepackage{cancel}&#10;\usepackage{amsmath}&#10;\pagestyle{empty}&#10;\begin{document}&#10;&#10;&#10;&#10;When $y=0$&#10;&#10;&#10;\end{document}" title="IguanaTex Bitmap Display">
            <a:extLst>
              <a:ext uri="{FF2B5EF4-FFF2-40B4-BE49-F238E27FC236}">
                <a16:creationId xmlns:a16="http://schemas.microsoft.com/office/drawing/2014/main" id="{08FB2FF6-7EC8-400E-AB01-5C01D99D3241}"/>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9220059" y="4444024"/>
            <a:ext cx="793600" cy="136229"/>
          </a:xfrm>
          <a:prstGeom prst="rect">
            <a:avLst/>
          </a:prstGeom>
        </p:spPr>
      </p:pic>
      <p:pic>
        <p:nvPicPr>
          <p:cNvPr id="10" name="Picture 9" descr="\documentclass{article}&#10;\usepackage{cancel}&#10;\usepackage{amsmath}&#10;\pagestyle{empty}&#10;\begin{document}&#10;&#10;&#10;&#10;$-\log(1-h_\theta(x))$&#10;&#10;&#10;\end{document}" title="IguanaTex Bitmap Display">
            <a:extLst>
              <a:ext uri="{FF2B5EF4-FFF2-40B4-BE49-F238E27FC236}">
                <a16:creationId xmlns:a16="http://schemas.microsoft.com/office/drawing/2014/main" id="{024CBEE5-95CC-4027-8327-566006B976D8}"/>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9472178" y="5294302"/>
            <a:ext cx="1054172" cy="152686"/>
          </a:xfrm>
          <a:prstGeom prst="rect">
            <a:avLst/>
          </a:prstGeom>
        </p:spPr>
      </p:pic>
      <p:pic>
        <p:nvPicPr>
          <p:cNvPr id="41" name="Picture 40" descr="\documentclass{article}&#10;\usepackage{cancel}&#10;\usepackage{amsmath}&#10;\pagestyle{empty}&#10;\begin{document}&#10;&#10;&#10;&#10;&#10;\begin{align*} &#10;&amp;\text{Repeat until convergence \{} &#10;\\&#10;&amp;\theta^{(t+1)}  := \theta^{(t)} - \alpha \frac{\partial}{\partial \theta} J(\theta^{(t)})  \ \ \text{\}}&#10;\end{align*}&#10;&#10;&#10;\end{document}" title="IguanaTex Bitmap Display">
            <a:extLst>
              <a:ext uri="{FF2B5EF4-FFF2-40B4-BE49-F238E27FC236}">
                <a16:creationId xmlns:a16="http://schemas.microsoft.com/office/drawing/2014/main" id="{D9C015F9-08F1-41CF-B2AF-89537776F2A3}"/>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2196777" y="5708133"/>
            <a:ext cx="2897826" cy="818743"/>
          </a:xfrm>
          <a:prstGeom prst="rect">
            <a:avLst/>
          </a:prstGeom>
        </p:spPr>
      </p:pic>
      <p:pic>
        <p:nvPicPr>
          <p:cNvPr id="43" name="Picture 42" descr="\documentclass{article}&#10;\usepackage{cancel}&#10;\usepackage{amsmath}&#10;\pagestyle{empty}&#10;\begin{document}&#10;&#10;&#10;&#10;&#10;$\min_{\theta} J(\theta)$&#10;&#10;&#10;\end{document}" title="IguanaTex Bitmap Display">
            <a:extLst>
              <a:ext uri="{FF2B5EF4-FFF2-40B4-BE49-F238E27FC236}">
                <a16:creationId xmlns:a16="http://schemas.microsoft.com/office/drawing/2014/main" id="{62FBABF9-DBAE-4509-BE10-CFD1723E7525}"/>
              </a:ext>
            </a:extLst>
          </p:cNvPr>
          <p:cNvPicPr>
            <a:picLocks noChangeAspect="1"/>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3110548" y="5100608"/>
            <a:ext cx="929829" cy="229029"/>
          </a:xfrm>
          <a:prstGeom prst="rect">
            <a:avLst/>
          </a:prstGeom>
        </p:spPr>
      </p:pic>
      <p:cxnSp>
        <p:nvCxnSpPr>
          <p:cNvPr id="26" name="Straight Connector 25">
            <a:extLst>
              <a:ext uri="{FF2B5EF4-FFF2-40B4-BE49-F238E27FC236}">
                <a16:creationId xmlns:a16="http://schemas.microsoft.com/office/drawing/2014/main" id="{C1F06281-9445-423D-94D3-34C3E4DE9469}"/>
              </a:ext>
            </a:extLst>
          </p:cNvPr>
          <p:cNvCxnSpPr>
            <a:cxnSpLocks/>
          </p:cNvCxnSpPr>
          <p:nvPr/>
        </p:nvCxnSpPr>
        <p:spPr>
          <a:xfrm flipV="1">
            <a:off x="9512390" y="6379162"/>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CF45F1-14B0-48DB-86A2-FB45DCD78E04}"/>
              </a:ext>
            </a:extLst>
          </p:cNvPr>
          <p:cNvCxnSpPr/>
          <p:nvPr/>
        </p:nvCxnSpPr>
        <p:spPr>
          <a:xfrm flipV="1">
            <a:off x="11081553" y="6376991"/>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06B07BF-E7B2-4D2B-8E88-3ECB1FCEC64E}"/>
              </a:ext>
            </a:extLst>
          </p:cNvPr>
          <p:cNvSpPr txBox="1"/>
          <p:nvPr/>
        </p:nvSpPr>
        <p:spPr>
          <a:xfrm>
            <a:off x="7839584" y="6428645"/>
            <a:ext cx="242374" cy="215444"/>
          </a:xfrm>
          <a:prstGeom prst="rect">
            <a:avLst/>
          </a:prstGeom>
          <a:noFill/>
          <a:ln w="12700">
            <a:noFill/>
          </a:ln>
        </p:spPr>
        <p:txBody>
          <a:bodyPr wrap="none" rtlCol="0">
            <a:spAutoFit/>
          </a:bodyPr>
          <a:lstStyle/>
          <a:p>
            <a:pPr algn="ctr"/>
            <a:r>
              <a:rPr lang="en-GB" sz="800" dirty="0"/>
              <a:t>0</a:t>
            </a:r>
          </a:p>
        </p:txBody>
      </p:sp>
      <p:sp>
        <p:nvSpPr>
          <p:cNvPr id="30" name="TextBox 29">
            <a:extLst>
              <a:ext uri="{FF2B5EF4-FFF2-40B4-BE49-F238E27FC236}">
                <a16:creationId xmlns:a16="http://schemas.microsoft.com/office/drawing/2014/main" id="{1D49376D-D66A-4A5B-B064-786321629F34}"/>
              </a:ext>
            </a:extLst>
          </p:cNvPr>
          <p:cNvSpPr txBox="1"/>
          <p:nvPr/>
        </p:nvSpPr>
        <p:spPr>
          <a:xfrm>
            <a:off x="9351568" y="6430699"/>
            <a:ext cx="328936" cy="215444"/>
          </a:xfrm>
          <a:prstGeom prst="rect">
            <a:avLst/>
          </a:prstGeom>
          <a:noFill/>
          <a:ln w="12700">
            <a:noFill/>
          </a:ln>
        </p:spPr>
        <p:txBody>
          <a:bodyPr wrap="none" rtlCol="0">
            <a:spAutoFit/>
          </a:bodyPr>
          <a:lstStyle/>
          <a:p>
            <a:pPr algn="ctr"/>
            <a:r>
              <a:rPr lang="en-GB" sz="800" dirty="0"/>
              <a:t>0.5</a:t>
            </a:r>
          </a:p>
        </p:txBody>
      </p:sp>
      <p:sp>
        <p:nvSpPr>
          <p:cNvPr id="31" name="TextBox 30">
            <a:extLst>
              <a:ext uri="{FF2B5EF4-FFF2-40B4-BE49-F238E27FC236}">
                <a16:creationId xmlns:a16="http://schemas.microsoft.com/office/drawing/2014/main" id="{07F457F1-D8B6-420A-841D-D9B44CED3205}"/>
              </a:ext>
            </a:extLst>
          </p:cNvPr>
          <p:cNvSpPr txBox="1"/>
          <p:nvPr/>
        </p:nvSpPr>
        <p:spPr>
          <a:xfrm>
            <a:off x="10917085" y="6430699"/>
            <a:ext cx="328936" cy="215444"/>
          </a:xfrm>
          <a:prstGeom prst="rect">
            <a:avLst/>
          </a:prstGeom>
          <a:noFill/>
          <a:ln w="12700">
            <a:noFill/>
          </a:ln>
        </p:spPr>
        <p:txBody>
          <a:bodyPr wrap="none" rtlCol="0">
            <a:spAutoFit/>
          </a:bodyPr>
          <a:lstStyle/>
          <a:p>
            <a:pPr algn="ctr"/>
            <a:r>
              <a:rPr lang="en-GB" sz="800" dirty="0"/>
              <a:t>1.0</a:t>
            </a:r>
          </a:p>
        </p:txBody>
      </p:sp>
      <p:grpSp>
        <p:nvGrpSpPr>
          <p:cNvPr id="4" name="Group 4">
            <a:extLst>
              <a:ext uri="{FF2B5EF4-FFF2-40B4-BE49-F238E27FC236}">
                <a16:creationId xmlns:a16="http://schemas.microsoft.com/office/drawing/2014/main" id="{92B2689F-93A9-4593-BD65-55E20CC11768}"/>
              </a:ext>
            </a:extLst>
          </p:cNvPr>
          <p:cNvGrpSpPr>
            <a:grpSpLocks noChangeAspect="1"/>
          </p:cNvGrpSpPr>
          <p:nvPr/>
        </p:nvGrpSpPr>
        <p:grpSpPr bwMode="auto">
          <a:xfrm>
            <a:off x="7702550" y="4162429"/>
            <a:ext cx="3554413" cy="2366966"/>
            <a:chOff x="4852" y="2622"/>
            <a:chExt cx="2239" cy="1491"/>
          </a:xfrm>
        </p:grpSpPr>
        <p:sp>
          <p:nvSpPr>
            <p:cNvPr id="5" name="AutoShape 3">
              <a:extLst>
                <a:ext uri="{FF2B5EF4-FFF2-40B4-BE49-F238E27FC236}">
                  <a16:creationId xmlns:a16="http://schemas.microsoft.com/office/drawing/2014/main" id="{1FC71FAB-8D88-4FCE-8C44-D8929638B7E5}"/>
                </a:ext>
              </a:extLst>
            </p:cNvPr>
            <p:cNvSpPr>
              <a:spLocks noChangeAspect="1" noChangeArrowheads="1" noTextEdit="1"/>
            </p:cNvSpPr>
            <p:nvPr/>
          </p:nvSpPr>
          <p:spPr bwMode="auto">
            <a:xfrm>
              <a:off x="4852" y="2653"/>
              <a:ext cx="2239" cy="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1">
              <a:extLst>
                <a:ext uri="{FF2B5EF4-FFF2-40B4-BE49-F238E27FC236}">
                  <a16:creationId xmlns:a16="http://schemas.microsoft.com/office/drawing/2014/main" id="{66B6976E-501A-47DF-96C1-BFEBB8E4B4C1}"/>
                </a:ext>
              </a:extLst>
            </p:cNvPr>
            <p:cNvSpPr>
              <a:spLocks noChangeArrowheads="1"/>
            </p:cNvSpPr>
            <p:nvPr/>
          </p:nvSpPr>
          <p:spPr bwMode="auto">
            <a:xfrm>
              <a:off x="5014" y="2622"/>
              <a:ext cx="5" cy="1455"/>
            </a:xfrm>
            <a:prstGeom prst="rect">
              <a:avLst/>
            </a:prstGeom>
            <a:noFill/>
            <a:ln w="793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Rectangle 12">
              <a:extLst>
                <a:ext uri="{FF2B5EF4-FFF2-40B4-BE49-F238E27FC236}">
                  <a16:creationId xmlns:a16="http://schemas.microsoft.com/office/drawing/2014/main" id="{E06490CA-110E-4361-B8CC-EE29931AF66A}"/>
                </a:ext>
              </a:extLst>
            </p:cNvPr>
            <p:cNvSpPr>
              <a:spLocks noChangeArrowheads="1"/>
            </p:cNvSpPr>
            <p:nvPr/>
          </p:nvSpPr>
          <p:spPr bwMode="auto">
            <a:xfrm>
              <a:off x="4920" y="4019"/>
              <a:ext cx="2168" cy="5"/>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3">
              <a:extLst>
                <a:ext uri="{FF2B5EF4-FFF2-40B4-BE49-F238E27FC236}">
                  <a16:creationId xmlns:a16="http://schemas.microsoft.com/office/drawing/2014/main" id="{C918BC6C-94E4-4BE5-AFDB-150A84AFD8AE}"/>
                </a:ext>
              </a:extLst>
            </p:cNvPr>
            <p:cNvSpPr>
              <a:spLocks noChangeArrowheads="1"/>
            </p:cNvSpPr>
            <p:nvPr/>
          </p:nvSpPr>
          <p:spPr bwMode="auto">
            <a:xfrm>
              <a:off x="4920" y="4019"/>
              <a:ext cx="2168" cy="5"/>
            </a:xfrm>
            <a:prstGeom prst="rect">
              <a:avLst/>
            </a:prstGeom>
            <a:noFill/>
            <a:ln w="793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0DF40D47-4EE1-4F09-A68F-659AB0BE6817}"/>
                </a:ext>
              </a:extLst>
            </p:cNvPr>
            <p:cNvSpPr>
              <a:spLocks/>
            </p:cNvSpPr>
            <p:nvPr/>
          </p:nvSpPr>
          <p:spPr bwMode="auto">
            <a:xfrm>
              <a:off x="5019" y="2817"/>
              <a:ext cx="1911" cy="1200"/>
            </a:xfrm>
            <a:custGeom>
              <a:avLst/>
              <a:gdLst>
                <a:gd name="T0" fmla="*/ 3823 w 3823"/>
                <a:gd name="T1" fmla="*/ 0 h 2401"/>
                <a:gd name="T2" fmla="*/ 3725 w 3823"/>
                <a:gd name="T3" fmla="*/ 281 h 2401"/>
                <a:gd name="T4" fmla="*/ 3674 w 3823"/>
                <a:gd name="T5" fmla="*/ 419 h 2401"/>
                <a:gd name="T6" fmla="*/ 3621 w 3823"/>
                <a:gd name="T7" fmla="*/ 558 h 2401"/>
                <a:gd name="T8" fmla="*/ 3566 w 3823"/>
                <a:gd name="T9" fmla="*/ 693 h 2401"/>
                <a:gd name="T10" fmla="*/ 3509 w 3823"/>
                <a:gd name="T11" fmla="*/ 825 h 2401"/>
                <a:gd name="T12" fmla="*/ 3448 w 3823"/>
                <a:gd name="T13" fmla="*/ 954 h 2401"/>
                <a:gd name="T14" fmla="*/ 3383 w 3823"/>
                <a:gd name="T15" fmla="*/ 1080 h 2401"/>
                <a:gd name="T16" fmla="*/ 3313 w 3823"/>
                <a:gd name="T17" fmla="*/ 1203 h 2401"/>
                <a:gd name="T18" fmla="*/ 3240 w 3823"/>
                <a:gd name="T19" fmla="*/ 1321 h 2401"/>
                <a:gd name="T20" fmla="*/ 3201 w 3823"/>
                <a:gd name="T21" fmla="*/ 1378 h 2401"/>
                <a:gd name="T22" fmla="*/ 3159 w 3823"/>
                <a:gd name="T23" fmla="*/ 1433 h 2401"/>
                <a:gd name="T24" fmla="*/ 3118 w 3823"/>
                <a:gd name="T25" fmla="*/ 1486 h 2401"/>
                <a:gd name="T26" fmla="*/ 3075 w 3823"/>
                <a:gd name="T27" fmla="*/ 1540 h 2401"/>
                <a:gd name="T28" fmla="*/ 3029 w 3823"/>
                <a:gd name="T29" fmla="*/ 1590 h 2401"/>
                <a:gd name="T30" fmla="*/ 2982 w 3823"/>
                <a:gd name="T31" fmla="*/ 1639 h 2401"/>
                <a:gd name="T32" fmla="*/ 2933 w 3823"/>
                <a:gd name="T33" fmla="*/ 1688 h 2401"/>
                <a:gd name="T34" fmla="*/ 2882 w 3823"/>
                <a:gd name="T35" fmla="*/ 1734 h 2401"/>
                <a:gd name="T36" fmla="*/ 2831 w 3823"/>
                <a:gd name="T37" fmla="*/ 1778 h 2401"/>
                <a:gd name="T38" fmla="*/ 2775 w 3823"/>
                <a:gd name="T39" fmla="*/ 1820 h 2401"/>
                <a:gd name="T40" fmla="*/ 2719 w 3823"/>
                <a:gd name="T41" fmla="*/ 1861 h 2401"/>
                <a:gd name="T42" fmla="*/ 2660 w 3823"/>
                <a:gd name="T43" fmla="*/ 1899 h 2401"/>
                <a:gd name="T44" fmla="*/ 2599 w 3823"/>
                <a:gd name="T45" fmla="*/ 1937 h 2401"/>
                <a:gd name="T46" fmla="*/ 2537 w 3823"/>
                <a:gd name="T47" fmla="*/ 1971 h 2401"/>
                <a:gd name="T48" fmla="*/ 2472 w 3823"/>
                <a:gd name="T49" fmla="*/ 2003 h 2401"/>
                <a:gd name="T50" fmla="*/ 2405 w 3823"/>
                <a:gd name="T51" fmla="*/ 2034 h 2401"/>
                <a:gd name="T52" fmla="*/ 2336 w 3823"/>
                <a:gd name="T53" fmla="*/ 2063 h 2401"/>
                <a:gd name="T54" fmla="*/ 2265 w 3823"/>
                <a:gd name="T55" fmla="*/ 2089 h 2401"/>
                <a:gd name="T56" fmla="*/ 2193 w 3823"/>
                <a:gd name="T57" fmla="*/ 2116 h 2401"/>
                <a:gd name="T58" fmla="*/ 2118 w 3823"/>
                <a:gd name="T59" fmla="*/ 2140 h 2401"/>
                <a:gd name="T60" fmla="*/ 2042 w 3823"/>
                <a:gd name="T61" fmla="*/ 2162 h 2401"/>
                <a:gd name="T62" fmla="*/ 1964 w 3823"/>
                <a:gd name="T63" fmla="*/ 2184 h 2401"/>
                <a:gd name="T64" fmla="*/ 1885 w 3823"/>
                <a:gd name="T65" fmla="*/ 2203 h 2401"/>
                <a:gd name="T66" fmla="*/ 1805 w 3823"/>
                <a:gd name="T67" fmla="*/ 2220 h 2401"/>
                <a:gd name="T68" fmla="*/ 1640 w 3823"/>
                <a:gd name="T69" fmla="*/ 2253 h 2401"/>
                <a:gd name="T70" fmla="*/ 1471 w 3823"/>
                <a:gd name="T71" fmla="*/ 2281 h 2401"/>
                <a:gd name="T72" fmla="*/ 1296 w 3823"/>
                <a:gd name="T73" fmla="*/ 2305 h 2401"/>
                <a:gd name="T74" fmla="*/ 1119 w 3823"/>
                <a:gd name="T75" fmla="*/ 2325 h 2401"/>
                <a:gd name="T76" fmla="*/ 937 w 3823"/>
                <a:gd name="T77" fmla="*/ 2343 h 2401"/>
                <a:gd name="T78" fmla="*/ 753 w 3823"/>
                <a:gd name="T79" fmla="*/ 2358 h 2401"/>
                <a:gd name="T80" fmla="*/ 567 w 3823"/>
                <a:gd name="T81" fmla="*/ 2371 h 2401"/>
                <a:gd name="T82" fmla="*/ 378 w 3823"/>
                <a:gd name="T83" fmla="*/ 2382 h 2401"/>
                <a:gd name="T84" fmla="*/ 0 w 3823"/>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3" h="2401">
                  <a:moveTo>
                    <a:pt x="3823" y="0"/>
                  </a:moveTo>
                  <a:lnTo>
                    <a:pt x="3725" y="281"/>
                  </a:lnTo>
                  <a:lnTo>
                    <a:pt x="3674" y="419"/>
                  </a:lnTo>
                  <a:lnTo>
                    <a:pt x="3621" y="558"/>
                  </a:lnTo>
                  <a:lnTo>
                    <a:pt x="3566" y="693"/>
                  </a:lnTo>
                  <a:lnTo>
                    <a:pt x="3509" y="825"/>
                  </a:lnTo>
                  <a:lnTo>
                    <a:pt x="3448" y="954"/>
                  </a:lnTo>
                  <a:lnTo>
                    <a:pt x="3383" y="1080"/>
                  </a:lnTo>
                  <a:lnTo>
                    <a:pt x="3313" y="1203"/>
                  </a:lnTo>
                  <a:lnTo>
                    <a:pt x="3240" y="1321"/>
                  </a:lnTo>
                  <a:lnTo>
                    <a:pt x="3201" y="1378"/>
                  </a:lnTo>
                  <a:lnTo>
                    <a:pt x="3159" y="1433"/>
                  </a:lnTo>
                  <a:lnTo>
                    <a:pt x="3118" y="1486"/>
                  </a:lnTo>
                  <a:lnTo>
                    <a:pt x="3075" y="1540"/>
                  </a:lnTo>
                  <a:lnTo>
                    <a:pt x="3029" y="1590"/>
                  </a:lnTo>
                  <a:lnTo>
                    <a:pt x="2982" y="1639"/>
                  </a:lnTo>
                  <a:lnTo>
                    <a:pt x="2933" y="1688"/>
                  </a:lnTo>
                  <a:lnTo>
                    <a:pt x="2882" y="1734"/>
                  </a:lnTo>
                  <a:lnTo>
                    <a:pt x="2831" y="1778"/>
                  </a:lnTo>
                  <a:lnTo>
                    <a:pt x="2775" y="1820"/>
                  </a:lnTo>
                  <a:lnTo>
                    <a:pt x="2719" y="1861"/>
                  </a:lnTo>
                  <a:lnTo>
                    <a:pt x="2660" y="1899"/>
                  </a:lnTo>
                  <a:lnTo>
                    <a:pt x="2599" y="1937"/>
                  </a:lnTo>
                  <a:lnTo>
                    <a:pt x="2537" y="1971"/>
                  </a:lnTo>
                  <a:lnTo>
                    <a:pt x="2472" y="2003"/>
                  </a:lnTo>
                  <a:lnTo>
                    <a:pt x="2405" y="2034"/>
                  </a:lnTo>
                  <a:lnTo>
                    <a:pt x="2336" y="2063"/>
                  </a:lnTo>
                  <a:lnTo>
                    <a:pt x="2265" y="2089"/>
                  </a:lnTo>
                  <a:lnTo>
                    <a:pt x="2193" y="2116"/>
                  </a:lnTo>
                  <a:lnTo>
                    <a:pt x="2118" y="2140"/>
                  </a:lnTo>
                  <a:lnTo>
                    <a:pt x="2042" y="2162"/>
                  </a:lnTo>
                  <a:lnTo>
                    <a:pt x="1964" y="2184"/>
                  </a:lnTo>
                  <a:lnTo>
                    <a:pt x="1885" y="2203"/>
                  </a:lnTo>
                  <a:lnTo>
                    <a:pt x="1805" y="2220"/>
                  </a:lnTo>
                  <a:lnTo>
                    <a:pt x="1640" y="2253"/>
                  </a:lnTo>
                  <a:lnTo>
                    <a:pt x="1471" y="2281"/>
                  </a:lnTo>
                  <a:lnTo>
                    <a:pt x="1296" y="2305"/>
                  </a:lnTo>
                  <a:lnTo>
                    <a:pt x="1119" y="2325"/>
                  </a:lnTo>
                  <a:lnTo>
                    <a:pt x="937" y="2343"/>
                  </a:lnTo>
                  <a:lnTo>
                    <a:pt x="753" y="2358"/>
                  </a:lnTo>
                  <a:lnTo>
                    <a:pt x="567" y="2371"/>
                  </a:lnTo>
                  <a:lnTo>
                    <a:pt x="378" y="2382"/>
                  </a:lnTo>
                  <a:lnTo>
                    <a:pt x="0" y="2401"/>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21" name="AutoShape 16">
            <a:extLst>
              <a:ext uri="{FF2B5EF4-FFF2-40B4-BE49-F238E27FC236}">
                <a16:creationId xmlns:a16="http://schemas.microsoft.com/office/drawing/2014/main" id="{4ED082E5-98DD-4132-8FE4-C658F53736A7}"/>
              </a:ext>
            </a:extLst>
          </p:cNvPr>
          <p:cNvSpPr>
            <a:spLocks noChangeAspect="1" noChangeArrowheads="1" noTextEdit="1"/>
          </p:cNvSpPr>
          <p:nvPr/>
        </p:nvSpPr>
        <p:spPr bwMode="auto">
          <a:xfrm>
            <a:off x="7823200" y="871538"/>
            <a:ext cx="3554413"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Rectangle 19">
            <a:extLst>
              <a:ext uri="{FF2B5EF4-FFF2-40B4-BE49-F238E27FC236}">
                <a16:creationId xmlns:a16="http://schemas.microsoft.com/office/drawing/2014/main" id="{9A4AE127-6920-48E1-88AC-0448FFFDCA35}"/>
              </a:ext>
            </a:extLst>
          </p:cNvPr>
          <p:cNvSpPr>
            <a:spLocks noChangeArrowheads="1"/>
          </p:cNvSpPr>
          <p:nvPr/>
        </p:nvSpPr>
        <p:spPr bwMode="auto">
          <a:xfrm>
            <a:off x="7978775" y="819077"/>
            <a:ext cx="6350" cy="2309813"/>
          </a:xfrm>
          <a:prstGeom prst="rect">
            <a:avLst/>
          </a:prstGeom>
          <a:noFill/>
          <a:ln w="793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Rectangle 20">
            <a:extLst>
              <a:ext uri="{FF2B5EF4-FFF2-40B4-BE49-F238E27FC236}">
                <a16:creationId xmlns:a16="http://schemas.microsoft.com/office/drawing/2014/main" id="{0D27621F-CC6B-4C06-8924-6B3C1B5DB2CE}"/>
              </a:ext>
            </a:extLst>
          </p:cNvPr>
          <p:cNvSpPr>
            <a:spLocks noChangeArrowheads="1"/>
          </p:cNvSpPr>
          <p:nvPr/>
        </p:nvSpPr>
        <p:spPr bwMode="auto">
          <a:xfrm>
            <a:off x="7827963" y="3040063"/>
            <a:ext cx="3441700" cy="6350"/>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21">
            <a:extLst>
              <a:ext uri="{FF2B5EF4-FFF2-40B4-BE49-F238E27FC236}">
                <a16:creationId xmlns:a16="http://schemas.microsoft.com/office/drawing/2014/main" id="{BA9BE637-7DD1-4F1D-88FF-BE22CFFA9B92}"/>
              </a:ext>
            </a:extLst>
          </p:cNvPr>
          <p:cNvSpPr>
            <a:spLocks noChangeArrowheads="1"/>
          </p:cNvSpPr>
          <p:nvPr/>
        </p:nvSpPr>
        <p:spPr bwMode="auto">
          <a:xfrm>
            <a:off x="7827963" y="3040063"/>
            <a:ext cx="3441700" cy="6350"/>
          </a:xfrm>
          <a:prstGeom prst="rect">
            <a:avLst/>
          </a:prstGeom>
          <a:noFill/>
          <a:ln w="793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Freeform 22">
            <a:extLst>
              <a:ext uri="{FF2B5EF4-FFF2-40B4-BE49-F238E27FC236}">
                <a16:creationId xmlns:a16="http://schemas.microsoft.com/office/drawing/2014/main" id="{80921B7C-3D40-4861-98E1-14422BAA7CBF}"/>
              </a:ext>
            </a:extLst>
          </p:cNvPr>
          <p:cNvSpPr>
            <a:spLocks/>
          </p:cNvSpPr>
          <p:nvPr/>
        </p:nvSpPr>
        <p:spPr bwMode="auto">
          <a:xfrm>
            <a:off x="7993063" y="1131888"/>
            <a:ext cx="3033713" cy="1905000"/>
          </a:xfrm>
          <a:custGeom>
            <a:avLst/>
            <a:gdLst>
              <a:gd name="T0" fmla="*/ 0 w 3822"/>
              <a:gd name="T1" fmla="*/ 0 h 2401"/>
              <a:gd name="T2" fmla="*/ 100 w 3822"/>
              <a:gd name="T3" fmla="*/ 281 h 2401"/>
              <a:gd name="T4" fmla="*/ 151 w 3822"/>
              <a:gd name="T5" fmla="*/ 419 h 2401"/>
              <a:gd name="T6" fmla="*/ 204 w 3822"/>
              <a:gd name="T7" fmla="*/ 558 h 2401"/>
              <a:gd name="T8" fmla="*/ 258 w 3822"/>
              <a:gd name="T9" fmla="*/ 693 h 2401"/>
              <a:gd name="T10" fmla="*/ 316 w 3822"/>
              <a:gd name="T11" fmla="*/ 825 h 2401"/>
              <a:gd name="T12" fmla="*/ 377 w 3822"/>
              <a:gd name="T13" fmla="*/ 954 h 2401"/>
              <a:gd name="T14" fmla="*/ 441 w 3822"/>
              <a:gd name="T15" fmla="*/ 1080 h 2401"/>
              <a:gd name="T16" fmla="*/ 510 w 3822"/>
              <a:gd name="T17" fmla="*/ 1203 h 2401"/>
              <a:gd name="T18" fmla="*/ 585 w 3822"/>
              <a:gd name="T19" fmla="*/ 1320 h 2401"/>
              <a:gd name="T20" fmla="*/ 624 w 3822"/>
              <a:gd name="T21" fmla="*/ 1376 h 2401"/>
              <a:gd name="T22" fmla="*/ 664 w 3822"/>
              <a:gd name="T23" fmla="*/ 1433 h 2401"/>
              <a:gd name="T24" fmla="*/ 705 w 3822"/>
              <a:gd name="T25" fmla="*/ 1486 h 2401"/>
              <a:gd name="T26" fmla="*/ 750 w 3822"/>
              <a:gd name="T27" fmla="*/ 1538 h 2401"/>
              <a:gd name="T28" fmla="*/ 794 w 3822"/>
              <a:gd name="T29" fmla="*/ 1590 h 2401"/>
              <a:gd name="T30" fmla="*/ 841 w 3822"/>
              <a:gd name="T31" fmla="*/ 1639 h 2401"/>
              <a:gd name="T32" fmla="*/ 890 w 3822"/>
              <a:gd name="T33" fmla="*/ 1688 h 2401"/>
              <a:gd name="T34" fmla="*/ 941 w 3822"/>
              <a:gd name="T35" fmla="*/ 1734 h 2401"/>
              <a:gd name="T36" fmla="*/ 994 w 3822"/>
              <a:gd name="T37" fmla="*/ 1778 h 2401"/>
              <a:gd name="T38" fmla="*/ 1048 w 3822"/>
              <a:gd name="T39" fmla="*/ 1820 h 2401"/>
              <a:gd name="T40" fmla="*/ 1105 w 3822"/>
              <a:gd name="T41" fmla="*/ 1861 h 2401"/>
              <a:gd name="T42" fmla="*/ 1163 w 3822"/>
              <a:gd name="T43" fmla="*/ 1899 h 2401"/>
              <a:gd name="T44" fmla="*/ 1224 w 3822"/>
              <a:gd name="T45" fmla="*/ 1935 h 2401"/>
              <a:gd name="T46" fmla="*/ 1286 w 3822"/>
              <a:gd name="T47" fmla="*/ 1970 h 2401"/>
              <a:gd name="T48" fmla="*/ 1351 w 3822"/>
              <a:gd name="T49" fmla="*/ 2003 h 2401"/>
              <a:gd name="T50" fmla="*/ 1418 w 3822"/>
              <a:gd name="T51" fmla="*/ 2033 h 2401"/>
              <a:gd name="T52" fmla="*/ 1487 w 3822"/>
              <a:gd name="T53" fmla="*/ 2063 h 2401"/>
              <a:gd name="T54" fmla="*/ 1558 w 3822"/>
              <a:gd name="T55" fmla="*/ 2089 h 2401"/>
              <a:gd name="T56" fmla="*/ 1630 w 3822"/>
              <a:gd name="T57" fmla="*/ 2114 h 2401"/>
              <a:gd name="T58" fmla="*/ 1705 w 3822"/>
              <a:gd name="T59" fmla="*/ 2140 h 2401"/>
              <a:gd name="T60" fmla="*/ 1781 w 3822"/>
              <a:gd name="T61" fmla="*/ 2162 h 2401"/>
              <a:gd name="T62" fmla="*/ 1859 w 3822"/>
              <a:gd name="T63" fmla="*/ 2182 h 2401"/>
              <a:gd name="T64" fmla="*/ 1938 w 3822"/>
              <a:gd name="T65" fmla="*/ 2203 h 2401"/>
              <a:gd name="T66" fmla="*/ 2018 w 3822"/>
              <a:gd name="T67" fmla="*/ 2220 h 2401"/>
              <a:gd name="T68" fmla="*/ 2182 w 3822"/>
              <a:gd name="T69" fmla="*/ 2253 h 2401"/>
              <a:gd name="T70" fmla="*/ 2352 w 3822"/>
              <a:gd name="T71" fmla="*/ 2281 h 2401"/>
              <a:gd name="T72" fmla="*/ 2526 w 3822"/>
              <a:gd name="T73" fmla="*/ 2305 h 2401"/>
              <a:gd name="T74" fmla="*/ 2704 w 3822"/>
              <a:gd name="T75" fmla="*/ 2325 h 2401"/>
              <a:gd name="T76" fmla="*/ 2886 w 3822"/>
              <a:gd name="T77" fmla="*/ 2343 h 2401"/>
              <a:gd name="T78" fmla="*/ 3069 w 3822"/>
              <a:gd name="T79" fmla="*/ 2357 h 2401"/>
              <a:gd name="T80" fmla="*/ 3256 w 3822"/>
              <a:gd name="T81" fmla="*/ 2369 h 2401"/>
              <a:gd name="T82" fmla="*/ 3443 w 3822"/>
              <a:gd name="T83" fmla="*/ 2382 h 2401"/>
              <a:gd name="T84" fmla="*/ 3822 w 3822"/>
              <a:gd name="T85" fmla="*/ 2401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2" h="2401">
                <a:moveTo>
                  <a:pt x="0" y="0"/>
                </a:moveTo>
                <a:lnTo>
                  <a:pt x="100" y="281"/>
                </a:lnTo>
                <a:lnTo>
                  <a:pt x="151" y="419"/>
                </a:lnTo>
                <a:lnTo>
                  <a:pt x="204" y="558"/>
                </a:lnTo>
                <a:lnTo>
                  <a:pt x="258" y="693"/>
                </a:lnTo>
                <a:lnTo>
                  <a:pt x="316" y="825"/>
                </a:lnTo>
                <a:lnTo>
                  <a:pt x="377" y="954"/>
                </a:lnTo>
                <a:lnTo>
                  <a:pt x="441" y="1080"/>
                </a:lnTo>
                <a:lnTo>
                  <a:pt x="510" y="1203"/>
                </a:lnTo>
                <a:lnTo>
                  <a:pt x="585" y="1320"/>
                </a:lnTo>
                <a:lnTo>
                  <a:pt x="624" y="1376"/>
                </a:lnTo>
                <a:lnTo>
                  <a:pt x="664" y="1433"/>
                </a:lnTo>
                <a:lnTo>
                  <a:pt x="705" y="1486"/>
                </a:lnTo>
                <a:lnTo>
                  <a:pt x="750" y="1538"/>
                </a:lnTo>
                <a:lnTo>
                  <a:pt x="794" y="1590"/>
                </a:lnTo>
                <a:lnTo>
                  <a:pt x="841" y="1639"/>
                </a:lnTo>
                <a:lnTo>
                  <a:pt x="890" y="1688"/>
                </a:lnTo>
                <a:lnTo>
                  <a:pt x="941" y="1734"/>
                </a:lnTo>
                <a:lnTo>
                  <a:pt x="994" y="1778"/>
                </a:lnTo>
                <a:lnTo>
                  <a:pt x="1048" y="1820"/>
                </a:lnTo>
                <a:lnTo>
                  <a:pt x="1105" y="1861"/>
                </a:lnTo>
                <a:lnTo>
                  <a:pt x="1163" y="1899"/>
                </a:lnTo>
                <a:lnTo>
                  <a:pt x="1224" y="1935"/>
                </a:lnTo>
                <a:lnTo>
                  <a:pt x="1286" y="1970"/>
                </a:lnTo>
                <a:lnTo>
                  <a:pt x="1351" y="2003"/>
                </a:lnTo>
                <a:lnTo>
                  <a:pt x="1418" y="2033"/>
                </a:lnTo>
                <a:lnTo>
                  <a:pt x="1487" y="2063"/>
                </a:lnTo>
                <a:lnTo>
                  <a:pt x="1558" y="2089"/>
                </a:lnTo>
                <a:lnTo>
                  <a:pt x="1630" y="2114"/>
                </a:lnTo>
                <a:lnTo>
                  <a:pt x="1705" y="2140"/>
                </a:lnTo>
                <a:lnTo>
                  <a:pt x="1781" y="2162"/>
                </a:lnTo>
                <a:lnTo>
                  <a:pt x="1859" y="2182"/>
                </a:lnTo>
                <a:lnTo>
                  <a:pt x="1938" y="2203"/>
                </a:lnTo>
                <a:lnTo>
                  <a:pt x="2018" y="2220"/>
                </a:lnTo>
                <a:lnTo>
                  <a:pt x="2182" y="2253"/>
                </a:lnTo>
                <a:lnTo>
                  <a:pt x="2352" y="2281"/>
                </a:lnTo>
                <a:lnTo>
                  <a:pt x="2526" y="2305"/>
                </a:lnTo>
                <a:lnTo>
                  <a:pt x="2704" y="2325"/>
                </a:lnTo>
                <a:lnTo>
                  <a:pt x="2886" y="2343"/>
                </a:lnTo>
                <a:lnTo>
                  <a:pt x="3069" y="2357"/>
                </a:lnTo>
                <a:lnTo>
                  <a:pt x="3256" y="2369"/>
                </a:lnTo>
                <a:lnTo>
                  <a:pt x="3443" y="2382"/>
                </a:lnTo>
                <a:lnTo>
                  <a:pt x="3822" y="2401"/>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59" name="Straight Connector 58">
            <a:extLst>
              <a:ext uri="{FF2B5EF4-FFF2-40B4-BE49-F238E27FC236}">
                <a16:creationId xmlns:a16="http://schemas.microsoft.com/office/drawing/2014/main" id="{B360C374-A13C-40E4-BB2C-859BCE13A851}"/>
              </a:ext>
            </a:extLst>
          </p:cNvPr>
          <p:cNvCxnSpPr>
            <a:cxnSpLocks/>
          </p:cNvCxnSpPr>
          <p:nvPr/>
        </p:nvCxnSpPr>
        <p:spPr>
          <a:xfrm flipV="1">
            <a:off x="9535431" y="3039002"/>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A79C799-3EA5-400E-97DD-0DEED8515C39}"/>
              </a:ext>
            </a:extLst>
          </p:cNvPr>
          <p:cNvCxnSpPr/>
          <p:nvPr/>
        </p:nvCxnSpPr>
        <p:spPr>
          <a:xfrm flipV="1">
            <a:off x="11086747" y="3036831"/>
            <a:ext cx="0" cy="9367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9EEDF33-A239-42B6-9A84-00F4FAC25380}"/>
              </a:ext>
            </a:extLst>
          </p:cNvPr>
          <p:cNvSpPr txBox="1"/>
          <p:nvPr/>
        </p:nvSpPr>
        <p:spPr>
          <a:xfrm>
            <a:off x="7862624" y="3088485"/>
            <a:ext cx="242374" cy="215444"/>
          </a:xfrm>
          <a:prstGeom prst="rect">
            <a:avLst/>
          </a:prstGeom>
          <a:noFill/>
          <a:ln w="12700">
            <a:noFill/>
          </a:ln>
        </p:spPr>
        <p:txBody>
          <a:bodyPr wrap="none" rtlCol="0">
            <a:spAutoFit/>
          </a:bodyPr>
          <a:lstStyle/>
          <a:p>
            <a:pPr algn="ctr"/>
            <a:r>
              <a:rPr lang="en-GB" sz="800" dirty="0"/>
              <a:t>0</a:t>
            </a:r>
          </a:p>
        </p:txBody>
      </p:sp>
      <p:sp>
        <p:nvSpPr>
          <p:cNvPr id="62" name="TextBox 61">
            <a:extLst>
              <a:ext uri="{FF2B5EF4-FFF2-40B4-BE49-F238E27FC236}">
                <a16:creationId xmlns:a16="http://schemas.microsoft.com/office/drawing/2014/main" id="{9C1B8714-8B57-4DC1-870A-D8DC949A602C}"/>
              </a:ext>
            </a:extLst>
          </p:cNvPr>
          <p:cNvSpPr txBox="1"/>
          <p:nvPr/>
        </p:nvSpPr>
        <p:spPr>
          <a:xfrm>
            <a:off x="9374609" y="3090539"/>
            <a:ext cx="328936" cy="215444"/>
          </a:xfrm>
          <a:prstGeom prst="rect">
            <a:avLst/>
          </a:prstGeom>
          <a:noFill/>
          <a:ln w="12700">
            <a:noFill/>
          </a:ln>
        </p:spPr>
        <p:txBody>
          <a:bodyPr wrap="none" rtlCol="0">
            <a:spAutoFit/>
          </a:bodyPr>
          <a:lstStyle/>
          <a:p>
            <a:pPr algn="ctr"/>
            <a:r>
              <a:rPr lang="en-GB" sz="800" dirty="0"/>
              <a:t>0.5</a:t>
            </a:r>
          </a:p>
        </p:txBody>
      </p:sp>
      <p:sp>
        <p:nvSpPr>
          <p:cNvPr id="63" name="TextBox 62">
            <a:extLst>
              <a:ext uri="{FF2B5EF4-FFF2-40B4-BE49-F238E27FC236}">
                <a16:creationId xmlns:a16="http://schemas.microsoft.com/office/drawing/2014/main" id="{41FC7055-1BFA-4A85-93F2-AB83FD52A235}"/>
              </a:ext>
            </a:extLst>
          </p:cNvPr>
          <p:cNvSpPr txBox="1"/>
          <p:nvPr/>
        </p:nvSpPr>
        <p:spPr>
          <a:xfrm>
            <a:off x="10922279" y="3090539"/>
            <a:ext cx="328936" cy="215444"/>
          </a:xfrm>
          <a:prstGeom prst="rect">
            <a:avLst/>
          </a:prstGeom>
          <a:noFill/>
          <a:ln w="12700">
            <a:noFill/>
          </a:ln>
        </p:spPr>
        <p:txBody>
          <a:bodyPr wrap="none" rtlCol="0">
            <a:spAutoFit/>
          </a:bodyPr>
          <a:lstStyle/>
          <a:p>
            <a:pPr algn="ctr"/>
            <a:r>
              <a:rPr lang="en-GB" sz="800" dirty="0"/>
              <a:t>1.0</a:t>
            </a:r>
          </a:p>
        </p:txBody>
      </p:sp>
    </p:spTree>
    <p:extLst>
      <p:ext uri="{BB962C8B-B14F-4D97-AF65-F5344CB8AC3E}">
        <p14:creationId xmlns:p14="http://schemas.microsoft.com/office/powerpoint/2010/main" val="109238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33D6-8005-4BF3-B808-120086954071}"/>
              </a:ext>
            </a:extLst>
          </p:cNvPr>
          <p:cNvSpPr>
            <a:spLocks noGrp="1"/>
          </p:cNvSpPr>
          <p:nvPr>
            <p:ph type="title"/>
          </p:nvPr>
        </p:nvSpPr>
        <p:spPr>
          <a:xfrm>
            <a:off x="303492" y="78003"/>
            <a:ext cx="11585016" cy="586850"/>
          </a:xfrm>
        </p:spPr>
        <p:txBody>
          <a:bodyPr/>
          <a:lstStyle/>
          <a:p>
            <a:r>
              <a:rPr lang="en-GB" dirty="0"/>
              <a:t>Supervised Learning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0A6686-E129-4B34-BFCB-0F7F0D8B4A69}"/>
                  </a:ext>
                </a:extLst>
              </p:cNvPr>
              <p:cNvSpPr>
                <a:spLocks noGrp="1"/>
              </p:cNvSpPr>
              <p:nvPr>
                <p:ph idx="1"/>
              </p:nvPr>
            </p:nvSpPr>
            <p:spPr>
              <a:xfrm>
                <a:off x="227663" y="4374390"/>
                <a:ext cx="5655720" cy="2405607"/>
              </a:xfrm>
            </p:spPr>
            <p:txBody>
              <a:bodyPr>
                <a:noAutofit/>
              </a:bodyPr>
              <a:lstStyle/>
              <a:p>
                <a:pPr marL="0" indent="0">
                  <a:lnSpc>
                    <a:spcPct val="120000"/>
                  </a:lnSpc>
                  <a:spcBef>
                    <a:spcPts val="200"/>
                  </a:spcBef>
                  <a:buNone/>
                </a:pPr>
                <a:r>
                  <a:rPr lang="en-GB" sz="1200" b="1" dirty="0"/>
                  <a:t>Notation:</a:t>
                </a:r>
              </a:p>
              <a:p>
                <a:pPr>
                  <a:lnSpc>
                    <a:spcPct val="120000"/>
                  </a:lnSpc>
                  <a:spcBef>
                    <a:spcPts val="200"/>
                  </a:spcBef>
                </a:pPr>
                <a:r>
                  <a:rPr lang="en-GB" sz="1200" dirty="0"/>
                  <a:t>Dataset </a:t>
                </a:r>
                <a14:m>
                  <m:oMath xmlns:m="http://schemas.openxmlformats.org/officeDocument/2006/math">
                    <m:r>
                      <a:rPr lang="en-GB" sz="1200" dirty="0" smtClean="0">
                        <a:latin typeface="Cambria Math" panose="02040503050406030204" pitchFamily="18" charset="0"/>
                      </a:rPr>
                      <m:t>𝐷</m:t>
                    </m:r>
                    <m:r>
                      <a:rPr lang="en-GB" sz="1200" dirty="0" smtClean="0">
                        <a:latin typeface="Cambria Math" panose="02040503050406030204" pitchFamily="18" charset="0"/>
                      </a:rPr>
                      <m:t>= </m:t>
                    </m:r>
                    <m:d>
                      <m:dPr>
                        <m:begChr m:val="{"/>
                        <m:endChr m:val="}"/>
                        <m:ctrlPr>
                          <a:rPr lang="en-GB" sz="1200" i="1" dirty="0" smtClean="0">
                            <a:latin typeface="Cambria Math" panose="02040503050406030204" pitchFamily="18" charset="0"/>
                          </a:rPr>
                        </m:ctrlPr>
                      </m:dPr>
                      <m:e>
                        <m:d>
                          <m:dPr>
                            <m:ctrlPr>
                              <a:rPr lang="en-GB" sz="1200" i="1" dirty="0" smtClean="0">
                                <a:latin typeface="Cambria Math" panose="02040503050406030204" pitchFamily="18" charset="0"/>
                              </a:rPr>
                            </m:ctrlPr>
                          </m:dPr>
                          <m:e>
                            <m:sSub>
                              <m:sSubPr>
                                <m:ctrlPr>
                                  <a:rPr lang="en-GB" sz="1200" i="1" dirty="0" smtClean="0">
                                    <a:latin typeface="Cambria Math" panose="02040503050406030204" pitchFamily="18" charset="0"/>
                                  </a:rPr>
                                </m:ctrlPr>
                              </m:sSubPr>
                              <m:e>
                                <m:r>
                                  <a:rPr lang="en-GB" sz="1200" dirty="0" smtClean="0">
                                    <a:latin typeface="Cambria Math" panose="02040503050406030204" pitchFamily="18" charset="0"/>
                                  </a:rPr>
                                  <m:t>𝑥</m:t>
                                </m:r>
                              </m:e>
                              <m:sub>
                                <m:r>
                                  <a:rPr lang="en-GB" sz="1200" dirty="0" smtClean="0">
                                    <a:latin typeface="Cambria Math" panose="02040503050406030204" pitchFamily="18" charset="0"/>
                                  </a:rPr>
                                  <m:t>1</m:t>
                                </m:r>
                              </m:sub>
                            </m:sSub>
                            <m:r>
                              <a:rPr lang="en-GB" sz="1200" dirty="0" smtClean="0">
                                <a:latin typeface="Cambria Math" panose="02040503050406030204" pitchFamily="18" charset="0"/>
                              </a:rPr>
                              <m:t>,</m:t>
                            </m:r>
                            <m:sSub>
                              <m:sSubPr>
                                <m:ctrlPr>
                                  <a:rPr lang="en-GB" sz="1200" i="1" dirty="0">
                                    <a:latin typeface="Cambria Math" panose="02040503050406030204" pitchFamily="18" charset="0"/>
                                  </a:rPr>
                                </m:ctrlPr>
                              </m:sSubPr>
                              <m:e>
                                <m:r>
                                  <a:rPr lang="en-GB" sz="1200" dirty="0" smtClean="0">
                                    <a:latin typeface="Cambria Math" panose="02040503050406030204" pitchFamily="18" charset="0"/>
                                  </a:rPr>
                                  <m:t>𝑦</m:t>
                                </m:r>
                              </m:e>
                              <m:sub>
                                <m:r>
                                  <a:rPr lang="en-GB" sz="1200" dirty="0">
                                    <a:latin typeface="Cambria Math" panose="02040503050406030204" pitchFamily="18" charset="0"/>
                                  </a:rPr>
                                  <m:t>1</m:t>
                                </m:r>
                              </m:sub>
                            </m:sSub>
                          </m:e>
                        </m:d>
                        <m:r>
                          <a:rPr lang="en-GB" sz="1200" dirty="0" smtClean="0">
                            <a:latin typeface="Cambria Math" panose="02040503050406030204" pitchFamily="18" charset="0"/>
                          </a:rPr>
                          <m:t>,</m:t>
                        </m:r>
                        <m:d>
                          <m:dPr>
                            <m:ctrlPr>
                              <a:rPr lang="en-GB" sz="1200" i="1" dirty="0">
                                <a:latin typeface="Cambria Math" panose="02040503050406030204" pitchFamily="18" charset="0"/>
                              </a:rPr>
                            </m:ctrlPr>
                          </m:dPr>
                          <m:e>
                            <m:sSub>
                              <m:sSubPr>
                                <m:ctrlPr>
                                  <a:rPr lang="en-GB" sz="1200" i="1" dirty="0">
                                    <a:latin typeface="Cambria Math" panose="02040503050406030204" pitchFamily="18" charset="0"/>
                                  </a:rPr>
                                </m:ctrlPr>
                              </m:sSubPr>
                              <m:e>
                                <m:r>
                                  <a:rPr lang="en-GB" sz="1200" dirty="0">
                                    <a:latin typeface="Cambria Math" panose="02040503050406030204" pitchFamily="18" charset="0"/>
                                  </a:rPr>
                                  <m:t>𝑥</m:t>
                                </m:r>
                              </m:e>
                              <m:sub>
                                <m:r>
                                  <a:rPr lang="en-GB" sz="1200" dirty="0" smtClean="0">
                                    <a:latin typeface="Cambria Math" panose="02040503050406030204" pitchFamily="18" charset="0"/>
                                  </a:rPr>
                                  <m:t>2</m:t>
                                </m:r>
                              </m:sub>
                            </m:sSub>
                            <m:r>
                              <a:rPr lang="en-GB" sz="1200" dirty="0">
                                <a:latin typeface="Cambria Math" panose="02040503050406030204" pitchFamily="18" charset="0"/>
                              </a:rPr>
                              <m:t>,</m:t>
                            </m:r>
                            <m:sSub>
                              <m:sSubPr>
                                <m:ctrlPr>
                                  <a:rPr lang="en-GB" sz="1200" i="1" dirty="0">
                                    <a:latin typeface="Cambria Math" panose="02040503050406030204" pitchFamily="18" charset="0"/>
                                  </a:rPr>
                                </m:ctrlPr>
                              </m:sSubPr>
                              <m:e>
                                <m:r>
                                  <a:rPr lang="en-GB" sz="1200" dirty="0">
                                    <a:latin typeface="Cambria Math" panose="02040503050406030204" pitchFamily="18" charset="0"/>
                                  </a:rPr>
                                  <m:t>𝑦</m:t>
                                </m:r>
                              </m:e>
                              <m:sub>
                                <m:r>
                                  <a:rPr lang="en-GB" sz="1200" dirty="0" smtClean="0">
                                    <a:latin typeface="Cambria Math" panose="02040503050406030204" pitchFamily="18" charset="0"/>
                                  </a:rPr>
                                  <m:t>2</m:t>
                                </m:r>
                              </m:sub>
                            </m:sSub>
                          </m:e>
                        </m:d>
                        <m:r>
                          <a:rPr lang="en-GB" sz="1200" dirty="0" smtClean="0">
                            <a:latin typeface="Cambria Math" panose="02040503050406030204" pitchFamily="18" charset="0"/>
                          </a:rPr>
                          <m:t>,…,</m:t>
                        </m:r>
                        <m:d>
                          <m:dPr>
                            <m:ctrlPr>
                              <a:rPr lang="en-GB" sz="1200" i="1" dirty="0">
                                <a:latin typeface="Cambria Math" panose="02040503050406030204" pitchFamily="18" charset="0"/>
                              </a:rPr>
                            </m:ctrlPr>
                          </m:dPr>
                          <m:e>
                            <m:sSub>
                              <m:sSubPr>
                                <m:ctrlPr>
                                  <a:rPr lang="en-GB" sz="1200" i="1" dirty="0">
                                    <a:latin typeface="Cambria Math" panose="02040503050406030204" pitchFamily="18" charset="0"/>
                                  </a:rPr>
                                </m:ctrlPr>
                              </m:sSubPr>
                              <m:e>
                                <m:r>
                                  <a:rPr lang="en-GB" sz="1200" dirty="0">
                                    <a:latin typeface="Cambria Math" panose="02040503050406030204" pitchFamily="18" charset="0"/>
                                  </a:rPr>
                                  <m:t>𝑥</m:t>
                                </m:r>
                              </m:e>
                              <m:sub>
                                <m:r>
                                  <a:rPr lang="en-GB" sz="1200" dirty="0" smtClean="0">
                                    <a:latin typeface="Cambria Math" panose="02040503050406030204" pitchFamily="18" charset="0"/>
                                  </a:rPr>
                                  <m:t>𝑛</m:t>
                                </m:r>
                              </m:sub>
                            </m:sSub>
                            <m:r>
                              <a:rPr lang="en-GB" sz="1200" dirty="0">
                                <a:latin typeface="Cambria Math" panose="02040503050406030204" pitchFamily="18" charset="0"/>
                              </a:rPr>
                              <m:t>,</m:t>
                            </m:r>
                            <m:sSub>
                              <m:sSubPr>
                                <m:ctrlPr>
                                  <a:rPr lang="en-GB" sz="1200" i="1" dirty="0">
                                    <a:latin typeface="Cambria Math" panose="02040503050406030204" pitchFamily="18" charset="0"/>
                                  </a:rPr>
                                </m:ctrlPr>
                              </m:sSubPr>
                              <m:e>
                                <m:r>
                                  <a:rPr lang="en-GB" sz="1200" dirty="0">
                                    <a:latin typeface="Cambria Math" panose="02040503050406030204" pitchFamily="18" charset="0"/>
                                  </a:rPr>
                                  <m:t>𝑦</m:t>
                                </m:r>
                              </m:e>
                              <m:sub>
                                <m:r>
                                  <a:rPr lang="en-GB" sz="1200" dirty="0" smtClean="0">
                                    <a:latin typeface="Cambria Math" panose="02040503050406030204" pitchFamily="18" charset="0"/>
                                  </a:rPr>
                                  <m:t>𝑛</m:t>
                                </m:r>
                              </m:sub>
                            </m:sSub>
                          </m:e>
                        </m:d>
                      </m:e>
                    </m:d>
                  </m:oMath>
                </a14:m>
                <a:r>
                  <a:rPr lang="en-GB" sz="1200" dirty="0"/>
                  <a:t> where </a:t>
                </a:r>
                <a14:m>
                  <m:oMath xmlns:m="http://schemas.openxmlformats.org/officeDocument/2006/math">
                    <m:sSub>
                      <m:sSubPr>
                        <m:ctrlPr>
                          <a:rPr lang="en-GB" sz="1200" i="1" dirty="0" smtClean="0">
                            <a:latin typeface="Cambria Math" panose="02040503050406030204" pitchFamily="18" charset="0"/>
                          </a:rPr>
                        </m:ctrlPr>
                      </m:sSubPr>
                      <m:e>
                        <m:r>
                          <a:rPr lang="en-GB" sz="1200" dirty="0" smtClean="0">
                            <a:latin typeface="Cambria Math" panose="02040503050406030204" pitchFamily="18" charset="0"/>
                          </a:rPr>
                          <m:t>𝑥</m:t>
                        </m:r>
                      </m:e>
                      <m:sub>
                        <m:r>
                          <a:rPr lang="en-GB" sz="1200" dirty="0" smtClean="0">
                            <a:latin typeface="Cambria Math" panose="02040503050406030204" pitchFamily="18" charset="0"/>
                          </a:rPr>
                          <m:t>𝑖</m:t>
                        </m:r>
                      </m:sub>
                    </m:sSub>
                    <m:r>
                      <a:rPr lang="en-GB" sz="1200" dirty="0" smtClean="0">
                        <a:latin typeface="Cambria Math" panose="02040503050406030204" pitchFamily="18" charset="0"/>
                      </a:rPr>
                      <m:t>∈</m:t>
                    </m:r>
                    <m:r>
                      <a:rPr lang="en-GB" sz="1200" dirty="0" smtClean="0">
                        <a:latin typeface="Cambria Math" panose="02040503050406030204" pitchFamily="18" charset="0"/>
                      </a:rPr>
                      <m:t>𝑋</m:t>
                    </m:r>
                  </m:oMath>
                </a14:m>
                <a:r>
                  <a:rPr lang="en-GB" sz="1200" dirty="0"/>
                  <a:t>, </a:t>
                </a:r>
                <a14:m>
                  <m:oMath xmlns:m="http://schemas.openxmlformats.org/officeDocument/2006/math">
                    <m:sSub>
                      <m:sSubPr>
                        <m:ctrlPr>
                          <a:rPr lang="en-GB" sz="1200" i="1" dirty="0" smtClean="0">
                            <a:latin typeface="Cambria Math" panose="02040503050406030204" pitchFamily="18" charset="0"/>
                          </a:rPr>
                        </m:ctrlPr>
                      </m:sSubPr>
                      <m:e>
                        <m:r>
                          <a:rPr lang="en-GB" sz="1200" dirty="0" smtClean="0">
                            <a:latin typeface="Cambria Math" panose="02040503050406030204" pitchFamily="18" charset="0"/>
                          </a:rPr>
                          <m:t>𝑦</m:t>
                        </m:r>
                      </m:e>
                      <m:sub>
                        <m:r>
                          <a:rPr lang="en-GB" sz="1200" dirty="0">
                            <a:latin typeface="Cambria Math" panose="02040503050406030204" pitchFamily="18" charset="0"/>
                          </a:rPr>
                          <m:t>𝑖</m:t>
                        </m:r>
                      </m:sub>
                    </m:sSub>
                    <m:r>
                      <a:rPr lang="en-GB" sz="1200" dirty="0">
                        <a:latin typeface="Cambria Math" panose="02040503050406030204" pitchFamily="18" charset="0"/>
                      </a:rPr>
                      <m:t>∈</m:t>
                    </m:r>
                    <m:r>
                      <m:rPr>
                        <m:sty m:val="p"/>
                      </m:rPr>
                      <a:rPr lang="en-GB" sz="1200" dirty="0" smtClean="0">
                        <a:latin typeface="Cambria Math" panose="02040503050406030204" pitchFamily="18" charset="0"/>
                      </a:rPr>
                      <m:t>Y</m:t>
                    </m:r>
                  </m:oMath>
                </a14:m>
                <a:endParaRPr lang="en-GB" sz="1200" dirty="0"/>
              </a:p>
              <a:p>
                <a:pPr>
                  <a:lnSpc>
                    <a:spcPct val="120000"/>
                  </a:lnSpc>
                  <a:spcBef>
                    <a:spcPts val="200"/>
                  </a:spcBef>
                </a:pPr>
                <a:r>
                  <a:rPr lang="en-GB" sz="1200" dirty="0"/>
                  <a:t>Input (Features) </a:t>
                </a:r>
                <a14:m>
                  <m:oMath xmlns:m="http://schemas.openxmlformats.org/officeDocument/2006/math">
                    <m:r>
                      <a:rPr lang="en-GB" sz="1200" i="1" dirty="0" smtClean="0">
                        <a:latin typeface="Cambria Math" panose="02040503050406030204" pitchFamily="18" charset="0"/>
                      </a:rPr>
                      <m:t>𝑋</m:t>
                    </m:r>
                  </m:oMath>
                </a14:m>
                <a:endParaRPr lang="en-GB" sz="1200" dirty="0"/>
              </a:p>
              <a:p>
                <a:pPr>
                  <a:lnSpc>
                    <a:spcPct val="120000"/>
                  </a:lnSpc>
                  <a:spcBef>
                    <a:spcPts val="200"/>
                  </a:spcBef>
                </a:pPr>
                <a:r>
                  <a:rPr lang="en-GB" sz="1200" dirty="0"/>
                  <a:t>Target </a:t>
                </a:r>
                <a14:m>
                  <m:oMath xmlns:m="http://schemas.openxmlformats.org/officeDocument/2006/math">
                    <m:r>
                      <a:rPr lang="en-GB" sz="1200" i="1" dirty="0" smtClean="0">
                        <a:latin typeface="Cambria Math" panose="02040503050406030204" pitchFamily="18" charset="0"/>
                      </a:rPr>
                      <m:t>𝑌</m:t>
                    </m:r>
                  </m:oMath>
                </a14:m>
                <a:endParaRPr lang="en-GB" sz="1200" dirty="0"/>
              </a:p>
              <a:p>
                <a:pPr>
                  <a:lnSpc>
                    <a:spcPct val="120000"/>
                  </a:lnSpc>
                  <a:spcBef>
                    <a:spcPts val="200"/>
                  </a:spcBef>
                </a:pPr>
                <a:r>
                  <a:rPr lang="en-GB" sz="1200" dirty="0"/>
                  <a:t>Prediction </a:t>
                </a:r>
                <a14:m>
                  <m:oMath xmlns:m="http://schemas.openxmlformats.org/officeDocument/2006/math">
                    <m:acc>
                      <m:accPr>
                        <m:chr m:val="̂"/>
                        <m:ctrlPr>
                          <a:rPr lang="en-GB" sz="1200" b="0" i="1" smtClean="0">
                            <a:latin typeface="Cambria Math" panose="02040503050406030204" pitchFamily="18" charset="0"/>
                          </a:rPr>
                        </m:ctrlPr>
                      </m:accPr>
                      <m:e>
                        <m:r>
                          <a:rPr lang="en-GB" sz="1200" b="0" i="1" smtClean="0">
                            <a:latin typeface="Cambria Math" panose="02040503050406030204" pitchFamily="18" charset="0"/>
                          </a:rPr>
                          <m:t>𝑌</m:t>
                        </m:r>
                      </m:e>
                    </m:acc>
                    <m:r>
                      <a:rPr lang="en-GB" sz="1200" b="0" i="0" smtClean="0">
                        <a:latin typeface="Cambria Math" panose="02040503050406030204" pitchFamily="18" charset="0"/>
                      </a:rPr>
                      <m:t>=</m:t>
                    </m:r>
                    <m:r>
                      <a:rPr lang="pt-BR" sz="1200" b="0" i="1" smtClean="0">
                        <a:latin typeface="Cambria Math" panose="02040503050406030204" pitchFamily="18" charset="0"/>
                      </a:rPr>
                      <m:t>𝑓</m:t>
                    </m:r>
                    <m:d>
                      <m:dPr>
                        <m:ctrlPr>
                          <a:rPr lang="pt-BR" sz="1200" b="0" i="1" smtClean="0">
                            <a:latin typeface="Cambria Math" panose="02040503050406030204" pitchFamily="18" charset="0"/>
                          </a:rPr>
                        </m:ctrlPr>
                      </m:dPr>
                      <m:e>
                        <m:r>
                          <a:rPr lang="en-GB" sz="1200" b="0" i="1" smtClean="0">
                            <a:latin typeface="Cambria Math" panose="02040503050406030204" pitchFamily="18" charset="0"/>
                          </a:rPr>
                          <m:t>𝑋</m:t>
                        </m:r>
                        <m:r>
                          <a:rPr lang="en-GB" sz="1200" b="0" i="1" smtClean="0">
                            <a:latin typeface="Cambria Math" panose="02040503050406030204" pitchFamily="18" charset="0"/>
                          </a:rPr>
                          <m:t>;</m:t>
                        </m:r>
                        <m:r>
                          <m:rPr>
                            <m:sty m:val="p"/>
                          </m:rPr>
                          <a:rPr lang="el-GR" sz="1200" i="1">
                            <a:latin typeface="Cambria Math" panose="02040503050406030204" pitchFamily="18" charset="0"/>
                            <a:ea typeface="Cambria Math" panose="02040503050406030204" pitchFamily="18" charset="0"/>
                          </a:rPr>
                          <m:t>θ</m:t>
                        </m:r>
                      </m:e>
                    </m:d>
                  </m:oMath>
                </a14:m>
                <a:endParaRPr lang="en-GB" sz="1200" dirty="0"/>
              </a:p>
              <a:p>
                <a:pPr>
                  <a:lnSpc>
                    <a:spcPct val="120000"/>
                  </a:lnSpc>
                  <a:spcBef>
                    <a:spcPts val="200"/>
                  </a:spcBef>
                </a:pPr>
                <a:r>
                  <a:rPr lang="en-GB" sz="1200" dirty="0"/>
                  <a:t>Parameters </a:t>
                </a:r>
                <a14:m>
                  <m:oMath xmlns:m="http://schemas.openxmlformats.org/officeDocument/2006/math">
                    <m:r>
                      <m:rPr>
                        <m:sty m:val="p"/>
                      </m:rPr>
                      <a:rPr lang="el-GR" sz="1200" b="0" i="1" smtClean="0">
                        <a:latin typeface="Cambria Math" panose="02040503050406030204" pitchFamily="18" charset="0"/>
                        <a:ea typeface="Cambria Math" panose="02040503050406030204" pitchFamily="18" charset="0"/>
                      </a:rPr>
                      <m:t>θ</m:t>
                    </m:r>
                    <m:r>
                      <a:rPr lang="en-GB" sz="1200" b="0" i="0" smtClean="0">
                        <a:latin typeface="Cambria Math" panose="02040503050406030204" pitchFamily="18" charset="0"/>
                        <a:ea typeface="Cambria Math" panose="02040503050406030204" pitchFamily="18" charset="0"/>
                      </a:rPr>
                      <m:t>=</m:t>
                    </m:r>
                    <m:r>
                      <m:rPr>
                        <m:sty m:val="p"/>
                      </m:rPr>
                      <a:rPr lang="en-GB" sz="1200" b="0" i="0" smtClean="0">
                        <a:latin typeface="Cambria Math" panose="02040503050406030204" pitchFamily="18" charset="0"/>
                        <a:ea typeface="Cambria Math" panose="02040503050406030204" pitchFamily="18" charset="0"/>
                      </a:rPr>
                      <m:t>w</m:t>
                    </m:r>
                    <m:r>
                      <a:rPr lang="en-GB" sz="1200" b="0" i="0" smtClean="0">
                        <a:latin typeface="Cambria Math" panose="02040503050406030204" pitchFamily="18" charset="0"/>
                        <a:ea typeface="Cambria Math" panose="02040503050406030204" pitchFamily="18" charset="0"/>
                      </a:rPr>
                      <m:t>,</m:t>
                    </m:r>
                    <m:r>
                      <m:rPr>
                        <m:sty m:val="p"/>
                      </m:rPr>
                      <a:rPr lang="en-GB" sz="1200" b="0" i="0" smtClean="0">
                        <a:latin typeface="Cambria Math" panose="02040503050406030204" pitchFamily="18" charset="0"/>
                        <a:ea typeface="Cambria Math" panose="02040503050406030204" pitchFamily="18" charset="0"/>
                      </a:rPr>
                      <m:t>b</m:t>
                    </m:r>
                  </m:oMath>
                </a14:m>
                <a:endParaRPr lang="en-GB" sz="1200" dirty="0"/>
              </a:p>
              <a:p>
                <a:pPr>
                  <a:lnSpc>
                    <a:spcPct val="120000"/>
                  </a:lnSpc>
                  <a:spcBef>
                    <a:spcPts val="200"/>
                  </a:spcBef>
                </a:pPr>
                <a:r>
                  <a:rPr lang="en-GB" sz="1200" dirty="0"/>
                  <a:t>Learning type</a:t>
                </a:r>
              </a:p>
              <a:p>
                <a:pPr lvl="1">
                  <a:lnSpc>
                    <a:spcPct val="120000"/>
                  </a:lnSpc>
                  <a:spcBef>
                    <a:spcPts val="200"/>
                  </a:spcBef>
                </a:pPr>
                <a:r>
                  <a:rPr lang="en-GB" sz="1200" dirty="0"/>
                  <a:t>Regression: </a:t>
                </a:r>
                <a14:m>
                  <m:oMath xmlns:m="http://schemas.openxmlformats.org/officeDocument/2006/math">
                    <m:r>
                      <a:rPr lang="en-GB" sz="1200" i="1" dirty="0">
                        <a:latin typeface="Cambria Math" panose="02040503050406030204" pitchFamily="18" charset="0"/>
                      </a:rPr>
                      <m:t>𝑌</m:t>
                    </m:r>
                    <m:r>
                      <a:rPr lang="en-GB" sz="1200" i="1" dirty="0">
                        <a:latin typeface="Cambria Math" panose="02040503050406030204" pitchFamily="18" charset="0"/>
                      </a:rPr>
                      <m:t> </m:t>
                    </m:r>
                  </m:oMath>
                </a14:m>
                <a:r>
                  <a:rPr lang="en-GB" sz="1200" dirty="0"/>
                  <a:t> is continuous (e.g. earnings, product orders, stock price</a:t>
                </a:r>
              </a:p>
              <a:p>
                <a:pPr lvl="1">
                  <a:lnSpc>
                    <a:spcPct val="120000"/>
                  </a:lnSpc>
                  <a:spcBef>
                    <a:spcPts val="200"/>
                  </a:spcBef>
                </a:pPr>
                <a:r>
                  <a:rPr lang="en-GB" sz="1200" dirty="0"/>
                  <a:t>Classification: </a:t>
                </a:r>
                <a14:m>
                  <m:oMath xmlns:m="http://schemas.openxmlformats.org/officeDocument/2006/math">
                    <m:r>
                      <a:rPr lang="en-GB" sz="1200" i="1" dirty="0">
                        <a:latin typeface="Cambria Math" panose="02040503050406030204" pitchFamily="18" charset="0"/>
                      </a:rPr>
                      <m:t>𝑌</m:t>
                    </m:r>
                    <m:r>
                      <a:rPr lang="en-GB" sz="1200" i="1" dirty="0">
                        <a:latin typeface="Cambria Math" panose="02040503050406030204" pitchFamily="18" charset="0"/>
                      </a:rPr>
                      <m:t> </m:t>
                    </m:r>
                  </m:oMath>
                </a14:m>
                <a:r>
                  <a:rPr lang="en-GB" sz="1200" dirty="0"/>
                  <a:t>is discrete/categorical (e.g. image)</a:t>
                </a:r>
              </a:p>
            </p:txBody>
          </p:sp>
        </mc:Choice>
        <mc:Fallback xmlns="">
          <p:sp>
            <p:nvSpPr>
              <p:cNvPr id="3" name="Content Placeholder 2">
                <a:extLst>
                  <a:ext uri="{FF2B5EF4-FFF2-40B4-BE49-F238E27FC236}">
                    <a16:creationId xmlns:a16="http://schemas.microsoft.com/office/drawing/2014/main" id="{960A6686-E129-4B34-BFCB-0F7F0D8B4A69}"/>
                  </a:ext>
                </a:extLst>
              </p:cNvPr>
              <p:cNvSpPr>
                <a:spLocks noGrp="1" noRot="1" noChangeAspect="1" noMove="1" noResize="1" noEditPoints="1" noAdjustHandles="1" noChangeArrowheads="1" noChangeShapeType="1" noTextEdit="1"/>
              </p:cNvSpPr>
              <p:nvPr>
                <p:ph idx="1"/>
              </p:nvPr>
            </p:nvSpPr>
            <p:spPr>
              <a:xfrm>
                <a:off x="227663" y="4374390"/>
                <a:ext cx="5655720" cy="2405607"/>
              </a:xfrm>
              <a:blipFill>
                <a:blip r:embed="rId2"/>
                <a:stretch>
                  <a:fillRect/>
                </a:stretch>
              </a:blipFill>
            </p:spPr>
            <p:txBody>
              <a:bodyPr/>
              <a:lstStyle/>
              <a:p>
                <a:r>
                  <a:rPr lang="en-GB">
                    <a:noFill/>
                  </a:rPr>
                  <a:t> </a:t>
                </a:r>
              </a:p>
            </p:txBody>
          </p:sp>
        </mc:Fallback>
      </mc:AlternateContent>
      <p:pic>
        <p:nvPicPr>
          <p:cNvPr id="61" name="Picture 60">
            <a:extLst>
              <a:ext uri="{FF2B5EF4-FFF2-40B4-BE49-F238E27FC236}">
                <a16:creationId xmlns:a16="http://schemas.microsoft.com/office/drawing/2014/main" id="{77741F46-FB92-4563-8358-343187ABBD4D}"/>
              </a:ext>
            </a:extLst>
          </p:cNvPr>
          <p:cNvPicPr>
            <a:picLocks noChangeAspect="1"/>
          </p:cNvPicPr>
          <p:nvPr/>
        </p:nvPicPr>
        <p:blipFill>
          <a:blip r:embed="rId3"/>
          <a:stretch>
            <a:fillRect/>
          </a:stretch>
        </p:blipFill>
        <p:spPr>
          <a:xfrm>
            <a:off x="867082" y="1288115"/>
            <a:ext cx="10707624" cy="3523488"/>
          </a:xfrm>
          <a:prstGeom prst="rect">
            <a:avLst/>
          </a:prstGeom>
        </p:spPr>
      </p:pic>
    </p:spTree>
    <p:extLst>
      <p:ext uri="{BB962C8B-B14F-4D97-AF65-F5344CB8AC3E}">
        <p14:creationId xmlns:p14="http://schemas.microsoft.com/office/powerpoint/2010/main" val="2148306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B324-C42A-49F7-80F4-B97FBB8697D1}"/>
              </a:ext>
            </a:extLst>
          </p:cNvPr>
          <p:cNvSpPr>
            <a:spLocks noGrp="1"/>
          </p:cNvSpPr>
          <p:nvPr>
            <p:ph type="title"/>
          </p:nvPr>
        </p:nvSpPr>
        <p:spPr/>
        <p:txBody>
          <a:bodyPr/>
          <a:lstStyle/>
          <a:p>
            <a:r>
              <a:rPr lang="en-GB" dirty="0"/>
              <a:t>Logistic Regression: Optimisation</a:t>
            </a:r>
          </a:p>
        </p:txBody>
      </p:sp>
      <p:pic>
        <p:nvPicPr>
          <p:cNvPr id="4" name="Picture 2" descr="Gradient Descent GIF">
            <a:extLst>
              <a:ext uri="{FF2B5EF4-FFF2-40B4-BE49-F238E27FC236}">
                <a16:creationId xmlns:a16="http://schemas.microsoft.com/office/drawing/2014/main" id="{1D32C7FE-E63A-46E8-BD68-0CDA9BC8DF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07331" y="2841699"/>
            <a:ext cx="7977338" cy="33238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2B5F2B7-CF21-4A2F-B14B-F6F87406A82C}"/>
              </a:ext>
            </a:extLst>
          </p:cNvPr>
          <p:cNvGrpSpPr/>
          <p:nvPr/>
        </p:nvGrpSpPr>
        <p:grpSpPr>
          <a:xfrm>
            <a:off x="4661477" y="1149326"/>
            <a:ext cx="2471312" cy="1187202"/>
            <a:chOff x="4661477" y="1149326"/>
            <a:chExt cx="2471312" cy="1187202"/>
          </a:xfrm>
        </p:grpSpPr>
        <p:pic>
          <p:nvPicPr>
            <p:cNvPr id="8" name="Picture 7" descr="\documentclass{article}&#10;\usepackage{cancel}&#10;\usepackage{amsmath}&#10;\pagestyle{empty}&#10;\begin{document}&#10;&#10;&#10;&#10;&#10;\begin{align*} &#10;&amp;\text{\small Repeat until convergence \{} &#10;\\&#10;&amp;\theta^{t+1}  := \theta^{t} - \alpha \frac{\partial}{\partial \theta} J(\theta^{t})  \ \ \text{\}}&#10;\end{align*}&#10;&#10;&#10;\end{document}" title="IguanaTex Bitmap Display">
              <a:extLst>
                <a:ext uri="{FF2B5EF4-FFF2-40B4-BE49-F238E27FC236}">
                  <a16:creationId xmlns:a16="http://schemas.microsoft.com/office/drawing/2014/main" id="{75ABDEBF-1713-48CA-A990-81657860E56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661477" y="1535613"/>
              <a:ext cx="2471312" cy="800915"/>
            </a:xfrm>
            <a:prstGeom prst="rect">
              <a:avLst/>
            </a:prstGeom>
          </p:spPr>
        </p:pic>
        <p:pic>
          <p:nvPicPr>
            <p:cNvPr id="10" name="Picture 9" descr="\documentclass{article}&#10;\usepackage{cancel}&#10;\usepackage{amsmath}&#10;\pagestyle{empty}&#10;\begin{document}&#10;&#10;&#10;&#10;&#10;$\min_{\theta} J(\theta)$&#10;&#10;&#10;\end{document}" title="IguanaTex Bitmap Display">
              <a:extLst>
                <a:ext uri="{FF2B5EF4-FFF2-40B4-BE49-F238E27FC236}">
                  <a16:creationId xmlns:a16="http://schemas.microsoft.com/office/drawing/2014/main" id="{628D089E-FE4A-4097-8304-BAE2613B467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661477" y="1149326"/>
              <a:ext cx="929829" cy="229029"/>
            </a:xfrm>
            <a:prstGeom prst="rect">
              <a:avLst/>
            </a:prstGeom>
          </p:spPr>
        </p:pic>
      </p:grpSp>
    </p:spTree>
    <p:extLst>
      <p:ext uri="{BB962C8B-B14F-4D97-AF65-F5344CB8AC3E}">
        <p14:creationId xmlns:p14="http://schemas.microsoft.com/office/powerpoint/2010/main" val="425766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6BBA-CDD3-404E-BB13-DF5AB2E55362}"/>
              </a:ext>
            </a:extLst>
          </p:cNvPr>
          <p:cNvSpPr>
            <a:spLocks noGrp="1"/>
          </p:cNvSpPr>
          <p:nvPr>
            <p:ph type="title"/>
          </p:nvPr>
        </p:nvSpPr>
        <p:spPr/>
        <p:txBody>
          <a:bodyPr/>
          <a:lstStyle/>
          <a:p>
            <a:r>
              <a:rPr lang="en-GB" dirty="0"/>
              <a:t>Logistic Regression: Optimisation</a:t>
            </a:r>
          </a:p>
        </p:txBody>
      </p:sp>
      <p:sp>
        <p:nvSpPr>
          <p:cNvPr id="3" name="Content Placeholder 2">
            <a:extLst>
              <a:ext uri="{FF2B5EF4-FFF2-40B4-BE49-F238E27FC236}">
                <a16:creationId xmlns:a16="http://schemas.microsoft.com/office/drawing/2014/main" id="{A31FEC57-7C01-4048-882F-FB69765B6B3D}"/>
              </a:ext>
            </a:extLst>
          </p:cNvPr>
          <p:cNvSpPr>
            <a:spLocks noGrp="1"/>
          </p:cNvSpPr>
          <p:nvPr>
            <p:ph sz="half" idx="1"/>
          </p:nvPr>
        </p:nvSpPr>
        <p:spPr>
          <a:xfrm>
            <a:off x="317882" y="947568"/>
            <a:ext cx="5565028" cy="5027095"/>
          </a:xfrm>
        </p:spPr>
        <p:txBody>
          <a:bodyPr>
            <a:normAutofit/>
          </a:bodyPr>
          <a:lstStyle/>
          <a:p>
            <a:r>
              <a:rPr lang="en-GB" sz="1800" dirty="0"/>
              <a:t>The derivative of Cost function</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We need the derivative of the Sigmoid function</a:t>
            </a:r>
          </a:p>
          <a:p>
            <a:endParaRPr lang="en-GB" sz="1800" dirty="0"/>
          </a:p>
        </p:txBody>
      </p:sp>
      <p:sp>
        <p:nvSpPr>
          <p:cNvPr id="4" name="Content Placeholder 3">
            <a:extLst>
              <a:ext uri="{FF2B5EF4-FFF2-40B4-BE49-F238E27FC236}">
                <a16:creationId xmlns:a16="http://schemas.microsoft.com/office/drawing/2014/main" id="{A96C0C5A-F361-403A-98A4-142ADEA11682}"/>
              </a:ext>
            </a:extLst>
          </p:cNvPr>
          <p:cNvSpPr>
            <a:spLocks noGrp="1"/>
          </p:cNvSpPr>
          <p:nvPr>
            <p:ph sz="half" idx="2"/>
          </p:nvPr>
        </p:nvSpPr>
        <p:spPr>
          <a:xfrm>
            <a:off x="6337870" y="947568"/>
            <a:ext cx="5565028" cy="5027095"/>
          </a:xfrm>
        </p:spPr>
        <p:txBody>
          <a:bodyPr>
            <a:normAutofit/>
          </a:bodyPr>
          <a:lstStyle/>
          <a:p>
            <a:r>
              <a:rPr lang="en-GB" sz="1800" dirty="0"/>
              <a:t>The gradient of the cost w.r.t the weights</a:t>
            </a:r>
          </a:p>
          <a:p>
            <a:endParaRPr lang="en-GB" sz="1800" dirty="0"/>
          </a:p>
          <a:p>
            <a:endParaRPr lang="en-GB" sz="1800" dirty="0"/>
          </a:p>
          <a:p>
            <a:endParaRPr lang="en-GB" sz="1800" dirty="0"/>
          </a:p>
          <a:p>
            <a:endParaRPr lang="en-GB" sz="1800" dirty="0"/>
          </a:p>
          <a:p>
            <a:endParaRPr lang="en-GB" sz="3600" dirty="0"/>
          </a:p>
          <a:p>
            <a:endParaRPr lang="en-GB" sz="1800" dirty="0"/>
          </a:p>
          <a:p>
            <a:endParaRPr lang="en-GB" sz="2400" dirty="0"/>
          </a:p>
          <a:p>
            <a:endParaRPr lang="en-GB" sz="1050" dirty="0"/>
          </a:p>
          <a:p>
            <a:endParaRPr lang="en-GB" sz="2400" dirty="0"/>
          </a:p>
          <a:p>
            <a:r>
              <a:rPr lang="en-GB" sz="1800" dirty="0"/>
              <a:t>Weights update (similar to SGD)</a:t>
            </a:r>
          </a:p>
          <a:p>
            <a:endParaRPr lang="en-GB" sz="1800" dirty="0"/>
          </a:p>
          <a:p>
            <a:endParaRPr lang="en-GB" sz="1800" dirty="0"/>
          </a:p>
        </p:txBody>
      </p:sp>
      <p:pic>
        <p:nvPicPr>
          <p:cNvPr id="31" name="Picture 30" descr="\documentclass{article}&#10;\usepackage{cancel}&#10;\usepackage{amsmath}&#10;\usepackage{xcolor}&#10;\pagestyle{empty}&#10;\begin{document}&#10;&#10;\begin{align*}&#10;\frac{\partial \textrm{Cost} }{\partial \textrm{w}} &amp;= \frac{\partial\textrm{Cost}}{\partial \mathrm{p}} \cdot \frac{\partial \mathrm{p}}{\partial \textrm{z}} \cdot \frac{\partial \textrm{z}}{\partial \textrm{w}} &#10;\\&#10;&amp;=\frac{1}{m} \cdot \dfrac{\mathrm{p}-\textrm{y}}{\cancel{\mathrm{p}\left(1 - \mathrm{p}\right)}} \cdot  \cancel{\mathrm{p}\left(1 - \mathrm{p}\right)} \cdot \textrm{x} \\&#10;&amp; \textcolor[rgb]{1,0,0}{=\frac{1}{m} \cdot (\mathrm{p}-\textrm{y}) \cdot \textrm{x}}&#10;\\&#10;\\&#10;\frac{\partial \textrm{Cost} }{\partial \textrm{b}} &amp;= \frac{\partial\textrm{Cost}}{\partial \textrm{p}} \cdot \frac{\partial \textrm{p}}{\partial \textrm{z}} \cdot \frac{\partial \textrm{z}}{\partial \textrm{b}} &#10;\\&#10;&amp;=\frac{1}{m} \cdot \dfrac{\mathrm{p}-\textrm{y}}{\cancel{\mathrm{p}\left(1 - \mathrm{p}\right)}} \cdot  \cancel{\mathrm{p}\left(1 - \mathrm{p}\right)} \cdot 1 \\&#10;&amp; \textcolor[rgb]{1,0,0}{=\frac{1}{m} \cdot (\mathrm{p}-\textrm{y}) \cdot 1}&#10;\end{align*}&#10;&#10;\end{document}" title="IguanaTex Bitmap Display">
            <a:extLst>
              <a:ext uri="{FF2B5EF4-FFF2-40B4-BE49-F238E27FC236}">
                <a16:creationId xmlns:a16="http://schemas.microsoft.com/office/drawing/2014/main" id="{0207FB4F-9710-4144-AA6F-70BF5CC4F76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282151" y="1527523"/>
            <a:ext cx="3561612" cy="3793361"/>
          </a:xfrm>
          <a:prstGeom prst="rect">
            <a:avLst/>
          </a:prstGeom>
        </p:spPr>
      </p:pic>
      <p:pic>
        <p:nvPicPr>
          <p:cNvPr id="88" name="Picture 87" descr="\documentclass{article}&#10;\usepackage{amsmath}&#10;\pagestyle{empty}&#10;\begin{document}&#10;&#10;\begin{equation*}&#10;\begin{split}&#10;\textrm{w} &amp;:= \textrm{w}-\alpha\frac{\partial \textrm{Cost} }{\partial \textrm{w}}&#10;\ \ \&#10;\ \ \&#10;\textrm{b} := \textrm{b} -\alpha\frac{\partial \textrm{Cost} }{\partial \textrm{b}}&#10;\end{split}&#10;\end{equation*}&#10;&#10;\end{document}" title="IguanaTex Bitmap Display">
            <a:extLst>
              <a:ext uri="{FF2B5EF4-FFF2-40B4-BE49-F238E27FC236}">
                <a16:creationId xmlns:a16="http://schemas.microsoft.com/office/drawing/2014/main" id="{88BE35C2-9075-45A4-B4DB-CDADBF6CC411}"/>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134555" y="6047491"/>
            <a:ext cx="3881142" cy="478628"/>
          </a:xfrm>
          <a:prstGeom prst="rect">
            <a:avLst/>
          </a:prstGeom>
        </p:spPr>
      </p:pic>
      <p:pic>
        <p:nvPicPr>
          <p:cNvPr id="7" name="Picture 6" descr="\documentclass{article}&#10;\usepackage{cancel}&#10;\usepackage{amsmath}&#10;\pagestyle{empty}&#10;\begin{document}&#10;&#10;&#10;&#10;\begin{align*}&#10;\frac{\partial \textrm{Cost}}{\partial \mathrm{p}}&#10;&amp;= \frac{1}{m} \left( \frac {\partial}{\partial \mathrm{p}} (-\textrm{y} \log(\mathrm{p}) - (1-\textrm{y}) \log(1-\mathrm{p}) \right) \\&#10;&amp;= \frac{1}{m} \left( \frac {\partial}{\partial \mathrm{p}} (-\textrm{y} \log(\mathrm{p})  &#10;- \frac {\partial}{\partial \mathrm{p}}  (1-\textrm{y}) \log(1-\mathrm{p}) \right)&#10;\\&#10;&amp;=\frac{1}{m} \left( -\dfrac{\textrm{y}}{\mathrm{p}}-\left(-\dfrac{1-\textrm{y}}{1-\mathrm{p}}\right) \right)&#10;\\&#10;&amp;= \frac{1}{m} \left( -\dfrac{\textrm{y}}{\mathrm{p}}+\dfrac{1-\textrm{y}}{1-\mathrm{p}} \right)&#10;\\&#10;&amp;=\frac{1}{m} \cdot \dfrac{\mathrm{p}-\textrm{y}}{\mathrm{p}\left(1 - \mathrm{p}\right)}&#10;\end{align*}&#10;&#10;\end{document}" title="IguanaTex Bitmap Display">
            <a:extLst>
              <a:ext uri="{FF2B5EF4-FFF2-40B4-BE49-F238E27FC236}">
                <a16:creationId xmlns:a16="http://schemas.microsoft.com/office/drawing/2014/main" id="{D4A4E546-46BB-4899-9FE8-A2C8536078F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74820" y="1527514"/>
            <a:ext cx="5146972" cy="3065143"/>
          </a:xfrm>
          <a:prstGeom prst="rect">
            <a:avLst/>
          </a:prstGeom>
        </p:spPr>
      </p:pic>
      <p:pic>
        <p:nvPicPr>
          <p:cNvPr id="15" name="Picture 14" descr="\documentclass{article}&#10;\usepackage{cancel}&#10;\usepackage{amsmath}&#10;\pagestyle{empty}&#10;\begin{document}&#10;&#10;&#10;&#10;\begin{align*}&#10;\textrm{p} &amp;= \sigma(\textrm{z})=\frac{1}{1+e^{-\textrm{z}}}&#10;\\&#10;\frac{\partial \textrm{p}}{{\partial \textrm{z}}} &amp;= \textrm{p}(1-\textrm{p})&#10;\end{align*}&#10;&#10;\end{document}" title="IguanaTex Bitmap Display">
            <a:extLst>
              <a:ext uri="{FF2B5EF4-FFF2-40B4-BE49-F238E27FC236}">
                <a16:creationId xmlns:a16="http://schemas.microsoft.com/office/drawing/2014/main" id="{2C47E314-22A0-44BB-99CE-24153FDDF97D}"/>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250685" y="5263916"/>
            <a:ext cx="2070859" cy="1045028"/>
          </a:xfrm>
          <a:prstGeom prst="rect">
            <a:avLst/>
          </a:prstGeom>
        </p:spPr>
      </p:pic>
    </p:spTree>
    <p:extLst>
      <p:ext uri="{BB962C8B-B14F-4D97-AF65-F5344CB8AC3E}">
        <p14:creationId xmlns:p14="http://schemas.microsoft.com/office/powerpoint/2010/main" val="343013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alt text">
            <a:extLst>
              <a:ext uri="{FF2B5EF4-FFF2-40B4-BE49-F238E27FC236}">
                <a16:creationId xmlns:a16="http://schemas.microsoft.com/office/drawing/2014/main" id="{7F3AEC25-0EC4-4E82-B5AD-F943CB95B7C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51441" y="708137"/>
            <a:ext cx="5297045" cy="34989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alt text">
            <a:extLst>
              <a:ext uri="{FF2B5EF4-FFF2-40B4-BE49-F238E27FC236}">
                <a16:creationId xmlns:a16="http://schemas.microsoft.com/office/drawing/2014/main" id="{688223D7-BBDE-4A18-AEE1-9469CF147BC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4396" y="708137"/>
            <a:ext cx="5297045" cy="354871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59B9A716-F4C2-4796-AF76-42024E2C9215}"/>
              </a:ext>
            </a:extLst>
          </p:cNvPr>
          <p:cNvSpPr>
            <a:spLocks noGrp="1"/>
          </p:cNvSpPr>
          <p:nvPr>
            <p:ph type="title"/>
          </p:nvPr>
        </p:nvSpPr>
        <p:spPr/>
        <p:txBody>
          <a:bodyPr/>
          <a:lstStyle/>
          <a:p>
            <a:r>
              <a:rPr lang="en-GB" dirty="0"/>
              <a:t>Summary</a:t>
            </a:r>
          </a:p>
        </p:txBody>
      </p:sp>
      <p:graphicFrame>
        <p:nvGraphicFramePr>
          <p:cNvPr id="13" name="Table 12">
            <a:extLst>
              <a:ext uri="{FF2B5EF4-FFF2-40B4-BE49-F238E27FC236}">
                <a16:creationId xmlns:a16="http://schemas.microsoft.com/office/drawing/2014/main" id="{52766397-5E30-4DAB-9AB9-D20F2406DFD3}"/>
              </a:ext>
            </a:extLst>
          </p:cNvPr>
          <p:cNvGraphicFramePr>
            <a:graphicFrameLocks noGrp="1"/>
          </p:cNvGraphicFramePr>
          <p:nvPr>
            <p:extLst>
              <p:ext uri="{D42A27DB-BD31-4B8C-83A1-F6EECF244321}">
                <p14:modId xmlns:p14="http://schemas.microsoft.com/office/powerpoint/2010/main" val="3027615801"/>
              </p:ext>
            </p:extLst>
          </p:nvPr>
        </p:nvGraphicFramePr>
        <p:xfrm>
          <a:off x="768192" y="4094225"/>
          <a:ext cx="10586908" cy="2487149"/>
        </p:xfrm>
        <a:graphic>
          <a:graphicData uri="http://schemas.openxmlformats.org/drawingml/2006/table">
            <a:tbl>
              <a:tblPr>
                <a:tableStyleId>{22838BEF-8BB2-4498-84A7-C5851F593DF1}</a:tableStyleId>
              </a:tblPr>
              <a:tblGrid>
                <a:gridCol w="5293454">
                  <a:extLst>
                    <a:ext uri="{9D8B030D-6E8A-4147-A177-3AD203B41FA5}">
                      <a16:colId xmlns:a16="http://schemas.microsoft.com/office/drawing/2014/main" val="359836684"/>
                    </a:ext>
                  </a:extLst>
                </a:gridCol>
                <a:gridCol w="5293454">
                  <a:extLst>
                    <a:ext uri="{9D8B030D-6E8A-4147-A177-3AD203B41FA5}">
                      <a16:colId xmlns:a16="http://schemas.microsoft.com/office/drawing/2014/main" val="1550080619"/>
                    </a:ext>
                  </a:extLst>
                </a:gridCol>
              </a:tblGrid>
              <a:tr h="159854">
                <a:tc>
                  <a:txBody>
                    <a:bodyPr/>
                    <a:lstStyle/>
                    <a:p>
                      <a:pPr algn="ctr" fontAlgn="base"/>
                      <a:r>
                        <a:rPr lang="en-US" sz="800" b="1" cap="all" dirty="0">
                          <a:solidFill>
                            <a:srgbClr val="000000"/>
                          </a:solidFill>
                          <a:effectLst/>
                          <a:latin typeface="Arial Nova" panose="020B0504020202020204" pitchFamily="34" charset="0"/>
                        </a:rPr>
                        <a:t>LINEAR REGRESSION</a:t>
                      </a:r>
                    </a:p>
                  </a:txBody>
                  <a:tcPr marL="25431" marR="25431" marT="25431" marB="25431" anchor="ctr"/>
                </a:tc>
                <a:tc>
                  <a:txBody>
                    <a:bodyPr/>
                    <a:lstStyle/>
                    <a:p>
                      <a:pPr algn="ctr" fontAlgn="base"/>
                      <a:r>
                        <a:rPr lang="en-US" sz="800" b="1" cap="all">
                          <a:solidFill>
                            <a:srgbClr val="000000"/>
                          </a:solidFill>
                          <a:effectLst/>
                          <a:latin typeface="Arial Nova" panose="020B0504020202020204" pitchFamily="34" charset="0"/>
                        </a:rPr>
                        <a:t>LOGISTIC REGRESSION</a:t>
                      </a:r>
                    </a:p>
                  </a:txBody>
                  <a:tcPr marL="25431" marR="25431" marT="25431" marB="25431" anchor="ctr"/>
                </a:tc>
                <a:extLst>
                  <a:ext uri="{0D108BD9-81ED-4DB2-BD59-A6C34878D82A}">
                    <a16:rowId xmlns:a16="http://schemas.microsoft.com/office/drawing/2014/main" val="200184537"/>
                  </a:ext>
                </a:extLst>
              </a:tr>
              <a:tr h="153972">
                <a:tc>
                  <a:txBody>
                    <a:bodyPr/>
                    <a:lstStyle/>
                    <a:p>
                      <a:pPr algn="l" fontAlgn="base"/>
                      <a:r>
                        <a:rPr lang="en-GB" sz="800" b="0" dirty="0">
                          <a:effectLst/>
                          <a:latin typeface="Arial Nova" panose="020B0504020202020204" pitchFamily="34" charset="0"/>
                        </a:rPr>
                        <a:t>Linear Regression is a supervised regression model.</a:t>
                      </a:r>
                    </a:p>
                  </a:txBody>
                  <a:tcPr marL="44503" marR="44503" marT="22252" marB="22252" anchor="ctr"/>
                </a:tc>
                <a:tc>
                  <a:txBody>
                    <a:bodyPr/>
                    <a:lstStyle/>
                    <a:p>
                      <a:pPr algn="l" fontAlgn="base"/>
                      <a:r>
                        <a:rPr lang="en-GB" sz="800" b="0" dirty="0">
                          <a:effectLst/>
                          <a:latin typeface="Arial Nova" panose="020B0504020202020204" pitchFamily="34" charset="0"/>
                        </a:rPr>
                        <a:t>Logistic Regression is a supervised classification model.</a:t>
                      </a:r>
                    </a:p>
                  </a:txBody>
                  <a:tcPr marL="44503" marR="44503" marT="22252" marB="22252" anchor="ctr"/>
                </a:tc>
                <a:extLst>
                  <a:ext uri="{0D108BD9-81ED-4DB2-BD59-A6C34878D82A}">
                    <a16:rowId xmlns:a16="http://schemas.microsoft.com/office/drawing/2014/main" val="1425176134"/>
                  </a:ext>
                </a:extLst>
              </a:tr>
              <a:tr h="153972">
                <a:tc>
                  <a:txBody>
                    <a:bodyPr/>
                    <a:lstStyle/>
                    <a:p>
                      <a:pPr algn="l" fontAlgn="base"/>
                      <a:r>
                        <a:rPr lang="en-GB" sz="800" b="0" dirty="0">
                          <a:effectLst/>
                          <a:latin typeface="Arial Nova" panose="020B0504020202020204" pitchFamily="34" charset="0"/>
                        </a:rPr>
                        <a:t>Linear Regression predict the value by an integer number.</a:t>
                      </a:r>
                    </a:p>
                  </a:txBody>
                  <a:tcPr marL="44503" marR="44503" marT="22252" marB="22252" anchor="ctr"/>
                </a:tc>
                <a:tc>
                  <a:txBody>
                    <a:bodyPr/>
                    <a:lstStyle/>
                    <a:p>
                      <a:pPr algn="l" fontAlgn="base"/>
                      <a:r>
                        <a:rPr lang="en-GB" sz="800" b="0" dirty="0">
                          <a:effectLst/>
                          <a:latin typeface="Arial Nova" panose="020B0504020202020204" pitchFamily="34" charset="0"/>
                        </a:rPr>
                        <a:t>Logistic Regression predict the value by 1 or 0.</a:t>
                      </a:r>
                    </a:p>
                  </a:txBody>
                  <a:tcPr marL="44503" marR="44503" marT="22252" marB="22252" anchor="ctr"/>
                </a:tc>
                <a:extLst>
                  <a:ext uri="{0D108BD9-81ED-4DB2-BD59-A6C34878D82A}">
                    <a16:rowId xmlns:a16="http://schemas.microsoft.com/office/drawing/2014/main" val="1427255251"/>
                  </a:ext>
                </a:extLst>
              </a:tr>
              <a:tr h="199901">
                <a:tc>
                  <a:txBody>
                    <a:bodyPr/>
                    <a:lstStyle/>
                    <a:p>
                      <a:pPr algn="l" fontAlgn="base"/>
                      <a:r>
                        <a:rPr lang="en-GB" sz="800" b="0" dirty="0">
                          <a:effectLst/>
                          <a:latin typeface="Arial Nova" panose="020B0504020202020204" pitchFamily="34" charset="0"/>
                        </a:rPr>
                        <a:t>No activation function is used.</a:t>
                      </a:r>
                    </a:p>
                  </a:txBody>
                  <a:tcPr marL="44503" marR="44503" marT="22252" marB="22252" anchor="ctr"/>
                </a:tc>
                <a:tc>
                  <a:txBody>
                    <a:bodyPr/>
                    <a:lstStyle/>
                    <a:p>
                      <a:pPr algn="l" fontAlgn="base"/>
                      <a:r>
                        <a:rPr lang="en-GB" sz="800" b="0" dirty="0">
                          <a:effectLst/>
                          <a:latin typeface="Arial Nova" panose="020B0504020202020204" pitchFamily="34" charset="0"/>
                        </a:rPr>
                        <a:t>Activation function (Sigmoid) is used to convert a linear regression equation to the logistic regression equation</a:t>
                      </a:r>
                    </a:p>
                  </a:txBody>
                  <a:tcPr marL="44503" marR="44503" marT="22252" marB="22252" anchor="ctr"/>
                </a:tc>
                <a:extLst>
                  <a:ext uri="{0D108BD9-81ED-4DB2-BD59-A6C34878D82A}">
                    <a16:rowId xmlns:a16="http://schemas.microsoft.com/office/drawing/2014/main" val="951206154"/>
                  </a:ext>
                </a:extLst>
              </a:tr>
              <a:tr h="153972">
                <a:tc>
                  <a:txBody>
                    <a:bodyPr/>
                    <a:lstStyle/>
                    <a:p>
                      <a:pPr algn="l" fontAlgn="base"/>
                      <a:r>
                        <a:rPr lang="en-GB" sz="800" b="0" dirty="0">
                          <a:effectLst/>
                          <a:latin typeface="Arial Nova" panose="020B0504020202020204" pitchFamily="34" charset="0"/>
                        </a:rPr>
                        <a:t>No threshold value is needed.</a:t>
                      </a:r>
                    </a:p>
                  </a:txBody>
                  <a:tcPr marL="44503" marR="44503" marT="22252" marB="22252" anchor="ctr"/>
                </a:tc>
                <a:tc>
                  <a:txBody>
                    <a:bodyPr/>
                    <a:lstStyle/>
                    <a:p>
                      <a:pPr algn="l" fontAlgn="base"/>
                      <a:r>
                        <a:rPr lang="en-GB" sz="800" b="0" dirty="0">
                          <a:effectLst/>
                          <a:latin typeface="Arial Nova" panose="020B0504020202020204" pitchFamily="34" charset="0"/>
                        </a:rPr>
                        <a:t>A threshold value is added for classification</a:t>
                      </a:r>
                    </a:p>
                  </a:txBody>
                  <a:tcPr marL="44503" marR="44503" marT="22252" marB="22252" anchor="ctr"/>
                </a:tc>
                <a:extLst>
                  <a:ext uri="{0D108BD9-81ED-4DB2-BD59-A6C34878D82A}">
                    <a16:rowId xmlns:a16="http://schemas.microsoft.com/office/drawing/2014/main" val="820266120"/>
                  </a:ext>
                </a:extLst>
              </a:tr>
              <a:tr h="199901">
                <a:tc>
                  <a:txBody>
                    <a:bodyPr/>
                    <a:lstStyle/>
                    <a:p>
                      <a:pPr algn="l" fontAlgn="base"/>
                      <a:r>
                        <a:rPr lang="en-GB" sz="800" b="0" dirty="0">
                          <a:effectLst/>
                          <a:latin typeface="Arial Nova" panose="020B0504020202020204" pitchFamily="34" charset="0"/>
                        </a:rPr>
                        <a:t>Mean Square Error(MSE) is calculated to predict the next weight value.</a:t>
                      </a:r>
                    </a:p>
                  </a:txBody>
                  <a:tcPr marL="44503" marR="44503" marT="22252" marB="22252" anchor="ctr"/>
                </a:tc>
                <a:tc>
                  <a:txBody>
                    <a:bodyPr/>
                    <a:lstStyle/>
                    <a:p>
                      <a:pPr algn="l" fontAlgn="base"/>
                      <a:r>
                        <a:rPr lang="en-GB" sz="800" b="0" dirty="0">
                          <a:effectLst/>
                          <a:latin typeface="Arial Nova" panose="020B0504020202020204" pitchFamily="34" charset="0"/>
                        </a:rPr>
                        <a:t>Binary cross-entropy is calculated to predict the next weight value.</a:t>
                      </a:r>
                    </a:p>
                  </a:txBody>
                  <a:tcPr marL="44503" marR="44503" marT="22252" marB="22252" anchor="ctr"/>
                </a:tc>
                <a:extLst>
                  <a:ext uri="{0D108BD9-81ED-4DB2-BD59-A6C34878D82A}">
                    <a16:rowId xmlns:a16="http://schemas.microsoft.com/office/drawing/2014/main" val="2917465909"/>
                  </a:ext>
                </a:extLst>
              </a:tr>
              <a:tr h="380312">
                <a:tc>
                  <a:txBody>
                    <a:bodyPr/>
                    <a:lstStyle/>
                    <a:p>
                      <a:pPr algn="l" fontAlgn="base"/>
                      <a:r>
                        <a:rPr lang="en-GB" sz="800" b="0" dirty="0">
                          <a:effectLst/>
                          <a:latin typeface="Arial Nova" panose="020B0504020202020204" pitchFamily="34" charset="0"/>
                        </a:rPr>
                        <a:t>Here dependent variable should be numeric and the response variable is continuous to value.</a:t>
                      </a:r>
                    </a:p>
                  </a:txBody>
                  <a:tcPr marL="44503" marR="44503" marT="22252" marB="22252" anchor="ctr"/>
                </a:tc>
                <a:tc>
                  <a:txBody>
                    <a:bodyPr/>
                    <a:lstStyle/>
                    <a:p>
                      <a:pPr algn="l" fontAlgn="base"/>
                      <a:r>
                        <a:rPr lang="en-GB" sz="800" b="0" dirty="0">
                          <a:effectLst/>
                          <a:latin typeface="Arial Nova" panose="020B0504020202020204" pitchFamily="34" charset="0"/>
                        </a:rPr>
                        <a:t>Here the dependent variable consists of only two categories. Logistic regression estimates the odds outcome of the dependent variable given a set of quantitative or categorical independent variables.</a:t>
                      </a:r>
                    </a:p>
                  </a:txBody>
                  <a:tcPr marL="44503" marR="44503" marT="22252" marB="22252" anchor="ctr"/>
                </a:tc>
                <a:extLst>
                  <a:ext uri="{0D108BD9-81ED-4DB2-BD59-A6C34878D82A}">
                    <a16:rowId xmlns:a16="http://schemas.microsoft.com/office/drawing/2014/main" val="2533987770"/>
                  </a:ext>
                </a:extLst>
              </a:tr>
              <a:tr h="153972">
                <a:tc>
                  <a:txBody>
                    <a:bodyPr/>
                    <a:lstStyle/>
                    <a:p>
                      <a:pPr algn="l" fontAlgn="base"/>
                      <a:r>
                        <a:rPr lang="en-GB" sz="800" b="0" dirty="0">
                          <a:effectLst/>
                          <a:latin typeface="Arial Nova" panose="020B0504020202020204" pitchFamily="34" charset="0"/>
                        </a:rPr>
                        <a:t>It is based on the least square estimation.</a:t>
                      </a:r>
                    </a:p>
                  </a:txBody>
                  <a:tcPr marL="44503" marR="44503" marT="22252" marB="22252" anchor="ctr"/>
                </a:tc>
                <a:tc>
                  <a:txBody>
                    <a:bodyPr/>
                    <a:lstStyle/>
                    <a:p>
                      <a:pPr algn="l" fontAlgn="base"/>
                      <a:r>
                        <a:rPr lang="en-GB" sz="800" b="0" dirty="0">
                          <a:effectLst/>
                          <a:latin typeface="Arial Nova" panose="020B0504020202020204" pitchFamily="34" charset="0"/>
                        </a:rPr>
                        <a:t>It is based on maximum likelihood estimation.</a:t>
                      </a:r>
                    </a:p>
                  </a:txBody>
                  <a:tcPr marL="44503" marR="44503" marT="22252" marB="22252" anchor="ctr"/>
                </a:tc>
                <a:extLst>
                  <a:ext uri="{0D108BD9-81ED-4DB2-BD59-A6C34878D82A}">
                    <a16:rowId xmlns:a16="http://schemas.microsoft.com/office/drawing/2014/main" val="1804432064"/>
                  </a:ext>
                </a:extLst>
              </a:tr>
              <a:tr h="380312">
                <a:tc>
                  <a:txBody>
                    <a:bodyPr/>
                    <a:lstStyle/>
                    <a:p>
                      <a:pPr algn="l" fontAlgn="base"/>
                      <a:r>
                        <a:rPr lang="en-GB" sz="800" b="0" dirty="0">
                          <a:effectLst/>
                          <a:latin typeface="Arial Nova" panose="020B0504020202020204" pitchFamily="34" charset="0"/>
                        </a:rPr>
                        <a:t>Here when we plot the training datasets, a straight line can be drawn that touches maximum plots.</a:t>
                      </a:r>
                    </a:p>
                  </a:txBody>
                  <a:tcPr marL="44503" marR="44503" marT="22252" marB="22252" anchor="ctr"/>
                </a:tc>
                <a:tc>
                  <a:txBody>
                    <a:bodyPr/>
                    <a:lstStyle/>
                    <a:p>
                      <a:pPr algn="l" fontAlgn="base"/>
                      <a:r>
                        <a:rPr lang="en-GB" sz="800" b="0" dirty="0">
                          <a:effectLst/>
                          <a:latin typeface="Arial Nova" panose="020B0504020202020204" pitchFamily="34" charset="0"/>
                        </a:rPr>
                        <a:t>Any change in the coefficient leads to a change in both the direction and the steepness of the logistic function. It means positive slopes result in an S-shaped curve and negative slopes result in a Z-shaped curve.</a:t>
                      </a:r>
                    </a:p>
                  </a:txBody>
                  <a:tcPr marL="44503" marR="44503" marT="22252" marB="22252" anchor="ctr"/>
                </a:tc>
                <a:extLst>
                  <a:ext uri="{0D108BD9-81ED-4DB2-BD59-A6C34878D82A}">
                    <a16:rowId xmlns:a16="http://schemas.microsoft.com/office/drawing/2014/main" val="26676115"/>
                  </a:ext>
                </a:extLst>
              </a:tr>
              <a:tr h="266770">
                <a:tc>
                  <a:txBody>
                    <a:bodyPr/>
                    <a:lstStyle/>
                    <a:p>
                      <a:pPr algn="l" fontAlgn="base"/>
                      <a:r>
                        <a:rPr lang="en-GB" sz="800" b="0" dirty="0">
                          <a:effectLst/>
                          <a:latin typeface="Arial Nova" panose="020B0504020202020204" pitchFamily="34" charset="0"/>
                        </a:rPr>
                        <a:t>Linear regression is used to estimate the dependent variable in case of a change in independent variables. For example, predict the price of houses.</a:t>
                      </a:r>
                    </a:p>
                  </a:txBody>
                  <a:tcPr marL="44503" marR="44503" marT="22252" marB="22252" anchor="ctr"/>
                </a:tc>
                <a:tc>
                  <a:txBody>
                    <a:bodyPr/>
                    <a:lstStyle/>
                    <a:p>
                      <a:pPr algn="l" fontAlgn="base"/>
                      <a:r>
                        <a:rPr lang="en-GB" sz="800" b="0" dirty="0">
                          <a:effectLst/>
                          <a:latin typeface="Arial Nova" panose="020B0504020202020204" pitchFamily="34" charset="0"/>
                        </a:rPr>
                        <a:t>Whereas logistic regression is used to calculate the probability of an event. For example, classify if tissue is benign or malignant.</a:t>
                      </a:r>
                    </a:p>
                  </a:txBody>
                  <a:tcPr marL="44503" marR="44503" marT="22252" marB="22252" anchor="ctr"/>
                </a:tc>
                <a:extLst>
                  <a:ext uri="{0D108BD9-81ED-4DB2-BD59-A6C34878D82A}">
                    <a16:rowId xmlns:a16="http://schemas.microsoft.com/office/drawing/2014/main" val="1255814819"/>
                  </a:ext>
                </a:extLst>
              </a:tr>
              <a:tr h="199901">
                <a:tc>
                  <a:txBody>
                    <a:bodyPr/>
                    <a:lstStyle/>
                    <a:p>
                      <a:pPr algn="l" fontAlgn="base"/>
                      <a:r>
                        <a:rPr lang="en-GB" sz="800" b="0" dirty="0">
                          <a:effectLst/>
                          <a:latin typeface="Arial Nova" panose="020B0504020202020204" pitchFamily="34" charset="0"/>
                        </a:rPr>
                        <a:t>Linear regression assumes the normal or gaussian distribution of the dependent variable.</a:t>
                      </a:r>
                    </a:p>
                  </a:txBody>
                  <a:tcPr marL="44503" marR="44503" marT="22252" marB="22252" anchor="ctr"/>
                </a:tc>
                <a:tc>
                  <a:txBody>
                    <a:bodyPr/>
                    <a:lstStyle/>
                    <a:p>
                      <a:pPr algn="l" fontAlgn="base"/>
                      <a:r>
                        <a:rPr lang="en-GB" sz="800" b="0" dirty="0">
                          <a:effectLst/>
                          <a:latin typeface="Arial Nova" panose="020B0504020202020204" pitchFamily="34" charset="0"/>
                        </a:rPr>
                        <a:t>Logistic regression assumes the binomial distribution of the dependent variable.</a:t>
                      </a:r>
                    </a:p>
                  </a:txBody>
                  <a:tcPr marL="44503" marR="44503" marT="22252" marB="22252" anchor="ctr"/>
                </a:tc>
                <a:extLst>
                  <a:ext uri="{0D108BD9-81ED-4DB2-BD59-A6C34878D82A}">
                    <a16:rowId xmlns:a16="http://schemas.microsoft.com/office/drawing/2014/main" val="695541526"/>
                  </a:ext>
                </a:extLst>
              </a:tr>
            </a:tbl>
          </a:graphicData>
        </a:graphic>
      </p:graphicFrame>
    </p:spTree>
    <p:extLst>
      <p:ext uri="{BB962C8B-B14F-4D97-AF65-F5344CB8AC3E}">
        <p14:creationId xmlns:p14="http://schemas.microsoft.com/office/powerpoint/2010/main" val="332126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Neural Network Computation Graph and Analysis</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
        <p:nvSpPr>
          <p:cNvPr id="6" name="Title 1">
            <a:extLst>
              <a:ext uri="{FF2B5EF4-FFF2-40B4-BE49-F238E27FC236}">
                <a16:creationId xmlns:a16="http://schemas.microsoft.com/office/drawing/2014/main" id="{A6AF40E5-CFA9-49FC-ACDA-DB0F984CAF82}"/>
              </a:ext>
            </a:extLst>
          </p:cNvPr>
          <p:cNvSpPr txBox="1">
            <a:spLocks/>
          </p:cNvSpPr>
          <p:nvPr/>
        </p:nvSpPr>
        <p:spPr>
          <a:xfrm>
            <a:off x="786679" y="4220754"/>
            <a:ext cx="4208656" cy="548629"/>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AND function approximation using logistic regression</a:t>
            </a:r>
          </a:p>
        </p:txBody>
      </p:sp>
    </p:spTree>
    <p:extLst>
      <p:ext uri="{BB962C8B-B14F-4D97-AF65-F5344CB8AC3E}">
        <p14:creationId xmlns:p14="http://schemas.microsoft.com/office/powerpoint/2010/main" val="3182418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0504D-8386-4AC4-B199-3E312556894C}"/>
              </a:ext>
            </a:extLst>
          </p:cNvPr>
          <p:cNvSpPr>
            <a:spLocks noGrp="1"/>
          </p:cNvSpPr>
          <p:nvPr>
            <p:ph type="title"/>
          </p:nvPr>
        </p:nvSpPr>
        <p:spPr/>
        <p:txBody>
          <a:bodyPr/>
          <a:lstStyle/>
          <a:p>
            <a:r>
              <a:rPr lang="en-GB" dirty="0"/>
              <a:t>Problem Formulation: AND Function Approximation</a:t>
            </a:r>
          </a:p>
        </p:txBody>
      </p:sp>
      <p:sp>
        <p:nvSpPr>
          <p:cNvPr id="5" name="Content Placeholder 4">
            <a:extLst>
              <a:ext uri="{FF2B5EF4-FFF2-40B4-BE49-F238E27FC236}">
                <a16:creationId xmlns:a16="http://schemas.microsoft.com/office/drawing/2014/main" id="{3445E110-767B-42AF-8F07-624FB78E989C}"/>
              </a:ext>
            </a:extLst>
          </p:cNvPr>
          <p:cNvSpPr>
            <a:spLocks noGrp="1"/>
          </p:cNvSpPr>
          <p:nvPr>
            <p:ph idx="1"/>
          </p:nvPr>
        </p:nvSpPr>
        <p:spPr/>
        <p:txBody>
          <a:bodyPr>
            <a:normAutofit/>
          </a:bodyPr>
          <a:lstStyle/>
          <a:p>
            <a:r>
              <a:rPr lang="en-GB" dirty="0"/>
              <a:t>The goal in this study is to use a perceptron machine learning method to approximate the AND function (digital logic)</a:t>
            </a:r>
          </a:p>
          <a:p>
            <a:r>
              <a:rPr lang="en-GB" dirty="0"/>
              <a:t>From the AND function table, we can see that it has 2 input features, and 1 output that clearly showed 2 classes labelled as {0,1}.</a:t>
            </a:r>
          </a:p>
          <a:p>
            <a:r>
              <a:rPr lang="en-GB" dirty="0"/>
              <a:t>From the data plotted in the hyperplane, we can clearly see the 2 classes of output, are linearly separable with a decision boundary</a:t>
            </a:r>
          </a:p>
          <a:p>
            <a:endParaRPr lang="en-GB" dirty="0"/>
          </a:p>
        </p:txBody>
      </p:sp>
      <p:pic>
        <p:nvPicPr>
          <p:cNvPr id="40962" name="Picture 2" descr="Image for post">
            <a:extLst>
              <a:ext uri="{FF2B5EF4-FFF2-40B4-BE49-F238E27FC236}">
                <a16:creationId xmlns:a16="http://schemas.microsoft.com/office/drawing/2014/main" id="{20883707-7A11-4831-B39D-2D37B23B0A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752"/>
          <a:stretch/>
        </p:blipFill>
        <p:spPr bwMode="auto">
          <a:xfrm>
            <a:off x="4110883" y="4023938"/>
            <a:ext cx="253420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Image for post">
            <a:extLst>
              <a:ext uri="{FF2B5EF4-FFF2-40B4-BE49-F238E27FC236}">
                <a16:creationId xmlns:a16="http://schemas.microsoft.com/office/drawing/2014/main" id="{3660C061-7D82-4C12-9F38-4B24B9EBD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986" y="3766763"/>
            <a:ext cx="30384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for post">
            <a:extLst>
              <a:ext uri="{FF2B5EF4-FFF2-40B4-BE49-F238E27FC236}">
                <a16:creationId xmlns:a16="http://schemas.microsoft.com/office/drawing/2014/main" id="{28291255-459B-4C39-B217-1CAAABA1E8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35" t="6479" b="10269"/>
          <a:stretch/>
        </p:blipFill>
        <p:spPr bwMode="auto">
          <a:xfrm>
            <a:off x="1179423" y="4348089"/>
            <a:ext cx="1577432" cy="19982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38928E-8469-4C9F-89E7-A25D6097407B}"/>
              </a:ext>
            </a:extLst>
          </p:cNvPr>
          <p:cNvSpPr txBox="1"/>
          <p:nvPr/>
        </p:nvSpPr>
        <p:spPr>
          <a:xfrm>
            <a:off x="1221965" y="3902558"/>
            <a:ext cx="728898" cy="430887"/>
          </a:xfrm>
          <a:prstGeom prst="rect">
            <a:avLst/>
          </a:prstGeom>
          <a:solidFill>
            <a:srgbClr val="FBCB9D"/>
          </a:solidFill>
          <a:ln w="12700">
            <a:solidFill>
              <a:srgbClr val="FBCB9D"/>
            </a:solidFill>
          </a:ln>
        </p:spPr>
        <p:txBody>
          <a:bodyPr wrap="square" rtlCol="0">
            <a:spAutoFit/>
          </a:bodyPr>
          <a:lstStyle/>
          <a:p>
            <a:pPr algn="ctr"/>
            <a:r>
              <a:rPr lang="en-GB" sz="1050" dirty="0"/>
              <a:t>Input features</a:t>
            </a:r>
          </a:p>
        </p:txBody>
      </p:sp>
      <p:sp>
        <p:nvSpPr>
          <p:cNvPr id="11" name="TextBox 10">
            <a:extLst>
              <a:ext uri="{FF2B5EF4-FFF2-40B4-BE49-F238E27FC236}">
                <a16:creationId xmlns:a16="http://schemas.microsoft.com/office/drawing/2014/main" id="{8B220A62-F6E5-4E7C-810F-CD5913A3E06A}"/>
              </a:ext>
            </a:extLst>
          </p:cNvPr>
          <p:cNvSpPr txBox="1"/>
          <p:nvPr/>
        </p:nvSpPr>
        <p:spPr>
          <a:xfrm>
            <a:off x="2003682" y="3886413"/>
            <a:ext cx="728898" cy="430887"/>
          </a:xfrm>
          <a:prstGeom prst="rect">
            <a:avLst/>
          </a:prstGeom>
          <a:solidFill>
            <a:srgbClr val="FBCB9D"/>
          </a:solidFill>
          <a:ln w="12700">
            <a:solidFill>
              <a:srgbClr val="FBCB9D"/>
            </a:solidFill>
          </a:ln>
        </p:spPr>
        <p:txBody>
          <a:bodyPr wrap="square" rtlCol="0">
            <a:spAutoFit/>
          </a:bodyPr>
          <a:lstStyle/>
          <a:p>
            <a:pPr algn="ctr"/>
            <a:r>
              <a:rPr lang="en-GB" sz="1050" dirty="0"/>
              <a:t>Labelled</a:t>
            </a:r>
          </a:p>
          <a:p>
            <a:pPr algn="ctr"/>
            <a:r>
              <a:rPr lang="en-GB" sz="1050" dirty="0"/>
              <a:t>Target</a:t>
            </a:r>
          </a:p>
        </p:txBody>
      </p:sp>
    </p:spTree>
    <p:extLst>
      <p:ext uri="{BB962C8B-B14F-4D97-AF65-F5344CB8AC3E}">
        <p14:creationId xmlns:p14="http://schemas.microsoft.com/office/powerpoint/2010/main" val="407476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0504D-8386-4AC4-B199-3E312556894C}"/>
              </a:ext>
            </a:extLst>
          </p:cNvPr>
          <p:cNvSpPr>
            <a:spLocks noGrp="1"/>
          </p:cNvSpPr>
          <p:nvPr>
            <p:ph type="title"/>
          </p:nvPr>
        </p:nvSpPr>
        <p:spPr/>
        <p:txBody>
          <a:bodyPr/>
          <a:lstStyle/>
          <a:p>
            <a:r>
              <a:rPr lang="en-GB" dirty="0"/>
              <a:t>Problem Solving: Logistic Regression</a:t>
            </a:r>
          </a:p>
        </p:txBody>
      </p:sp>
      <p:sp>
        <p:nvSpPr>
          <p:cNvPr id="5" name="Content Placeholder 4">
            <a:extLst>
              <a:ext uri="{FF2B5EF4-FFF2-40B4-BE49-F238E27FC236}">
                <a16:creationId xmlns:a16="http://schemas.microsoft.com/office/drawing/2014/main" id="{3445E110-767B-42AF-8F07-624FB78E989C}"/>
              </a:ext>
            </a:extLst>
          </p:cNvPr>
          <p:cNvSpPr>
            <a:spLocks noGrp="1"/>
          </p:cNvSpPr>
          <p:nvPr>
            <p:ph idx="1"/>
          </p:nvPr>
        </p:nvSpPr>
        <p:spPr/>
        <p:txBody>
          <a:bodyPr/>
          <a:lstStyle/>
          <a:p>
            <a:r>
              <a:rPr lang="en-GB" dirty="0"/>
              <a:t>The presented problem is clearly can be solved using logistic regression machine learning with a perceptron</a:t>
            </a:r>
          </a:p>
        </p:txBody>
      </p:sp>
      <p:grpSp>
        <p:nvGrpSpPr>
          <p:cNvPr id="2" name="Group 1">
            <a:extLst>
              <a:ext uri="{FF2B5EF4-FFF2-40B4-BE49-F238E27FC236}">
                <a16:creationId xmlns:a16="http://schemas.microsoft.com/office/drawing/2014/main" id="{94BAC38E-095A-4499-B066-4FE36D615E6E}"/>
              </a:ext>
            </a:extLst>
          </p:cNvPr>
          <p:cNvGrpSpPr/>
          <p:nvPr/>
        </p:nvGrpSpPr>
        <p:grpSpPr>
          <a:xfrm>
            <a:off x="2320138" y="2181184"/>
            <a:ext cx="8134350" cy="4076700"/>
            <a:chOff x="2320138" y="2181184"/>
            <a:chExt cx="8134350" cy="4076700"/>
          </a:xfrm>
        </p:grpSpPr>
        <p:pic>
          <p:nvPicPr>
            <p:cNvPr id="48130" name="Picture 2" descr="Image for post">
              <a:extLst>
                <a:ext uri="{FF2B5EF4-FFF2-40B4-BE49-F238E27FC236}">
                  <a16:creationId xmlns:a16="http://schemas.microsoft.com/office/drawing/2014/main" id="{43CE7358-9CC7-41A2-997B-3F941E31F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138" y="2181184"/>
              <a:ext cx="8134350" cy="4076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8183774-BF24-4F09-8998-E892D5A5A9B0}"/>
                </a:ext>
              </a:extLst>
            </p:cNvPr>
            <p:cNvSpPr/>
            <p:nvPr/>
          </p:nvSpPr>
          <p:spPr>
            <a:xfrm>
              <a:off x="7327775" y="4152536"/>
              <a:ext cx="96473" cy="7550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F5F8BC9A-EA14-4C45-8809-FFF468C32CC5}"/>
                </a:ext>
              </a:extLst>
            </p:cNvPr>
            <p:cNvSpPr/>
            <p:nvPr/>
          </p:nvSpPr>
          <p:spPr>
            <a:xfrm>
              <a:off x="9082463" y="4141354"/>
              <a:ext cx="96473" cy="75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Tree>
    <p:extLst>
      <p:ext uri="{BB962C8B-B14F-4D97-AF65-F5344CB8AC3E}">
        <p14:creationId xmlns:p14="http://schemas.microsoft.com/office/powerpoint/2010/main" val="9664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E4D9-ACAE-48C8-B1E5-7714270FDFCB}"/>
              </a:ext>
            </a:extLst>
          </p:cNvPr>
          <p:cNvSpPr>
            <a:spLocks noGrp="1"/>
          </p:cNvSpPr>
          <p:nvPr>
            <p:ph type="title"/>
          </p:nvPr>
        </p:nvSpPr>
        <p:spPr/>
        <p:txBody>
          <a:bodyPr/>
          <a:lstStyle/>
          <a:p>
            <a:r>
              <a:rPr lang="en-GB" dirty="0"/>
              <a:t>Data Setup</a:t>
            </a:r>
          </a:p>
        </p:txBody>
      </p:sp>
      <p:sp>
        <p:nvSpPr>
          <p:cNvPr id="24" name="Content Placeholder 23">
            <a:extLst>
              <a:ext uri="{FF2B5EF4-FFF2-40B4-BE49-F238E27FC236}">
                <a16:creationId xmlns:a16="http://schemas.microsoft.com/office/drawing/2014/main" id="{37EC0860-10CC-4EB7-9A15-05D7E551E2E5}"/>
              </a:ext>
            </a:extLst>
          </p:cNvPr>
          <p:cNvSpPr>
            <a:spLocks noGrp="1"/>
          </p:cNvSpPr>
          <p:nvPr>
            <p:ph sz="half" idx="1"/>
          </p:nvPr>
        </p:nvSpPr>
        <p:spPr/>
        <p:txBody>
          <a:bodyPr>
            <a:normAutofit/>
          </a:bodyPr>
          <a:lstStyle/>
          <a:p>
            <a:r>
              <a:rPr lang="en-GB" sz="1800" dirty="0"/>
              <a:t>Below, we vectorised the data in the form of matrix where </a:t>
            </a:r>
            <a:r>
              <a:rPr lang="en-GB" sz="1800" dirty="0">
                <a:latin typeface="Times New Roman" panose="02020603050405020304" pitchFamily="18" charset="0"/>
                <a:cs typeface="Times New Roman" panose="02020603050405020304" pitchFamily="18" charset="0"/>
              </a:rPr>
              <a:t>x</a:t>
            </a:r>
            <a:r>
              <a:rPr lang="en-GB" sz="1800" dirty="0"/>
              <a:t> is a (4x2), </a:t>
            </a:r>
            <a:r>
              <a:rPr lang="en-GB" sz="1800" dirty="0">
                <a:latin typeface="Times New Roman" panose="02020603050405020304" pitchFamily="18" charset="0"/>
                <a:cs typeface="Times New Roman" panose="02020603050405020304" pitchFamily="18" charset="0"/>
              </a:rPr>
              <a:t>y</a:t>
            </a:r>
            <a:r>
              <a:rPr lang="en-GB" sz="1800" dirty="0"/>
              <a:t> is a (4x1), </a:t>
            </a:r>
            <a:r>
              <a:rPr lang="en-GB" sz="1800" dirty="0">
                <a:latin typeface="Times New Roman" panose="02020603050405020304" pitchFamily="18" charset="0"/>
                <a:cs typeface="Times New Roman" panose="02020603050405020304" pitchFamily="18" charset="0"/>
              </a:rPr>
              <a:t>w</a:t>
            </a:r>
            <a:r>
              <a:rPr lang="en-GB" sz="1800" dirty="0"/>
              <a:t> is (1x2) and </a:t>
            </a:r>
            <a:r>
              <a:rPr lang="en-GB" sz="1800" dirty="0">
                <a:latin typeface="Times New Roman" panose="02020603050405020304" pitchFamily="18" charset="0"/>
                <a:cs typeface="Times New Roman" panose="02020603050405020304" pitchFamily="18" charset="0"/>
              </a:rPr>
              <a:t>b </a:t>
            </a:r>
            <a:r>
              <a:rPr lang="en-GB" sz="1800" dirty="0"/>
              <a:t>(1x1) matrix.</a:t>
            </a:r>
          </a:p>
          <a:p>
            <a:endParaRPr lang="en-GB" sz="1800" dirty="0"/>
          </a:p>
          <a:p>
            <a:endParaRPr lang="en-GB" sz="1800" dirty="0"/>
          </a:p>
          <a:p>
            <a:endParaRPr lang="en-GB" sz="1800" dirty="0"/>
          </a:p>
          <a:p>
            <a:endParaRPr lang="en-GB" sz="1800" dirty="0"/>
          </a:p>
          <a:p>
            <a:endParaRPr lang="en-GB" sz="1200" dirty="0"/>
          </a:p>
          <a:p>
            <a:r>
              <a:rPr lang="en-GB" sz="1800" dirty="0"/>
              <a:t>For vectorised computation such as dot-product or matrix multiplication, we need to make sure that the matrices/vectors </a:t>
            </a:r>
            <a:r>
              <a:rPr lang="en-GB" sz="1800" dirty="0">
                <a:latin typeface="Times New Roman" panose="02020603050405020304" pitchFamily="18" charset="0"/>
                <a:cs typeface="Times New Roman" panose="02020603050405020304" pitchFamily="18" charset="0"/>
              </a:rPr>
              <a:t>x</a:t>
            </a:r>
            <a:r>
              <a:rPr lang="en-GB" sz="1800" dirty="0"/>
              <a:t> and </a:t>
            </a:r>
            <a:r>
              <a:rPr lang="en-GB" sz="1800" dirty="0">
                <a:latin typeface="Times New Roman" panose="02020603050405020304" pitchFamily="18" charset="0"/>
                <a:cs typeface="Times New Roman" panose="02020603050405020304" pitchFamily="18" charset="0"/>
              </a:rPr>
              <a:t>y</a:t>
            </a:r>
            <a:r>
              <a:rPr lang="en-GB" sz="1800" dirty="0"/>
              <a:t> are in the correct orientation/shape</a:t>
            </a:r>
          </a:p>
        </p:txBody>
      </p:sp>
      <p:sp>
        <p:nvSpPr>
          <p:cNvPr id="25" name="Content Placeholder 24">
            <a:extLst>
              <a:ext uri="{FF2B5EF4-FFF2-40B4-BE49-F238E27FC236}">
                <a16:creationId xmlns:a16="http://schemas.microsoft.com/office/drawing/2014/main" id="{CC4F34DA-8E5A-4D94-BB08-FC0AB30AEA0D}"/>
              </a:ext>
            </a:extLst>
          </p:cNvPr>
          <p:cNvSpPr>
            <a:spLocks noGrp="1"/>
          </p:cNvSpPr>
          <p:nvPr>
            <p:ph sz="half" idx="2"/>
          </p:nvPr>
        </p:nvSpPr>
        <p:spPr/>
        <p:txBody>
          <a:bodyPr>
            <a:normAutofit/>
          </a:bodyPr>
          <a:lstStyle/>
          <a:p>
            <a:r>
              <a:rPr lang="en-GB" sz="1800" dirty="0"/>
              <a:t>We will take the “transpose” of x and y, which is simply flipping the matrix around its diagonal, to align with the computation of a dot-product.</a:t>
            </a:r>
          </a:p>
        </p:txBody>
      </p:sp>
      <p:pic>
        <p:nvPicPr>
          <p:cNvPr id="61" name="Picture 60" descr="\documentclass{article}&#10;\usepackage{cancel}&#10;\usepackage{amsmath}&#10;\usepackage{xcolor}&#10;\pagestyle{empty}&#10;\begin{document}&#10;&#10;\begin{align*}&#10;\mathit{X}= \begin{bmatrix} x_1^{(1)} &amp; x_2^{(1)} &#10;\\ x_1^{(2)} &amp; x_2^{(2)} &#10;\\ x_1^{(3)} &amp;  x_2^{(3)} &#10;\\ x_1^{(4)} &amp; x_2^{(4)}  \end{bmatrix} =  \begin{bmatrix} 0 &amp; 0 &#10;\\0 &amp; 1 &#10;\\ 1 &amp; 0 &#10;\\ 1 &amp; 1  &#10;\end{bmatrix} \ \ \&#10;\mathit{Y} = \begin{bmatrix} &#10;y^{(1)} &#10;\\ y^{(2)} &#10;\\ y^{(3)} &#10;\\ y^{(4)} &#10;\end{bmatrix} &#10;=  \begin{bmatrix} 0 &#10;\\0 &#10;\\ 0&#10;\\ 1 &#10;\end{bmatrix} &#10;\end{align*}&#10;\end{document}" title="IguanaTex Bitmap Display">
            <a:extLst>
              <a:ext uri="{FF2B5EF4-FFF2-40B4-BE49-F238E27FC236}">
                <a16:creationId xmlns:a16="http://schemas.microsoft.com/office/drawing/2014/main" id="{A90ED8AB-ABC8-47F3-9C1D-3A1113823CA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66149" y="2407187"/>
            <a:ext cx="4937141" cy="1256228"/>
          </a:xfrm>
          <a:prstGeom prst="rect">
            <a:avLst/>
          </a:prstGeom>
        </p:spPr>
      </p:pic>
      <p:pic>
        <p:nvPicPr>
          <p:cNvPr id="49153" name="Picture 49152" descr="\documentclass{article}&#10;\usepackage{cancel}&#10;\usepackage{amsmath}&#10;\usepackage{xcolor}&#10;\pagestyle{empty}&#10;\begin{document}&#10;&#10;\begin{align*}&#10;&amp;\mathit{X}_{train}= \mathit{X}^ \top &#10;=\begin{bmatrix} x_1^{(1)} &amp; x_1^{(2)} &amp; x_1^{(3)} &amp; x_1^{(4)}&#10;\\  x_2^{(1)}  &amp; x_2^{(2)} &amp;  x_2^{(3)} &amp; x_2^{(4)}  \end{bmatrix} &#10;=  \begin{bmatrix} 0 &amp; 0 &amp; 1 &amp; 1 &#10;\\ 0 &amp; 1 &amp; 0 &amp; 1  &#10;\end{bmatrix} &#10;\\&#10;\\&#10;&amp;\mathit{Y}_{train} = \mathit{Y}^ \top &#10;=\begin{bmatrix} y^{(1)} &amp; y^{(2)} &amp; y^{(3)} &amp; y^{(4)}&#10;\end{bmatrix} &#10;=  \begin{bmatrix} 0 &amp; 0 &amp; 0 &amp; 1 &#10;\end{bmatrix} &#10;\\\\&#10;&amp;\mathit{W}&#10;= \begin{bmatrix} w_1  &amp; w_2 \end{bmatrix} &#10;=  \begin{bmatrix} 0.1 &amp; 0.6 \end{bmatrix} &#10;\\\\&#10;&amp;\mathit{b}&#10;= \begin{bmatrix} b_1  \end{bmatrix} &#10;=  \begin{bmatrix} 0 \end{bmatrix} &#10;\end{align*}&#10;\end{document}" title="IguanaTex Bitmap Display">
            <a:extLst>
              <a:ext uri="{FF2B5EF4-FFF2-40B4-BE49-F238E27FC236}">
                <a16:creationId xmlns:a16="http://schemas.microsoft.com/office/drawing/2014/main" id="{430E6162-03F3-4D6D-88F4-1A6D70FFE72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295243" y="2568087"/>
            <a:ext cx="5642055" cy="2864914"/>
          </a:xfrm>
          <a:prstGeom prst="rect">
            <a:avLst/>
          </a:prstGeom>
        </p:spPr>
      </p:pic>
      <p:pic>
        <p:nvPicPr>
          <p:cNvPr id="6" name="Picture 5" descr="\documentclass{article}&#10;\usepackage{cancel}&#10;\usepackage{amsmath}&#10;\usepackage{xcolor}&#10;\pagestyle{empty}&#10;\begin{document}&#10;&#10;\begin{align*}&#10;&amp;\text{Matrix/dot-product computation} \\&#10;&amp;[a  \times  b] \  \cdot \ [b \times c] \ = [a  \times c]&#10;\end{align*}&#10;&#10;\end{document}" title="IguanaTex Bitmap Display">
            <a:extLst>
              <a:ext uri="{FF2B5EF4-FFF2-40B4-BE49-F238E27FC236}">
                <a16:creationId xmlns:a16="http://schemas.microsoft.com/office/drawing/2014/main" id="{A6FAB675-FA05-430E-9297-E65D646FCBD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301920" y="5761967"/>
            <a:ext cx="3296912" cy="570514"/>
          </a:xfrm>
          <a:prstGeom prst="rect">
            <a:avLst/>
          </a:prstGeom>
        </p:spPr>
      </p:pic>
    </p:spTree>
    <p:extLst>
      <p:ext uri="{BB962C8B-B14F-4D97-AF65-F5344CB8AC3E}">
        <p14:creationId xmlns:p14="http://schemas.microsoft.com/office/powerpoint/2010/main" val="3442515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Forward computation: Linear node</a:t>
            </a:r>
          </a:p>
        </p:txBody>
      </p:sp>
      <p:pic>
        <p:nvPicPr>
          <p:cNvPr id="30" name="Picture 29" descr="\documentclass{article}&#10;\usepackage{cancel}&#10;\usepackage{amsmath}&#10;\usepackage[dvipsnames]{xcolor}&#10;\pagestyle{empty}&#10;\begin{document}&#10;&#10;\begin{align*}&#10;\textrm{Z} &amp;= \mathit{W} \cdot \mathit{X_{train}} + \mathit{b} &#10;\\&#10;&amp;=  \begin{bmatrix} 0.1 &amp; 0.6 \end{bmatrix}   \cdot  \begin{bmatrix} 0 &amp; 0 &amp; 1 &amp; 1 \\ 0 &amp; 1 &amp; 0 &amp; 1 \end{bmatrix}  +  \begin{bmatrix} 0 \end{bmatrix} &#10;\\&#10;&amp;= \begin{bmatrix} (0.1*0+0.6*0+0) &amp; (0.1*0+0.6*1+0) &amp; (0.1*1+0.6*0+0) &amp; (0.1*1+0.6*1+0) \end{bmatrix} &#10;\\&#10;&amp;\color{PineGreen}= \begin{bmatrix} 0 &amp; 0.6 &amp; 0.1 &amp; 0.7\end{bmatrix} &#10;\end{align*}&#10;&#10;\end{document}" title="IguanaTex Bitmap Display">
            <a:extLst>
              <a:ext uri="{FF2B5EF4-FFF2-40B4-BE49-F238E27FC236}">
                <a16:creationId xmlns:a16="http://schemas.microsoft.com/office/drawing/2014/main" id="{7FB410E3-2551-44A3-AE8E-62F2DB734F6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293257" y="4711040"/>
            <a:ext cx="9605486" cy="1607314"/>
          </a:xfrm>
          <a:prstGeom prst="rect">
            <a:avLst/>
          </a:prstGeom>
        </p:spPr>
      </p:pic>
      <p:grpSp>
        <p:nvGrpSpPr>
          <p:cNvPr id="5" name="Group 4">
            <a:extLst>
              <a:ext uri="{FF2B5EF4-FFF2-40B4-BE49-F238E27FC236}">
                <a16:creationId xmlns:a16="http://schemas.microsoft.com/office/drawing/2014/main" id="{60E54225-EFA3-40E0-B655-19FA5EEA6C35}"/>
              </a:ext>
            </a:extLst>
          </p:cNvPr>
          <p:cNvGrpSpPr/>
          <p:nvPr/>
        </p:nvGrpSpPr>
        <p:grpSpPr>
          <a:xfrm>
            <a:off x="1507081" y="1180531"/>
            <a:ext cx="9177837" cy="2750312"/>
            <a:chOff x="1507081" y="1180531"/>
            <a:chExt cx="9177837" cy="2750312"/>
          </a:xfrm>
        </p:grpSpPr>
        <p:pic>
          <p:nvPicPr>
            <p:cNvPr id="8" name="Picture 2" descr="Image for post">
              <a:extLst>
                <a:ext uri="{FF2B5EF4-FFF2-40B4-BE49-F238E27FC236}">
                  <a16:creationId xmlns:a16="http://schemas.microsoft.com/office/drawing/2014/main" id="{B1C546DE-2EAB-4DFF-8659-B91924685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081" y="1180531"/>
              <a:ext cx="9177837" cy="27503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3672A2-2B7B-4748-A818-B12C42BB1FCC}"/>
                </a:ext>
              </a:extLst>
            </p:cNvPr>
            <p:cNvSpPr/>
            <p:nvPr/>
          </p:nvSpPr>
          <p:spPr>
            <a:xfrm>
              <a:off x="7982116" y="2969688"/>
              <a:ext cx="96473" cy="7550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829C6EEB-266A-41F4-B49A-2EAA6C6A5BA7}"/>
                </a:ext>
              </a:extLst>
            </p:cNvPr>
            <p:cNvSpPr/>
            <p:nvPr/>
          </p:nvSpPr>
          <p:spPr>
            <a:xfrm>
              <a:off x="9367696" y="2962700"/>
              <a:ext cx="96473" cy="75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Tree>
    <p:extLst>
      <p:ext uri="{BB962C8B-B14F-4D97-AF65-F5344CB8AC3E}">
        <p14:creationId xmlns:p14="http://schemas.microsoft.com/office/powerpoint/2010/main" val="327830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Forward computation: Activation function (Sigmoid)</a:t>
            </a:r>
          </a:p>
        </p:txBody>
      </p:sp>
      <p:pic>
        <p:nvPicPr>
          <p:cNvPr id="16" name="Picture 15" descr="\documentclass{article}&#10;\usepackage{cancel}&#10;\usepackage{amsmath}&#10;\usepackage[dvipsnames]{xcolor}&#10;\pagestyle{empty}&#10;\begin{document}&#10;&#10;\begin{align*}&#10;P &amp;= \sigma{(\textrm{Z})}&#10;\\&#10;&amp;=  \begin{bmatrix} \frac{1}{1+e^{-\textrm{z}^{(1)}}} &amp; \frac{1}{1+e^{-\textrm{z}^{(2)}}}  &amp; \frac{1}{1+e^{-\textrm{z}^{(3)}}}  &amp; \frac{1}{1+e^{-\textrm{z}^{(4)}}} \end{bmatrix} &#10;\\&#10;&amp;=  \begin{bmatrix} \frac{1}{1+e^{-\textrm{z}^0}} &amp; \frac{1}{1+e^{-\textrm{z}^{0.6}}}  &amp; \frac{1}{1+e^{-\textrm{z}^{0.1}}}  &amp; \frac{1}{1+e^{-\textrm{z}^{0.7}}} \end{bmatrix} &#10;\\&#10;&amp;\color{PineGreen} =  \begin{bmatrix}0.5 &amp; 0.646 &amp; 0.525 &amp; 0.688 \end{bmatrix}&#10;\end{align*}&#10;&#10;\end{document}" title="IguanaTex Bitmap Display">
            <a:extLst>
              <a:ext uri="{FF2B5EF4-FFF2-40B4-BE49-F238E27FC236}">
                <a16:creationId xmlns:a16="http://schemas.microsoft.com/office/drawing/2014/main" id="{970CD0AF-CD4D-45AA-822B-4BFB14961F3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444102" y="4856696"/>
            <a:ext cx="4470851" cy="1618285"/>
          </a:xfrm>
          <a:prstGeom prst="rect">
            <a:avLst/>
          </a:prstGeom>
        </p:spPr>
      </p:pic>
      <p:grpSp>
        <p:nvGrpSpPr>
          <p:cNvPr id="5" name="Group 4">
            <a:extLst>
              <a:ext uri="{FF2B5EF4-FFF2-40B4-BE49-F238E27FC236}">
                <a16:creationId xmlns:a16="http://schemas.microsoft.com/office/drawing/2014/main" id="{61300EFB-532F-4FEB-AE2A-7EA1650FDE7C}"/>
              </a:ext>
            </a:extLst>
          </p:cNvPr>
          <p:cNvGrpSpPr/>
          <p:nvPr/>
        </p:nvGrpSpPr>
        <p:grpSpPr>
          <a:xfrm>
            <a:off x="1507081" y="1180531"/>
            <a:ext cx="9177837" cy="2750312"/>
            <a:chOff x="1507081" y="1180531"/>
            <a:chExt cx="9177837" cy="2750312"/>
          </a:xfrm>
        </p:grpSpPr>
        <p:pic>
          <p:nvPicPr>
            <p:cNvPr id="6" name="Picture 2" descr="Image for post">
              <a:extLst>
                <a:ext uri="{FF2B5EF4-FFF2-40B4-BE49-F238E27FC236}">
                  <a16:creationId xmlns:a16="http://schemas.microsoft.com/office/drawing/2014/main" id="{1080A40D-9304-4CBB-983F-5A15611B9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081" y="1180531"/>
              <a:ext cx="9177837" cy="27503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CA9AB41-9660-4544-A8F5-B5ADD338D6C1}"/>
                </a:ext>
              </a:extLst>
            </p:cNvPr>
            <p:cNvSpPr/>
            <p:nvPr/>
          </p:nvSpPr>
          <p:spPr>
            <a:xfrm>
              <a:off x="9367696" y="2962700"/>
              <a:ext cx="96473" cy="755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4" name="Rectangle 13">
            <a:extLst>
              <a:ext uri="{FF2B5EF4-FFF2-40B4-BE49-F238E27FC236}">
                <a16:creationId xmlns:a16="http://schemas.microsoft.com/office/drawing/2014/main" id="{00BC1B8E-FF69-45D1-ADE1-67D13C07305C}"/>
              </a:ext>
            </a:extLst>
          </p:cNvPr>
          <p:cNvSpPr/>
          <p:nvPr/>
        </p:nvSpPr>
        <p:spPr>
          <a:xfrm>
            <a:off x="7982116" y="2969688"/>
            <a:ext cx="96473" cy="7550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35533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Forward computation: Cost Function</a:t>
            </a:r>
          </a:p>
        </p:txBody>
      </p:sp>
      <p:pic>
        <p:nvPicPr>
          <p:cNvPr id="11" name="Picture 10" descr="\documentclass{article}&#10;\usepackage{cancel}&#10;\usepackage{amsmath}&#10;\usepackage[dvipsnames]{xcolor}&#10;\pagestyle{empty}&#10;\begin{document}&#10;&#10;\begin{align*}&#10;\textrm{Cost}({Y},P) &amp;=  \frac{1}{m} \cdot \sum \left( -Y \log (P ) - (1-Y ) \log (1 - P) \right)&#10;\\&#10;&amp;=  \frac{1}{4} \sum ( -  \begin{bmatrix} 0 &amp; 0 &amp; 0 &amp; 1\end{bmatrix}   \odot  \log(\begin{bmatrix} 0.5 &amp; 0.646 &amp; 0.525 &amp; 0.668  \end{bmatrix} ) -  (1 - \begin{bmatrix} 0 &amp; 0 &amp; 0 &amp; 1\end{bmatrix}  ) \odot log(1-\begin{bmatrix} 0.5 &amp; 0.646 &amp; 0.525 &amp; 0.668\end{bmatrix})  &#10;\\&#10;&amp;=  \frac{1}{4} \sum ( -  \begin{bmatrix} 0 &amp; 0 &amp; 0 &amp; 1\end{bmatrix}   \odot  \begin{bmatrix} \log(0.5) &amp; \log(0.646) &amp; \log(0.525) &amp; \log(0.668)  \end{bmatrix}  -  \begin{bmatrix} 1 &amp; 1 &amp; 1 &amp; 0\end{bmatrix}   \odot \begin{bmatrix} \log(0.5) &amp; \log(0.354) &amp; \log(0.475) &amp; \log(0.332)\end{bmatrix})  &#10;\\&#10;&amp;=  \frac{1}{4}  \sum   \begin{bmatrix} 0 &amp; 0 &amp; 0 &amp; -1*\log(0.668)\end{bmatrix}   +  \begin{bmatrix} -1*\log(0.5) &amp; -1*\log(0.354) &amp; -1*\log(0.475) &amp; 0 \end{bmatrix} &#10;\\&#10;&amp;=  \frac{1}{4}  \sum  \begin{bmatrix} -\log(0.5) &amp; -\log(0.354) &amp; -\log(0.475) &amp; -\log(0.688) \end{bmatrix} &#10;\\&#10;&amp;=  \frac{1}{4}  (-\log(0.5) + (-\log(0.354)) + (-\log(0.475)) + (-\log(0.688)))&#10;\\&#10;&amp;=  \frac{1}{4}  (2.8795) \color{PineGreen} = 0.72&#10;\end{align*}&#10;&#10;\end{document}" title="IguanaTex Bitmap Display">
            <a:extLst>
              <a:ext uri="{FF2B5EF4-FFF2-40B4-BE49-F238E27FC236}">
                <a16:creationId xmlns:a16="http://schemas.microsoft.com/office/drawing/2014/main" id="{8AE97C44-BFD5-4A01-8379-FD348ABA060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67786" y="3887953"/>
            <a:ext cx="9967543" cy="2499657"/>
          </a:xfrm>
          <a:prstGeom prst="rect">
            <a:avLst/>
          </a:prstGeom>
        </p:spPr>
      </p:pic>
      <p:grpSp>
        <p:nvGrpSpPr>
          <p:cNvPr id="14" name="Group 13">
            <a:extLst>
              <a:ext uri="{FF2B5EF4-FFF2-40B4-BE49-F238E27FC236}">
                <a16:creationId xmlns:a16="http://schemas.microsoft.com/office/drawing/2014/main" id="{EA322B5A-D3F3-4539-9AA0-C6937DDCAF9B}"/>
              </a:ext>
            </a:extLst>
          </p:cNvPr>
          <p:cNvGrpSpPr/>
          <p:nvPr/>
        </p:nvGrpSpPr>
        <p:grpSpPr>
          <a:xfrm>
            <a:off x="236313" y="1062938"/>
            <a:ext cx="11059601" cy="2266642"/>
            <a:chOff x="236313" y="1062938"/>
            <a:chExt cx="11059601" cy="2266642"/>
          </a:xfrm>
        </p:grpSpPr>
        <p:pic>
          <p:nvPicPr>
            <p:cNvPr id="51204" name="Picture 4 1" descr="Image for post">
              <a:extLst>
                <a:ext uri="{FF2B5EF4-FFF2-40B4-BE49-F238E27FC236}">
                  <a16:creationId xmlns:a16="http://schemas.microsoft.com/office/drawing/2014/main" id="{BD3E68F6-98DA-4B3B-9034-D11E70368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13" y="1062938"/>
              <a:ext cx="11059601" cy="226664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AD49ED6-9AA4-47C4-A134-44E83E08524C}"/>
                </a:ext>
              </a:extLst>
            </p:cNvPr>
            <p:cNvSpPr/>
            <p:nvPr/>
          </p:nvSpPr>
          <p:spPr>
            <a:xfrm>
              <a:off x="7613009" y="2537670"/>
              <a:ext cx="3045204" cy="2348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pic>
          <p:nvPicPr>
            <p:cNvPr id="13" name="Picture 12" descr="\documentclass{article}&#10;\usepackage{cancel}&#10;\usepackage{amsmath}&#10;\usepackage{xcolor}&#10;\pagestyle{empty}&#10;\begin{document}&#10;&#10;\begin{align*}&#10;\textrm{Cost}(Y,P) &amp;=  \frac{1}{m} ( -Y \log (P ) - (1-Y ) \log (1 - P)&#10;\end{align*}&#10;&#10;\end{document}" title="IguanaTex Bitmap Display">
              <a:extLst>
                <a:ext uri="{FF2B5EF4-FFF2-40B4-BE49-F238E27FC236}">
                  <a16:creationId xmlns:a16="http://schemas.microsoft.com/office/drawing/2014/main" id="{3D4399CA-331C-4604-9413-5DF748AD899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658362" y="2491561"/>
              <a:ext cx="2948418" cy="284114"/>
            </a:xfrm>
            <a:prstGeom prst="rect">
              <a:avLst/>
            </a:prstGeom>
          </p:spPr>
        </p:pic>
        <p:sp>
          <p:nvSpPr>
            <p:cNvPr id="7" name="Rectangle 6">
              <a:extLst>
                <a:ext uri="{FF2B5EF4-FFF2-40B4-BE49-F238E27FC236}">
                  <a16:creationId xmlns:a16="http://schemas.microsoft.com/office/drawing/2014/main" id="{BDFC8062-26FF-40EB-B799-9F6DBC0FB6F0}"/>
                </a:ext>
              </a:extLst>
            </p:cNvPr>
            <p:cNvSpPr/>
            <p:nvPr/>
          </p:nvSpPr>
          <p:spPr>
            <a:xfrm>
              <a:off x="5761919" y="2491561"/>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cxnSp>
        <p:nvCxnSpPr>
          <p:cNvPr id="4" name="Straight Arrow Connector 3">
            <a:extLst>
              <a:ext uri="{FF2B5EF4-FFF2-40B4-BE49-F238E27FC236}">
                <a16:creationId xmlns:a16="http://schemas.microsoft.com/office/drawing/2014/main" id="{0E623EC6-225F-4CA6-A05B-85340366BF49}"/>
              </a:ext>
            </a:extLst>
          </p:cNvPr>
          <p:cNvCxnSpPr>
            <a:cxnSpLocks/>
            <a:stCxn id="5" idx="2"/>
          </p:cNvCxnSpPr>
          <p:nvPr/>
        </p:nvCxnSpPr>
        <p:spPr>
          <a:xfrm flipH="1">
            <a:off x="7274045" y="3814589"/>
            <a:ext cx="384319" cy="526714"/>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EB002FC-7CA8-4C53-9C76-910FA9187196}"/>
              </a:ext>
            </a:extLst>
          </p:cNvPr>
          <p:cNvSpPr txBox="1"/>
          <p:nvPr/>
        </p:nvSpPr>
        <p:spPr>
          <a:xfrm>
            <a:off x="6370190" y="3568368"/>
            <a:ext cx="2576347" cy="246221"/>
          </a:xfrm>
          <a:prstGeom prst="rect">
            <a:avLst/>
          </a:prstGeom>
          <a:noFill/>
          <a:ln w="12700">
            <a:noFill/>
          </a:ln>
        </p:spPr>
        <p:txBody>
          <a:bodyPr wrap="none" rtlCol="0">
            <a:spAutoFit/>
          </a:bodyPr>
          <a:lstStyle/>
          <a:p>
            <a:pPr algn="ctr"/>
            <a:r>
              <a:rPr lang="en-GB" sz="1000" dirty="0"/>
              <a:t>Hadamard product (element-wise product)</a:t>
            </a:r>
          </a:p>
        </p:txBody>
      </p:sp>
    </p:spTree>
    <p:extLst>
      <p:ext uri="{BB962C8B-B14F-4D97-AF65-F5344CB8AC3E}">
        <p14:creationId xmlns:p14="http://schemas.microsoft.com/office/powerpoint/2010/main" val="382221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F0E6-1ADF-4316-A18C-CBA02856A299}"/>
              </a:ext>
            </a:extLst>
          </p:cNvPr>
          <p:cNvSpPr>
            <a:spLocks noGrp="1"/>
          </p:cNvSpPr>
          <p:nvPr>
            <p:ph type="title"/>
          </p:nvPr>
        </p:nvSpPr>
        <p:spPr/>
        <p:txBody>
          <a:bodyPr/>
          <a:lstStyle/>
          <a:p>
            <a:r>
              <a:rPr lang="en-GB" dirty="0"/>
              <a:t>Perceptron</a:t>
            </a:r>
          </a:p>
        </p:txBody>
      </p:sp>
      <p:sp>
        <p:nvSpPr>
          <p:cNvPr id="226" name="Content Placeholder 225">
            <a:extLst>
              <a:ext uri="{FF2B5EF4-FFF2-40B4-BE49-F238E27FC236}">
                <a16:creationId xmlns:a16="http://schemas.microsoft.com/office/drawing/2014/main" id="{A46E922E-AE80-470A-8E29-A19372C484AF}"/>
              </a:ext>
            </a:extLst>
          </p:cNvPr>
          <p:cNvSpPr>
            <a:spLocks noGrp="1"/>
          </p:cNvSpPr>
          <p:nvPr>
            <p:ph sz="half" idx="1"/>
          </p:nvPr>
        </p:nvSpPr>
        <p:spPr/>
        <p:txBody>
          <a:bodyPr/>
          <a:lstStyle/>
          <a:p>
            <a:r>
              <a:rPr lang="en-GB" dirty="0"/>
              <a:t>Perceptron is the simplest form of a neural network - built around a single neuron</a:t>
            </a:r>
          </a:p>
          <a:p>
            <a:r>
              <a:rPr lang="en-GB" dirty="0"/>
              <a:t>Limited to performing </a:t>
            </a:r>
          </a:p>
          <a:p>
            <a:pPr lvl="1"/>
            <a:r>
              <a:rPr lang="en-GB" dirty="0"/>
              <a:t>Linear regression </a:t>
            </a:r>
          </a:p>
          <a:p>
            <a:pPr lvl="1"/>
            <a:r>
              <a:rPr lang="en-GB" dirty="0"/>
              <a:t>Logistic regression </a:t>
            </a:r>
          </a:p>
          <a:p>
            <a:r>
              <a:rPr lang="en-GB" dirty="0"/>
              <a:t>It consists of a single neuron with adjustable synaptic weights and bias</a:t>
            </a:r>
          </a:p>
        </p:txBody>
      </p:sp>
      <p:sp>
        <p:nvSpPr>
          <p:cNvPr id="7" name="Freeform: Shape 6">
            <a:extLst>
              <a:ext uri="{FF2B5EF4-FFF2-40B4-BE49-F238E27FC236}">
                <a16:creationId xmlns:a16="http://schemas.microsoft.com/office/drawing/2014/main" id="{A5F89607-515A-4EE5-A0B4-7320E2ED0309}"/>
              </a:ext>
            </a:extLst>
          </p:cNvPr>
          <p:cNvSpPr/>
          <p:nvPr/>
        </p:nvSpPr>
        <p:spPr>
          <a:xfrm>
            <a:off x="5701040" y="721871"/>
            <a:ext cx="914400" cy="571500"/>
          </a:xfrm>
          <a:custGeom>
            <a:avLst/>
            <a:gdLst>
              <a:gd name="connsiteX0" fmla="*/ 279 w 914400"/>
              <a:gd name="connsiteY0" fmla="*/ -77 h 571500"/>
              <a:gd name="connsiteX1" fmla="*/ 914679 w 914400"/>
              <a:gd name="connsiteY1" fmla="*/ 571423 h 571500"/>
            </a:gdLst>
            <a:ahLst/>
            <a:cxnLst>
              <a:cxn ang="0">
                <a:pos x="connsiteX0" y="connsiteY0"/>
              </a:cxn>
              <a:cxn ang="0">
                <a:pos x="connsiteX1" y="connsiteY1"/>
              </a:cxn>
            </a:cxnLst>
            <a:rect l="l" t="t" r="r" b="b"/>
            <a:pathLst>
              <a:path w="914400" h="571500">
                <a:moveTo>
                  <a:pt x="279" y="-77"/>
                </a:moveTo>
                <a:lnTo>
                  <a:pt x="914679" y="571423"/>
                </a:lnTo>
              </a:path>
            </a:pathLst>
          </a:custGeom>
          <a:solidFill>
            <a:srgbClr val="000000"/>
          </a:solidFill>
          <a:ln w="12700" cap="flat">
            <a:solidFill>
              <a:srgbClr val="000000"/>
            </a:solid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64097B19-0C29-4E6A-8CAF-1B87FB9E5747}"/>
              </a:ext>
            </a:extLst>
          </p:cNvPr>
          <p:cNvSpPr/>
          <p:nvPr/>
        </p:nvSpPr>
        <p:spPr>
          <a:xfrm>
            <a:off x="5701040" y="1436246"/>
            <a:ext cx="914400" cy="190500"/>
          </a:xfrm>
          <a:custGeom>
            <a:avLst/>
            <a:gdLst>
              <a:gd name="connsiteX0" fmla="*/ 279 w 914400"/>
              <a:gd name="connsiteY0" fmla="*/ -77 h 190500"/>
              <a:gd name="connsiteX1" fmla="*/ 914679 w 914400"/>
              <a:gd name="connsiteY1" fmla="*/ 190423 h 190500"/>
            </a:gdLst>
            <a:ahLst/>
            <a:cxnLst>
              <a:cxn ang="0">
                <a:pos x="connsiteX0" y="connsiteY0"/>
              </a:cxn>
              <a:cxn ang="0">
                <a:pos x="connsiteX1" y="connsiteY1"/>
              </a:cxn>
            </a:cxnLst>
            <a:rect l="l" t="t" r="r" b="b"/>
            <a:pathLst>
              <a:path w="914400" h="190500">
                <a:moveTo>
                  <a:pt x="279" y="-77"/>
                </a:moveTo>
                <a:lnTo>
                  <a:pt x="914679" y="190423"/>
                </a:lnTo>
              </a:path>
            </a:pathLst>
          </a:custGeom>
          <a:solidFill>
            <a:srgbClr val="000000"/>
          </a:solidFill>
          <a:ln w="12700" cap="flat">
            <a:solidFill>
              <a:srgbClr val="000000"/>
            </a:solid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AB952C7-A76A-4327-8803-546867EE5918}"/>
              </a:ext>
            </a:extLst>
          </p:cNvPr>
          <p:cNvSpPr/>
          <p:nvPr/>
        </p:nvSpPr>
        <p:spPr>
          <a:xfrm>
            <a:off x="5701040" y="1960121"/>
            <a:ext cx="914400" cy="190500"/>
          </a:xfrm>
          <a:custGeom>
            <a:avLst/>
            <a:gdLst>
              <a:gd name="connsiteX0" fmla="*/ 279 w 914400"/>
              <a:gd name="connsiteY0" fmla="*/ 190423 h 190500"/>
              <a:gd name="connsiteX1" fmla="*/ 914679 w 914400"/>
              <a:gd name="connsiteY1" fmla="*/ -77 h 190500"/>
            </a:gdLst>
            <a:ahLst/>
            <a:cxnLst>
              <a:cxn ang="0">
                <a:pos x="connsiteX0" y="connsiteY0"/>
              </a:cxn>
              <a:cxn ang="0">
                <a:pos x="connsiteX1" y="connsiteY1"/>
              </a:cxn>
            </a:cxnLst>
            <a:rect l="l" t="t" r="r" b="b"/>
            <a:pathLst>
              <a:path w="914400" h="190500">
                <a:moveTo>
                  <a:pt x="279" y="190423"/>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C32DE5A-0001-4475-AE99-D93B0FE45FFD}"/>
              </a:ext>
            </a:extLst>
          </p:cNvPr>
          <p:cNvSpPr/>
          <p:nvPr/>
        </p:nvSpPr>
        <p:spPr>
          <a:xfrm>
            <a:off x="5701040" y="2293496"/>
            <a:ext cx="914400" cy="571500"/>
          </a:xfrm>
          <a:custGeom>
            <a:avLst/>
            <a:gdLst>
              <a:gd name="connsiteX0" fmla="*/ 279 w 914400"/>
              <a:gd name="connsiteY0" fmla="*/ 571423 h 571500"/>
              <a:gd name="connsiteX1" fmla="*/ 914679 w 914400"/>
              <a:gd name="connsiteY1" fmla="*/ -77 h 571500"/>
            </a:gdLst>
            <a:ahLst/>
            <a:cxnLst>
              <a:cxn ang="0">
                <a:pos x="connsiteX0" y="connsiteY0"/>
              </a:cxn>
              <a:cxn ang="0">
                <a:pos x="connsiteX1" y="connsiteY1"/>
              </a:cxn>
            </a:cxnLst>
            <a:rect l="l" t="t" r="r" b="b"/>
            <a:pathLst>
              <a:path w="914400" h="571500">
                <a:moveTo>
                  <a:pt x="279" y="571423"/>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B03CAF2-CF5F-4953-94DC-D96020659E99}"/>
              </a:ext>
            </a:extLst>
          </p:cNvPr>
          <p:cNvSpPr/>
          <p:nvPr/>
        </p:nvSpPr>
        <p:spPr>
          <a:xfrm>
            <a:off x="6615440" y="1293371"/>
            <a:ext cx="914400" cy="500062"/>
          </a:xfrm>
          <a:custGeom>
            <a:avLst/>
            <a:gdLst>
              <a:gd name="connsiteX0" fmla="*/ 279 w 914400"/>
              <a:gd name="connsiteY0" fmla="*/ -77 h 500062"/>
              <a:gd name="connsiteX1" fmla="*/ 914679 w 914400"/>
              <a:gd name="connsiteY1" fmla="*/ 499986 h 500062"/>
            </a:gdLst>
            <a:ahLst/>
            <a:cxnLst>
              <a:cxn ang="0">
                <a:pos x="connsiteX0" y="connsiteY0"/>
              </a:cxn>
              <a:cxn ang="0">
                <a:pos x="connsiteX1" y="connsiteY1"/>
              </a:cxn>
            </a:cxnLst>
            <a:rect l="l" t="t" r="r" b="b"/>
            <a:pathLst>
              <a:path w="914400" h="500062">
                <a:moveTo>
                  <a:pt x="279" y="-77"/>
                </a:moveTo>
                <a:lnTo>
                  <a:pt x="914679" y="499986"/>
                </a:lnTo>
              </a:path>
            </a:pathLst>
          </a:custGeom>
          <a:solidFill>
            <a:srgbClr val="000000"/>
          </a:solidFill>
          <a:ln w="12700" cap="flat">
            <a:solidFill>
              <a:srgbClr val="000000"/>
            </a:solid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812B4FA6-4E95-4A91-A503-A601AE756747}"/>
              </a:ext>
            </a:extLst>
          </p:cNvPr>
          <p:cNvSpPr/>
          <p:nvPr/>
        </p:nvSpPr>
        <p:spPr>
          <a:xfrm>
            <a:off x="6615440" y="1626746"/>
            <a:ext cx="914400" cy="166687"/>
          </a:xfrm>
          <a:custGeom>
            <a:avLst/>
            <a:gdLst>
              <a:gd name="connsiteX0" fmla="*/ 279 w 914400"/>
              <a:gd name="connsiteY0" fmla="*/ -77 h 166687"/>
              <a:gd name="connsiteX1" fmla="*/ 914679 w 914400"/>
              <a:gd name="connsiteY1" fmla="*/ 166611 h 166687"/>
            </a:gdLst>
            <a:ahLst/>
            <a:cxnLst>
              <a:cxn ang="0">
                <a:pos x="connsiteX0" y="connsiteY0"/>
              </a:cxn>
              <a:cxn ang="0">
                <a:pos x="connsiteX1" y="connsiteY1"/>
              </a:cxn>
            </a:cxnLst>
            <a:rect l="l" t="t" r="r" b="b"/>
            <a:pathLst>
              <a:path w="914400" h="166687">
                <a:moveTo>
                  <a:pt x="279" y="-77"/>
                </a:moveTo>
                <a:lnTo>
                  <a:pt x="914679" y="166611"/>
                </a:lnTo>
              </a:path>
            </a:pathLst>
          </a:custGeom>
          <a:solidFill>
            <a:srgbClr val="000000"/>
          </a:solidFill>
          <a:ln w="12700" cap="flat">
            <a:solidFill>
              <a:srgbClr val="000000"/>
            </a:solid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2A16AF40-0895-44DD-AAF9-B1D51C97A096}"/>
              </a:ext>
            </a:extLst>
          </p:cNvPr>
          <p:cNvSpPr/>
          <p:nvPr/>
        </p:nvSpPr>
        <p:spPr>
          <a:xfrm>
            <a:off x="6615440" y="1793433"/>
            <a:ext cx="914400" cy="166687"/>
          </a:xfrm>
          <a:custGeom>
            <a:avLst/>
            <a:gdLst>
              <a:gd name="connsiteX0" fmla="*/ 279 w 914400"/>
              <a:gd name="connsiteY0" fmla="*/ 166611 h 166687"/>
              <a:gd name="connsiteX1" fmla="*/ 914679 w 914400"/>
              <a:gd name="connsiteY1" fmla="*/ -77 h 166687"/>
            </a:gdLst>
            <a:ahLst/>
            <a:cxnLst>
              <a:cxn ang="0">
                <a:pos x="connsiteX0" y="connsiteY0"/>
              </a:cxn>
              <a:cxn ang="0">
                <a:pos x="connsiteX1" y="connsiteY1"/>
              </a:cxn>
            </a:cxnLst>
            <a:rect l="l" t="t" r="r" b="b"/>
            <a:pathLst>
              <a:path w="914400" h="166687">
                <a:moveTo>
                  <a:pt x="279" y="166611"/>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24342758-14E6-4041-810E-69685B05519D}"/>
              </a:ext>
            </a:extLst>
          </p:cNvPr>
          <p:cNvSpPr/>
          <p:nvPr/>
        </p:nvSpPr>
        <p:spPr>
          <a:xfrm>
            <a:off x="6615440" y="1793433"/>
            <a:ext cx="914400" cy="500062"/>
          </a:xfrm>
          <a:custGeom>
            <a:avLst/>
            <a:gdLst>
              <a:gd name="connsiteX0" fmla="*/ 279 w 914400"/>
              <a:gd name="connsiteY0" fmla="*/ 499986 h 500062"/>
              <a:gd name="connsiteX1" fmla="*/ 914679 w 914400"/>
              <a:gd name="connsiteY1" fmla="*/ -77 h 500062"/>
            </a:gdLst>
            <a:ahLst/>
            <a:cxnLst>
              <a:cxn ang="0">
                <a:pos x="connsiteX0" y="connsiteY0"/>
              </a:cxn>
              <a:cxn ang="0">
                <a:pos x="connsiteX1" y="connsiteY1"/>
              </a:cxn>
            </a:cxnLst>
            <a:rect l="l" t="t" r="r" b="b"/>
            <a:pathLst>
              <a:path w="914400" h="500062">
                <a:moveTo>
                  <a:pt x="279" y="499986"/>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BAE5F37-5197-43F8-AD29-8FD528BAE707}"/>
              </a:ext>
            </a:extLst>
          </p:cNvPr>
          <p:cNvSpPr/>
          <p:nvPr/>
        </p:nvSpPr>
        <p:spPr>
          <a:xfrm>
            <a:off x="8052162" y="1788671"/>
            <a:ext cx="914400" cy="4762"/>
          </a:xfrm>
          <a:custGeom>
            <a:avLst/>
            <a:gdLst>
              <a:gd name="connsiteX0" fmla="*/ 279 w 914400"/>
              <a:gd name="connsiteY0" fmla="*/ -77 h 4762"/>
              <a:gd name="connsiteX1" fmla="*/ 914679 w 914400"/>
              <a:gd name="connsiteY1" fmla="*/ -77 h 4762"/>
            </a:gdLst>
            <a:ahLst/>
            <a:cxnLst>
              <a:cxn ang="0">
                <a:pos x="connsiteX0" y="connsiteY0"/>
              </a:cxn>
              <a:cxn ang="0">
                <a:pos x="connsiteX1" y="connsiteY1"/>
              </a:cxn>
            </a:cxnLst>
            <a:rect l="l" t="t" r="r" b="b"/>
            <a:pathLst>
              <a:path w="914400" h="4762">
                <a:moveTo>
                  <a:pt x="279" y="-77"/>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0B89E0BF-A8CF-4A52-84FF-9D647659460F}"/>
              </a:ext>
            </a:extLst>
          </p:cNvPr>
          <p:cNvSpPr/>
          <p:nvPr/>
        </p:nvSpPr>
        <p:spPr>
          <a:xfrm>
            <a:off x="5581977" y="602808"/>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52CCF9F-4647-471B-8A78-D3D73477D83C}"/>
              </a:ext>
            </a:extLst>
          </p:cNvPr>
          <p:cNvSpPr/>
          <p:nvPr/>
        </p:nvSpPr>
        <p:spPr>
          <a:xfrm>
            <a:off x="5581977" y="1317183"/>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CBD10720-7E0E-4A1F-9724-A0641C458562}"/>
              </a:ext>
            </a:extLst>
          </p:cNvPr>
          <p:cNvSpPr/>
          <p:nvPr/>
        </p:nvSpPr>
        <p:spPr>
          <a:xfrm>
            <a:off x="5581977" y="2031558"/>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5FB57E2-4D5F-428B-A338-4B83D90A503D}"/>
              </a:ext>
            </a:extLst>
          </p:cNvPr>
          <p:cNvSpPr/>
          <p:nvPr/>
        </p:nvSpPr>
        <p:spPr>
          <a:xfrm>
            <a:off x="5581977" y="2745933"/>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E1169E34-926A-4B7A-8D79-C04338E72C6C}"/>
              </a:ext>
            </a:extLst>
          </p:cNvPr>
          <p:cNvSpPr/>
          <p:nvPr/>
        </p:nvSpPr>
        <p:spPr>
          <a:xfrm>
            <a:off x="7529839" y="1560071"/>
            <a:ext cx="522323" cy="495300"/>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7CE8C33-EDFA-4C77-8E3D-BEBF0E586201}"/>
              </a:ext>
            </a:extLst>
          </p:cNvPr>
          <p:cNvSpPr/>
          <p:nvPr/>
        </p:nvSpPr>
        <p:spPr>
          <a:xfrm>
            <a:off x="8606237" y="1563222"/>
            <a:ext cx="522323" cy="495300"/>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cxnSp>
        <p:nvCxnSpPr>
          <p:cNvPr id="44" name="Straight Connector 43">
            <a:extLst>
              <a:ext uri="{FF2B5EF4-FFF2-40B4-BE49-F238E27FC236}">
                <a16:creationId xmlns:a16="http://schemas.microsoft.com/office/drawing/2014/main" id="{8FAEEE84-3B5B-4BFA-8C83-76004CCC42F0}"/>
              </a:ext>
            </a:extLst>
          </p:cNvPr>
          <p:cNvCxnSpPr>
            <a:cxnSpLocks/>
          </p:cNvCxnSpPr>
          <p:nvPr/>
        </p:nvCxnSpPr>
        <p:spPr>
          <a:xfrm>
            <a:off x="8662720" y="1813350"/>
            <a:ext cx="424873" cy="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01EB2B-6FBF-47EC-98A6-5E8505782730}"/>
              </a:ext>
            </a:extLst>
          </p:cNvPr>
          <p:cNvCxnSpPr>
            <a:cxnSpLocks/>
          </p:cNvCxnSpPr>
          <p:nvPr/>
        </p:nvCxnSpPr>
        <p:spPr>
          <a:xfrm flipV="1">
            <a:off x="8875157" y="1613349"/>
            <a:ext cx="0" cy="41101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0E6D5E-C480-4EA0-9D15-A673B6E3D34A}"/>
              </a:ext>
            </a:extLst>
          </p:cNvPr>
          <p:cNvCxnSpPr>
            <a:cxnSpLocks/>
          </p:cNvCxnSpPr>
          <p:nvPr/>
        </p:nvCxnSpPr>
        <p:spPr>
          <a:xfrm flipV="1">
            <a:off x="8726103" y="1695586"/>
            <a:ext cx="298107" cy="23552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6" name="Picture 55" descr="\documentclass{article}&#10;\usepackage{amsmath}&#10;\pagestyle{empty}&#10;\begin{document}&#10;&#10;\[&#10;\sum_{} \]&#10;\end{document}" title="IguanaTex Bitmap Display">
            <a:extLst>
              <a:ext uri="{FF2B5EF4-FFF2-40B4-BE49-F238E27FC236}">
                <a16:creationId xmlns:a16="http://schemas.microsoft.com/office/drawing/2014/main" id="{8C7E8F20-D55F-4DBF-B197-8B033DF1F685}"/>
              </a:ext>
            </a:extLst>
          </p:cNvPr>
          <p:cNvPicPr>
            <a:picLocks noChangeAspect="1"/>
          </p:cNvPicPr>
          <p:nvPr>
            <p:custDataLst>
              <p:tags r:id="rId1"/>
            </p:custDataLst>
          </p:nvPr>
        </p:nvPicPr>
        <p:blipFill>
          <a:blip r:embed="rId20">
            <a:extLst>
              <a:ext uri="{28A0092B-C50C-407E-A947-70E740481C1C}">
                <a14:useLocalDpi xmlns:a14="http://schemas.microsoft.com/office/drawing/2010/main" val="0"/>
              </a:ext>
            </a:extLst>
          </a:blip>
          <a:stretch>
            <a:fillRect/>
          </a:stretch>
        </p:blipFill>
        <p:spPr>
          <a:xfrm>
            <a:off x="7684924" y="1704359"/>
            <a:ext cx="218186" cy="228996"/>
          </a:xfrm>
          <a:prstGeom prst="rect">
            <a:avLst/>
          </a:prstGeom>
        </p:spPr>
      </p:pic>
      <p:sp>
        <p:nvSpPr>
          <p:cNvPr id="74" name="Freeform: Shape 73">
            <a:extLst>
              <a:ext uri="{FF2B5EF4-FFF2-40B4-BE49-F238E27FC236}">
                <a16:creationId xmlns:a16="http://schemas.microsoft.com/office/drawing/2014/main" id="{298C428B-BB48-47E3-A176-2084B80BE5C2}"/>
              </a:ext>
            </a:extLst>
          </p:cNvPr>
          <p:cNvSpPr/>
          <p:nvPr/>
        </p:nvSpPr>
        <p:spPr>
          <a:xfrm>
            <a:off x="5544025" y="578996"/>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AB64ADA9-3BB6-4062-BB0F-93EFEA40C8E4}"/>
              </a:ext>
            </a:extLst>
          </p:cNvPr>
          <p:cNvSpPr/>
          <p:nvPr/>
        </p:nvSpPr>
        <p:spPr>
          <a:xfrm>
            <a:off x="5566608" y="1273078"/>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224756ED-DEED-4B23-94EA-78E25C0142F6}"/>
              </a:ext>
            </a:extLst>
          </p:cNvPr>
          <p:cNvSpPr/>
          <p:nvPr/>
        </p:nvSpPr>
        <p:spPr>
          <a:xfrm>
            <a:off x="5549045" y="2007745"/>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3E0D372-1EDF-458D-911B-4138763A87CA}"/>
              </a:ext>
            </a:extLst>
          </p:cNvPr>
          <p:cNvSpPr/>
          <p:nvPr/>
        </p:nvSpPr>
        <p:spPr>
          <a:xfrm>
            <a:off x="5549044" y="2680405"/>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pic>
        <p:nvPicPr>
          <p:cNvPr id="62" name="Picture 61" descr="\documentclass{article}&#10;\usepackage{amsmath}&#10;\pagestyle{empty}&#10;\begin{document}&#10;&#10;$$w_0$$&#10;\end{document}" title="IguanaTex Bitmap Display">
            <a:extLst>
              <a:ext uri="{FF2B5EF4-FFF2-40B4-BE49-F238E27FC236}">
                <a16:creationId xmlns:a16="http://schemas.microsoft.com/office/drawing/2014/main" id="{74DC3719-77C9-4D75-AA80-8EAFEC27B461}"/>
              </a:ext>
            </a:extLst>
          </p:cNvPr>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6369680" y="1035382"/>
            <a:ext cx="186400" cy="106515"/>
          </a:xfrm>
          <a:prstGeom prst="rect">
            <a:avLst/>
          </a:prstGeom>
        </p:spPr>
      </p:pic>
      <p:pic>
        <p:nvPicPr>
          <p:cNvPr id="88" name="Picture 87" descr="\documentclass{article}&#10;\usepackage{amsmath}&#10;\pagestyle{empty}&#10;\begin{document}&#10;&#10;$$w_1$$&#10;\end{document}" title="IguanaTex Bitmap Display">
            <a:extLst>
              <a:ext uri="{FF2B5EF4-FFF2-40B4-BE49-F238E27FC236}">
                <a16:creationId xmlns:a16="http://schemas.microsoft.com/office/drawing/2014/main" id="{09286253-F707-49CD-BBEF-D4DA3932C057}"/>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6369819" y="1468150"/>
            <a:ext cx="181074" cy="104385"/>
          </a:xfrm>
          <a:prstGeom prst="rect">
            <a:avLst/>
          </a:prstGeom>
        </p:spPr>
      </p:pic>
      <p:pic>
        <p:nvPicPr>
          <p:cNvPr id="90" name="Picture 89" descr="\documentclass{article}&#10;\usepackage{amsmath}&#10;\pagestyle{empty}&#10;\begin{document}&#10;&#10;$$w_2$$&#10;\end{document}" title="IguanaTex Bitmap Display">
            <a:extLst>
              <a:ext uri="{FF2B5EF4-FFF2-40B4-BE49-F238E27FC236}">
                <a16:creationId xmlns:a16="http://schemas.microsoft.com/office/drawing/2014/main" id="{9F1A3FEB-489A-4F5C-A85D-1301230F7375}"/>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6373118" y="2045560"/>
            <a:ext cx="185335" cy="104385"/>
          </a:xfrm>
          <a:prstGeom prst="rect">
            <a:avLst/>
          </a:prstGeom>
        </p:spPr>
      </p:pic>
      <p:pic>
        <p:nvPicPr>
          <p:cNvPr id="19" name="Picture 18" descr="\documentclass{article}&#10;\usepackage{amsmath}&#10;\pagestyle{empty}&#10;\begin{document}&#10;&#10;$$w_n$$&#10;\end{document}" title="IguanaTex Bitmap Display">
            <a:extLst>
              <a:ext uri="{FF2B5EF4-FFF2-40B4-BE49-F238E27FC236}">
                <a16:creationId xmlns:a16="http://schemas.microsoft.com/office/drawing/2014/main" id="{A73F56C9-7F24-431D-AEBB-4FDD0B5DF572}"/>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6369680" y="2490499"/>
            <a:ext cx="204507" cy="91859"/>
          </a:xfrm>
          <a:prstGeom prst="rect">
            <a:avLst/>
          </a:prstGeom>
        </p:spPr>
      </p:pic>
      <p:pic>
        <p:nvPicPr>
          <p:cNvPr id="232" name="Picture 231" descr="\documentclass{article}&#10;\usepackage{amsmath}&#10;\pagestyle{empty}&#10;\begin{document}&#10;&#10;$$1$$&#10;\end{document}" title="IguanaTex Bitmap Display">
            <a:extLst>
              <a:ext uri="{FF2B5EF4-FFF2-40B4-BE49-F238E27FC236}">
                <a16:creationId xmlns:a16="http://schemas.microsoft.com/office/drawing/2014/main" id="{BAB01C35-9F02-45DC-9469-A7A35A18B36C}"/>
              </a:ext>
            </a:extLst>
          </p:cNvPr>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5678813" y="677855"/>
            <a:ext cx="59648" cy="117166"/>
          </a:xfrm>
          <a:prstGeom prst="rect">
            <a:avLst/>
          </a:prstGeom>
        </p:spPr>
      </p:pic>
      <p:pic>
        <p:nvPicPr>
          <p:cNvPr id="108" name="Picture 107" descr="\documentclass{article}&#10;\usepackage{amsmath}&#10;\pagestyle{empty}&#10;\begin{document}&#10;&#10;$x_1$&#10;\end{document}" title="IguanaTex Bitmap Display">
            <a:extLst>
              <a:ext uri="{FF2B5EF4-FFF2-40B4-BE49-F238E27FC236}">
                <a16:creationId xmlns:a16="http://schemas.microsoft.com/office/drawing/2014/main" id="{9B9A04E6-70FF-4801-93A1-FC8CE37DC7C9}"/>
              </a:ext>
            </a:extLst>
          </p:cNvPr>
          <p:cNvPicPr>
            <a:picLocks noChangeAspect="1"/>
          </p:cNvPicPr>
          <p:nvPr>
            <p:custDataLst>
              <p:tags r:id="rId7"/>
            </p:custDataLst>
          </p:nvPr>
        </p:nvPicPr>
        <p:blipFill>
          <a:blip r:embed="rId26">
            <a:extLst>
              <a:ext uri="{28A0092B-C50C-407E-A947-70E740481C1C}">
                <a14:useLocalDpi xmlns:a14="http://schemas.microsoft.com/office/drawing/2010/main" val="0"/>
              </a:ext>
            </a:extLst>
          </a:blip>
          <a:stretch>
            <a:fillRect/>
          </a:stretch>
        </p:blipFill>
        <p:spPr>
          <a:xfrm>
            <a:off x="5653870" y="1384053"/>
            <a:ext cx="155511" cy="104385"/>
          </a:xfrm>
          <a:prstGeom prst="rect">
            <a:avLst/>
          </a:prstGeom>
        </p:spPr>
      </p:pic>
      <p:pic>
        <p:nvPicPr>
          <p:cNvPr id="116" name="Picture 115" descr="\documentclass{article}&#10;\usepackage{amsmath}&#10;\pagestyle{empty}&#10;\begin{document}&#10;&#10;$$x_2$$&#10;\end{document}" title="IguanaTex Bitmap Display">
            <a:extLst>
              <a:ext uri="{FF2B5EF4-FFF2-40B4-BE49-F238E27FC236}">
                <a16:creationId xmlns:a16="http://schemas.microsoft.com/office/drawing/2014/main" id="{AEA862EF-A376-43F6-B886-EF06AE6C6ACF}"/>
              </a:ext>
            </a:extLst>
          </p:cNvPr>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5629842" y="2110335"/>
            <a:ext cx="159772" cy="104385"/>
          </a:xfrm>
          <a:prstGeom prst="rect">
            <a:avLst/>
          </a:prstGeom>
        </p:spPr>
      </p:pic>
      <p:pic>
        <p:nvPicPr>
          <p:cNvPr id="21" name="Picture 20" descr="\documentclass{article}&#10;\usepackage{amsmath}&#10;\pagestyle{empty}&#10;\begin{document}&#10;&#10;$$x_n$$&#10;\end{document}" title="IguanaTex Bitmap Display">
            <a:extLst>
              <a:ext uri="{FF2B5EF4-FFF2-40B4-BE49-F238E27FC236}">
                <a16:creationId xmlns:a16="http://schemas.microsoft.com/office/drawing/2014/main" id="{611EA0FA-7894-4777-B570-752D54605270}"/>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5615508" y="2784424"/>
            <a:ext cx="178945" cy="105450"/>
          </a:xfrm>
          <a:prstGeom prst="rect">
            <a:avLst/>
          </a:prstGeom>
        </p:spPr>
      </p:pic>
      <p:sp>
        <p:nvSpPr>
          <p:cNvPr id="121" name="TextBox 120">
            <a:extLst>
              <a:ext uri="{FF2B5EF4-FFF2-40B4-BE49-F238E27FC236}">
                <a16:creationId xmlns:a16="http://schemas.microsoft.com/office/drawing/2014/main" id="{6565DDE5-0465-40B9-AF14-5DF9BC4EE36D}"/>
              </a:ext>
            </a:extLst>
          </p:cNvPr>
          <p:cNvSpPr txBox="1"/>
          <p:nvPr/>
        </p:nvSpPr>
        <p:spPr>
          <a:xfrm>
            <a:off x="10395160" y="1594899"/>
            <a:ext cx="899605" cy="430887"/>
          </a:xfrm>
          <a:prstGeom prst="rect">
            <a:avLst/>
          </a:prstGeom>
          <a:noFill/>
          <a:ln w="12700">
            <a:noFill/>
          </a:ln>
        </p:spPr>
        <p:txBody>
          <a:bodyPr wrap="none" rtlCol="0">
            <a:spAutoFit/>
          </a:bodyPr>
          <a:lstStyle/>
          <a:p>
            <a:pPr algn="ctr"/>
            <a:r>
              <a:rPr lang="en-GB" sz="1100" dirty="0"/>
              <a:t>Continuous</a:t>
            </a:r>
          </a:p>
          <a:p>
            <a:r>
              <a:rPr lang="en-GB" sz="1100" dirty="0"/>
              <a:t>Output</a:t>
            </a:r>
          </a:p>
        </p:txBody>
      </p:sp>
      <p:cxnSp>
        <p:nvCxnSpPr>
          <p:cNvPr id="123" name="Straight Arrow Connector 122">
            <a:extLst>
              <a:ext uri="{FF2B5EF4-FFF2-40B4-BE49-F238E27FC236}">
                <a16:creationId xmlns:a16="http://schemas.microsoft.com/office/drawing/2014/main" id="{5EA31EE4-EAA5-49B4-AC34-A8E16E215A98}"/>
              </a:ext>
            </a:extLst>
          </p:cNvPr>
          <p:cNvCxnSpPr>
            <a:stCxn id="43" idx="0"/>
            <a:endCxn id="121" idx="1"/>
          </p:cNvCxnSpPr>
          <p:nvPr/>
        </p:nvCxnSpPr>
        <p:spPr>
          <a:xfrm flipV="1">
            <a:off x="9129172" y="1810343"/>
            <a:ext cx="1265988" cy="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00AB477-465F-4251-B575-7720998E1563}"/>
              </a:ext>
            </a:extLst>
          </p:cNvPr>
          <p:cNvSpPr txBox="1"/>
          <p:nvPr/>
        </p:nvSpPr>
        <p:spPr>
          <a:xfrm>
            <a:off x="8065788" y="912987"/>
            <a:ext cx="470000" cy="246221"/>
          </a:xfrm>
          <a:prstGeom prst="rect">
            <a:avLst/>
          </a:prstGeom>
          <a:noFill/>
          <a:ln w="12700">
            <a:solidFill>
              <a:schemeClr val="tx1"/>
            </a:solidFill>
          </a:ln>
        </p:spPr>
        <p:txBody>
          <a:bodyPr wrap="none" rtlCol="0">
            <a:spAutoFit/>
          </a:bodyPr>
          <a:lstStyle/>
          <a:p>
            <a:pPr algn="ctr"/>
            <a:r>
              <a:rPr lang="en-GB" sz="1000" dirty="0"/>
              <a:t>Error</a:t>
            </a:r>
          </a:p>
        </p:txBody>
      </p:sp>
      <p:cxnSp>
        <p:nvCxnSpPr>
          <p:cNvPr id="134" name="Straight Connector 133">
            <a:extLst>
              <a:ext uri="{FF2B5EF4-FFF2-40B4-BE49-F238E27FC236}">
                <a16:creationId xmlns:a16="http://schemas.microsoft.com/office/drawing/2014/main" id="{7ACC733B-2491-4806-A56F-32E4F2AB9983}"/>
              </a:ext>
            </a:extLst>
          </p:cNvPr>
          <p:cNvCxnSpPr>
            <a:cxnSpLocks/>
          </p:cNvCxnSpPr>
          <p:nvPr/>
        </p:nvCxnSpPr>
        <p:spPr>
          <a:xfrm flipH="1">
            <a:off x="7467727" y="1038206"/>
            <a:ext cx="58443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1849DBA-6E94-48A6-B588-4E642FE670DE}"/>
              </a:ext>
            </a:extLst>
          </p:cNvPr>
          <p:cNvCxnSpPr>
            <a:cxnSpLocks/>
          </p:cNvCxnSpPr>
          <p:nvPr/>
        </p:nvCxnSpPr>
        <p:spPr>
          <a:xfrm flipH="1">
            <a:off x="6817731" y="1040291"/>
            <a:ext cx="649995" cy="257273"/>
          </a:xfrm>
          <a:prstGeom prst="straightConnector1">
            <a:avLst/>
          </a:prstGeom>
          <a:ln w="1270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72417AA-D424-49EA-86E1-7FBB3341BB9A}"/>
              </a:ext>
            </a:extLst>
          </p:cNvPr>
          <p:cNvCxnSpPr>
            <a:stCxn id="125" idx="3"/>
          </p:cNvCxnSpPr>
          <p:nvPr/>
        </p:nvCxnSpPr>
        <p:spPr>
          <a:xfrm flipV="1">
            <a:off x="8535788" y="1036097"/>
            <a:ext cx="917757" cy="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2F2E3DC-0A4E-4AED-A00C-4068A725E732}"/>
              </a:ext>
            </a:extLst>
          </p:cNvPr>
          <p:cNvCxnSpPr>
            <a:cxnSpLocks/>
          </p:cNvCxnSpPr>
          <p:nvPr/>
        </p:nvCxnSpPr>
        <p:spPr>
          <a:xfrm>
            <a:off x="9453545" y="1036097"/>
            <a:ext cx="0" cy="78117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425B8E2E-3E82-4053-961D-E0EA8FFD3173}"/>
              </a:ext>
            </a:extLst>
          </p:cNvPr>
          <p:cNvSpPr txBox="1"/>
          <p:nvPr/>
        </p:nvSpPr>
        <p:spPr>
          <a:xfrm>
            <a:off x="7443789" y="2097077"/>
            <a:ext cx="694421" cy="400110"/>
          </a:xfrm>
          <a:prstGeom prst="rect">
            <a:avLst/>
          </a:prstGeom>
          <a:noFill/>
          <a:ln w="12700">
            <a:noFill/>
          </a:ln>
        </p:spPr>
        <p:txBody>
          <a:bodyPr wrap="none" rtlCol="0">
            <a:spAutoFit/>
          </a:bodyPr>
          <a:lstStyle/>
          <a:p>
            <a:pPr algn="ctr"/>
            <a:r>
              <a:rPr lang="en-GB" sz="1000" dirty="0"/>
              <a:t>Net input</a:t>
            </a:r>
          </a:p>
          <a:p>
            <a:pPr algn="ctr"/>
            <a:r>
              <a:rPr lang="en-GB" sz="1000" dirty="0"/>
              <a:t>function</a:t>
            </a:r>
          </a:p>
        </p:txBody>
      </p:sp>
      <p:sp>
        <p:nvSpPr>
          <p:cNvPr id="155" name="TextBox 154">
            <a:extLst>
              <a:ext uri="{FF2B5EF4-FFF2-40B4-BE49-F238E27FC236}">
                <a16:creationId xmlns:a16="http://schemas.microsoft.com/office/drawing/2014/main" id="{FA94A13A-D35B-48A2-8652-A48248C8FC5A}"/>
              </a:ext>
            </a:extLst>
          </p:cNvPr>
          <p:cNvSpPr txBox="1"/>
          <p:nvPr/>
        </p:nvSpPr>
        <p:spPr>
          <a:xfrm>
            <a:off x="8506307" y="2093440"/>
            <a:ext cx="737702" cy="553998"/>
          </a:xfrm>
          <a:prstGeom prst="rect">
            <a:avLst/>
          </a:prstGeom>
          <a:noFill/>
          <a:ln w="12700">
            <a:noFill/>
          </a:ln>
        </p:spPr>
        <p:txBody>
          <a:bodyPr wrap="none" rtlCol="0">
            <a:spAutoFit/>
          </a:bodyPr>
          <a:lstStyle/>
          <a:p>
            <a:pPr algn="ctr"/>
            <a:r>
              <a:rPr lang="en-GB" sz="1000" dirty="0"/>
              <a:t>Linear </a:t>
            </a:r>
          </a:p>
          <a:p>
            <a:pPr algn="ctr"/>
            <a:r>
              <a:rPr lang="en-GB" sz="1000" dirty="0"/>
              <a:t>Activation</a:t>
            </a:r>
          </a:p>
          <a:p>
            <a:pPr algn="ctr"/>
            <a:r>
              <a:rPr lang="en-GB" sz="1000" dirty="0"/>
              <a:t>Function</a:t>
            </a:r>
          </a:p>
        </p:txBody>
      </p:sp>
      <p:sp>
        <p:nvSpPr>
          <p:cNvPr id="228" name="TextBox 227">
            <a:extLst>
              <a:ext uri="{FF2B5EF4-FFF2-40B4-BE49-F238E27FC236}">
                <a16:creationId xmlns:a16="http://schemas.microsoft.com/office/drawing/2014/main" id="{FF14973E-C4A9-4D62-BF4A-6D5703CF29B6}"/>
              </a:ext>
            </a:extLst>
          </p:cNvPr>
          <p:cNvSpPr txBox="1"/>
          <p:nvPr/>
        </p:nvSpPr>
        <p:spPr>
          <a:xfrm>
            <a:off x="7997313" y="2645033"/>
            <a:ext cx="1330814" cy="261610"/>
          </a:xfrm>
          <a:prstGeom prst="rect">
            <a:avLst/>
          </a:prstGeom>
          <a:noFill/>
          <a:ln w="12700">
            <a:noFill/>
          </a:ln>
        </p:spPr>
        <p:txBody>
          <a:bodyPr wrap="none" rtlCol="0">
            <a:spAutoFit/>
          </a:bodyPr>
          <a:lstStyle/>
          <a:p>
            <a:pPr algn="ctr"/>
            <a:r>
              <a:rPr lang="en-GB" sz="1100" dirty="0">
                <a:solidFill>
                  <a:srgbClr val="FF0000"/>
                </a:solidFill>
              </a:rPr>
              <a:t>Linear Regression</a:t>
            </a:r>
          </a:p>
        </p:txBody>
      </p:sp>
      <p:sp>
        <p:nvSpPr>
          <p:cNvPr id="99" name="Freeform: Shape 98">
            <a:extLst>
              <a:ext uri="{FF2B5EF4-FFF2-40B4-BE49-F238E27FC236}">
                <a16:creationId xmlns:a16="http://schemas.microsoft.com/office/drawing/2014/main" id="{CA747CC0-E9BC-4F16-9298-19226754408A}"/>
              </a:ext>
            </a:extLst>
          </p:cNvPr>
          <p:cNvSpPr/>
          <p:nvPr/>
        </p:nvSpPr>
        <p:spPr>
          <a:xfrm flipV="1">
            <a:off x="8090114" y="4781504"/>
            <a:ext cx="613129" cy="45719"/>
          </a:xfrm>
          <a:custGeom>
            <a:avLst/>
            <a:gdLst>
              <a:gd name="connsiteX0" fmla="*/ 279 w 914400"/>
              <a:gd name="connsiteY0" fmla="*/ -77 h 4762"/>
              <a:gd name="connsiteX1" fmla="*/ 914679 w 914400"/>
              <a:gd name="connsiteY1" fmla="*/ -77 h 4762"/>
            </a:gdLst>
            <a:ahLst/>
            <a:cxnLst>
              <a:cxn ang="0">
                <a:pos x="connsiteX0" y="connsiteY0"/>
              </a:cxn>
              <a:cxn ang="0">
                <a:pos x="connsiteX1" y="connsiteY1"/>
              </a:cxn>
            </a:cxnLst>
            <a:rect l="l" t="t" r="r" b="b"/>
            <a:pathLst>
              <a:path w="914400" h="4762">
                <a:moveTo>
                  <a:pt x="279" y="-77"/>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A9BA861F-9806-495D-AF73-F080C2F61458}"/>
              </a:ext>
            </a:extLst>
          </p:cNvPr>
          <p:cNvSpPr/>
          <p:nvPr/>
        </p:nvSpPr>
        <p:spPr>
          <a:xfrm>
            <a:off x="5738992" y="3760423"/>
            <a:ext cx="914400" cy="571500"/>
          </a:xfrm>
          <a:custGeom>
            <a:avLst/>
            <a:gdLst>
              <a:gd name="connsiteX0" fmla="*/ 279 w 914400"/>
              <a:gd name="connsiteY0" fmla="*/ -77 h 571500"/>
              <a:gd name="connsiteX1" fmla="*/ 914679 w 914400"/>
              <a:gd name="connsiteY1" fmla="*/ 571423 h 571500"/>
            </a:gdLst>
            <a:ahLst/>
            <a:cxnLst>
              <a:cxn ang="0">
                <a:pos x="connsiteX0" y="connsiteY0"/>
              </a:cxn>
              <a:cxn ang="0">
                <a:pos x="connsiteX1" y="connsiteY1"/>
              </a:cxn>
            </a:cxnLst>
            <a:rect l="l" t="t" r="r" b="b"/>
            <a:pathLst>
              <a:path w="914400" h="571500">
                <a:moveTo>
                  <a:pt x="279" y="-77"/>
                </a:moveTo>
                <a:lnTo>
                  <a:pt x="914679" y="571423"/>
                </a:lnTo>
              </a:path>
            </a:pathLst>
          </a:custGeom>
          <a:solidFill>
            <a:srgbClr val="000000"/>
          </a:solidFill>
          <a:ln w="12700" cap="flat">
            <a:solidFill>
              <a:srgbClr val="000000"/>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D594EDE5-77CD-4921-8E0F-7E6A431C2AC8}"/>
              </a:ext>
            </a:extLst>
          </p:cNvPr>
          <p:cNvSpPr/>
          <p:nvPr/>
        </p:nvSpPr>
        <p:spPr>
          <a:xfrm>
            <a:off x="5738992" y="4474798"/>
            <a:ext cx="914400" cy="190500"/>
          </a:xfrm>
          <a:custGeom>
            <a:avLst/>
            <a:gdLst>
              <a:gd name="connsiteX0" fmla="*/ 279 w 914400"/>
              <a:gd name="connsiteY0" fmla="*/ -77 h 190500"/>
              <a:gd name="connsiteX1" fmla="*/ 914679 w 914400"/>
              <a:gd name="connsiteY1" fmla="*/ 190423 h 190500"/>
            </a:gdLst>
            <a:ahLst/>
            <a:cxnLst>
              <a:cxn ang="0">
                <a:pos x="connsiteX0" y="connsiteY0"/>
              </a:cxn>
              <a:cxn ang="0">
                <a:pos x="connsiteX1" y="connsiteY1"/>
              </a:cxn>
            </a:cxnLst>
            <a:rect l="l" t="t" r="r" b="b"/>
            <a:pathLst>
              <a:path w="914400" h="190500">
                <a:moveTo>
                  <a:pt x="279" y="-77"/>
                </a:moveTo>
                <a:lnTo>
                  <a:pt x="914679" y="190423"/>
                </a:lnTo>
              </a:path>
            </a:pathLst>
          </a:custGeom>
          <a:solidFill>
            <a:srgbClr val="000000"/>
          </a:solidFill>
          <a:ln w="12700" cap="flat">
            <a:solidFill>
              <a:srgbClr val="000000"/>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D2A5EC57-656A-40B5-89EE-2A6B84CC4EB7}"/>
              </a:ext>
            </a:extLst>
          </p:cNvPr>
          <p:cNvSpPr/>
          <p:nvPr/>
        </p:nvSpPr>
        <p:spPr>
          <a:xfrm>
            <a:off x="5738992" y="4998673"/>
            <a:ext cx="914400" cy="190500"/>
          </a:xfrm>
          <a:custGeom>
            <a:avLst/>
            <a:gdLst>
              <a:gd name="connsiteX0" fmla="*/ 279 w 914400"/>
              <a:gd name="connsiteY0" fmla="*/ 190423 h 190500"/>
              <a:gd name="connsiteX1" fmla="*/ 914679 w 914400"/>
              <a:gd name="connsiteY1" fmla="*/ -77 h 190500"/>
            </a:gdLst>
            <a:ahLst/>
            <a:cxnLst>
              <a:cxn ang="0">
                <a:pos x="connsiteX0" y="connsiteY0"/>
              </a:cxn>
              <a:cxn ang="0">
                <a:pos x="connsiteX1" y="connsiteY1"/>
              </a:cxn>
            </a:cxnLst>
            <a:rect l="l" t="t" r="r" b="b"/>
            <a:pathLst>
              <a:path w="914400" h="190500">
                <a:moveTo>
                  <a:pt x="279" y="190423"/>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EE37F9CB-F69D-4015-958B-93C8F02951EA}"/>
              </a:ext>
            </a:extLst>
          </p:cNvPr>
          <p:cNvSpPr/>
          <p:nvPr/>
        </p:nvSpPr>
        <p:spPr>
          <a:xfrm>
            <a:off x="5738992" y="5332048"/>
            <a:ext cx="914400" cy="571500"/>
          </a:xfrm>
          <a:custGeom>
            <a:avLst/>
            <a:gdLst>
              <a:gd name="connsiteX0" fmla="*/ 279 w 914400"/>
              <a:gd name="connsiteY0" fmla="*/ 571423 h 571500"/>
              <a:gd name="connsiteX1" fmla="*/ 914679 w 914400"/>
              <a:gd name="connsiteY1" fmla="*/ -77 h 571500"/>
            </a:gdLst>
            <a:ahLst/>
            <a:cxnLst>
              <a:cxn ang="0">
                <a:pos x="connsiteX0" y="connsiteY0"/>
              </a:cxn>
              <a:cxn ang="0">
                <a:pos x="connsiteX1" y="connsiteY1"/>
              </a:cxn>
            </a:cxnLst>
            <a:rect l="l" t="t" r="r" b="b"/>
            <a:pathLst>
              <a:path w="914400" h="571500">
                <a:moveTo>
                  <a:pt x="279" y="571423"/>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95C0C084-1871-4C9B-9BEC-1C6E0CB1C46D}"/>
              </a:ext>
            </a:extLst>
          </p:cNvPr>
          <p:cNvSpPr/>
          <p:nvPr/>
        </p:nvSpPr>
        <p:spPr>
          <a:xfrm>
            <a:off x="6653392" y="4331923"/>
            <a:ext cx="914400" cy="500062"/>
          </a:xfrm>
          <a:custGeom>
            <a:avLst/>
            <a:gdLst>
              <a:gd name="connsiteX0" fmla="*/ 279 w 914400"/>
              <a:gd name="connsiteY0" fmla="*/ -77 h 500062"/>
              <a:gd name="connsiteX1" fmla="*/ 914679 w 914400"/>
              <a:gd name="connsiteY1" fmla="*/ 499986 h 500062"/>
            </a:gdLst>
            <a:ahLst/>
            <a:cxnLst>
              <a:cxn ang="0">
                <a:pos x="connsiteX0" y="connsiteY0"/>
              </a:cxn>
              <a:cxn ang="0">
                <a:pos x="connsiteX1" y="connsiteY1"/>
              </a:cxn>
            </a:cxnLst>
            <a:rect l="l" t="t" r="r" b="b"/>
            <a:pathLst>
              <a:path w="914400" h="500062">
                <a:moveTo>
                  <a:pt x="279" y="-77"/>
                </a:moveTo>
                <a:lnTo>
                  <a:pt x="914679" y="499986"/>
                </a:lnTo>
              </a:path>
            </a:pathLst>
          </a:custGeom>
          <a:solidFill>
            <a:srgbClr val="000000"/>
          </a:solidFill>
          <a:ln w="12700" cap="flat">
            <a:solidFill>
              <a:srgbClr val="000000"/>
            </a:solid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1D2F7183-E67A-4FA4-9672-B6F9DD73B583}"/>
              </a:ext>
            </a:extLst>
          </p:cNvPr>
          <p:cNvSpPr/>
          <p:nvPr/>
        </p:nvSpPr>
        <p:spPr>
          <a:xfrm>
            <a:off x="6653392" y="4665298"/>
            <a:ext cx="914400" cy="166687"/>
          </a:xfrm>
          <a:custGeom>
            <a:avLst/>
            <a:gdLst>
              <a:gd name="connsiteX0" fmla="*/ 279 w 914400"/>
              <a:gd name="connsiteY0" fmla="*/ -77 h 166687"/>
              <a:gd name="connsiteX1" fmla="*/ 914679 w 914400"/>
              <a:gd name="connsiteY1" fmla="*/ 166611 h 166687"/>
            </a:gdLst>
            <a:ahLst/>
            <a:cxnLst>
              <a:cxn ang="0">
                <a:pos x="connsiteX0" y="connsiteY0"/>
              </a:cxn>
              <a:cxn ang="0">
                <a:pos x="connsiteX1" y="connsiteY1"/>
              </a:cxn>
            </a:cxnLst>
            <a:rect l="l" t="t" r="r" b="b"/>
            <a:pathLst>
              <a:path w="914400" h="166687">
                <a:moveTo>
                  <a:pt x="279" y="-77"/>
                </a:moveTo>
                <a:lnTo>
                  <a:pt x="914679" y="166611"/>
                </a:lnTo>
              </a:path>
            </a:pathLst>
          </a:custGeom>
          <a:solidFill>
            <a:srgbClr val="000000"/>
          </a:solidFill>
          <a:ln w="12700" cap="flat">
            <a:solidFill>
              <a:srgbClr val="000000"/>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DA3331D4-B303-4691-8703-300D482F153E}"/>
              </a:ext>
            </a:extLst>
          </p:cNvPr>
          <p:cNvSpPr/>
          <p:nvPr/>
        </p:nvSpPr>
        <p:spPr>
          <a:xfrm>
            <a:off x="6653392" y="4831985"/>
            <a:ext cx="914400" cy="166687"/>
          </a:xfrm>
          <a:custGeom>
            <a:avLst/>
            <a:gdLst>
              <a:gd name="connsiteX0" fmla="*/ 279 w 914400"/>
              <a:gd name="connsiteY0" fmla="*/ 166611 h 166687"/>
              <a:gd name="connsiteX1" fmla="*/ 914679 w 914400"/>
              <a:gd name="connsiteY1" fmla="*/ -77 h 166687"/>
            </a:gdLst>
            <a:ahLst/>
            <a:cxnLst>
              <a:cxn ang="0">
                <a:pos x="connsiteX0" y="connsiteY0"/>
              </a:cxn>
              <a:cxn ang="0">
                <a:pos x="connsiteX1" y="connsiteY1"/>
              </a:cxn>
            </a:cxnLst>
            <a:rect l="l" t="t" r="r" b="b"/>
            <a:pathLst>
              <a:path w="914400" h="166687">
                <a:moveTo>
                  <a:pt x="279" y="166611"/>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1EC58348-4EAB-4D69-8410-04B49621B1A4}"/>
              </a:ext>
            </a:extLst>
          </p:cNvPr>
          <p:cNvSpPr/>
          <p:nvPr/>
        </p:nvSpPr>
        <p:spPr>
          <a:xfrm>
            <a:off x="6653392" y="4831985"/>
            <a:ext cx="914400" cy="500062"/>
          </a:xfrm>
          <a:custGeom>
            <a:avLst/>
            <a:gdLst>
              <a:gd name="connsiteX0" fmla="*/ 279 w 914400"/>
              <a:gd name="connsiteY0" fmla="*/ 499986 h 500062"/>
              <a:gd name="connsiteX1" fmla="*/ 914679 w 914400"/>
              <a:gd name="connsiteY1" fmla="*/ -77 h 500062"/>
            </a:gdLst>
            <a:ahLst/>
            <a:cxnLst>
              <a:cxn ang="0">
                <a:pos x="connsiteX0" y="connsiteY0"/>
              </a:cxn>
              <a:cxn ang="0">
                <a:pos x="connsiteX1" y="connsiteY1"/>
              </a:cxn>
            </a:cxnLst>
            <a:rect l="l" t="t" r="r" b="b"/>
            <a:pathLst>
              <a:path w="914400" h="500062">
                <a:moveTo>
                  <a:pt x="279" y="499986"/>
                </a:moveTo>
                <a:lnTo>
                  <a:pt x="914679" y="-77"/>
                </a:lnTo>
              </a:path>
            </a:pathLst>
          </a:custGeom>
          <a:solidFill>
            <a:srgbClr val="000000"/>
          </a:solidFill>
          <a:ln w="12700" cap="flat">
            <a:solidFill>
              <a:srgbClr val="000000"/>
            </a:solid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F5C4A6A6-AF1D-42FB-BED0-5832E7CC93AE}"/>
              </a:ext>
            </a:extLst>
          </p:cNvPr>
          <p:cNvSpPr/>
          <p:nvPr/>
        </p:nvSpPr>
        <p:spPr>
          <a:xfrm>
            <a:off x="5619929" y="3641360"/>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5817C1B4-6F74-4F1C-9482-4BDBFD19A3C6}"/>
              </a:ext>
            </a:extLst>
          </p:cNvPr>
          <p:cNvSpPr/>
          <p:nvPr/>
        </p:nvSpPr>
        <p:spPr>
          <a:xfrm>
            <a:off x="5619929" y="4355735"/>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4E2F84B7-DCFE-42A0-993F-2C882314F0C0}"/>
              </a:ext>
            </a:extLst>
          </p:cNvPr>
          <p:cNvSpPr/>
          <p:nvPr/>
        </p:nvSpPr>
        <p:spPr>
          <a:xfrm>
            <a:off x="5619929" y="5070110"/>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1062BB40-8AD3-4E11-9DC7-BE4936FA0BF5}"/>
              </a:ext>
            </a:extLst>
          </p:cNvPr>
          <p:cNvSpPr/>
          <p:nvPr/>
        </p:nvSpPr>
        <p:spPr>
          <a:xfrm>
            <a:off x="5619929" y="5784485"/>
            <a:ext cx="238125" cy="238125"/>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2B052397-A984-498B-AEA2-E406A5166093}"/>
              </a:ext>
            </a:extLst>
          </p:cNvPr>
          <p:cNvSpPr/>
          <p:nvPr/>
        </p:nvSpPr>
        <p:spPr>
          <a:xfrm>
            <a:off x="7567791" y="4598623"/>
            <a:ext cx="522323" cy="495300"/>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pic>
        <p:nvPicPr>
          <p:cNvPr id="114" name="Picture 113" descr="\documentclass{article}&#10;\usepackage{amsmath}&#10;\pagestyle{empty}&#10;\begin{document}&#10;&#10;\[&#10;\sum_{} \]&#10;\end{document}" title="IguanaTex Bitmap Display">
            <a:extLst>
              <a:ext uri="{FF2B5EF4-FFF2-40B4-BE49-F238E27FC236}">
                <a16:creationId xmlns:a16="http://schemas.microsoft.com/office/drawing/2014/main" id="{4331C2CA-5852-474D-8554-B7332D2F7323}"/>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a:off x="7722876" y="4742911"/>
            <a:ext cx="218186" cy="228996"/>
          </a:xfrm>
          <a:prstGeom prst="rect">
            <a:avLst/>
          </a:prstGeom>
        </p:spPr>
      </p:pic>
      <p:sp>
        <p:nvSpPr>
          <p:cNvPr id="122" name="Freeform: Shape 121">
            <a:extLst>
              <a:ext uri="{FF2B5EF4-FFF2-40B4-BE49-F238E27FC236}">
                <a16:creationId xmlns:a16="http://schemas.microsoft.com/office/drawing/2014/main" id="{E6862213-B4CE-42F2-B462-A6DF1DDCB9AB}"/>
              </a:ext>
            </a:extLst>
          </p:cNvPr>
          <p:cNvSpPr/>
          <p:nvPr/>
        </p:nvSpPr>
        <p:spPr>
          <a:xfrm>
            <a:off x="5581977" y="3617548"/>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4B277A21-9FFA-4CA5-B9DD-8AF4F8ED0247}"/>
              </a:ext>
            </a:extLst>
          </p:cNvPr>
          <p:cNvSpPr/>
          <p:nvPr/>
        </p:nvSpPr>
        <p:spPr>
          <a:xfrm>
            <a:off x="5604560" y="4311630"/>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4E5A0E54-FDD5-4157-84B6-EC03D1E12C26}"/>
              </a:ext>
            </a:extLst>
          </p:cNvPr>
          <p:cNvSpPr/>
          <p:nvPr/>
        </p:nvSpPr>
        <p:spPr>
          <a:xfrm>
            <a:off x="5586997" y="5046297"/>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1F672E29-8627-498F-BD6E-4C9BD425F086}"/>
              </a:ext>
            </a:extLst>
          </p:cNvPr>
          <p:cNvSpPr/>
          <p:nvPr/>
        </p:nvSpPr>
        <p:spPr>
          <a:xfrm>
            <a:off x="5586996" y="5718957"/>
            <a:ext cx="323273" cy="305954"/>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solidFill>
            <a:srgbClr val="FFFFFF"/>
          </a:solidFill>
          <a:ln w="12700" cap="flat">
            <a:solidFill>
              <a:srgbClr val="333333"/>
            </a:solidFill>
            <a:prstDash val="solid"/>
            <a:miter/>
          </a:ln>
        </p:spPr>
        <p:txBody>
          <a:bodyPr rtlCol="0" anchor="ctr"/>
          <a:lstStyle/>
          <a:p>
            <a:endParaRPr lang="en-GB"/>
          </a:p>
        </p:txBody>
      </p:sp>
      <p:pic>
        <p:nvPicPr>
          <p:cNvPr id="128" name="Picture 127" descr="\documentclass{article}&#10;\usepackage{amsmath}&#10;\pagestyle{empty}&#10;\begin{document}&#10;&#10;$$w_0$$&#10;\end{document}" title="IguanaTex Bitmap Display">
            <a:extLst>
              <a:ext uri="{FF2B5EF4-FFF2-40B4-BE49-F238E27FC236}">
                <a16:creationId xmlns:a16="http://schemas.microsoft.com/office/drawing/2014/main" id="{E2809C47-754E-4430-9501-761A2BED7D3B}"/>
              </a:ext>
            </a:extLst>
          </p:cNvPr>
          <p:cNvPicPr>
            <a:picLocks noChangeAspect="1"/>
          </p:cNvPicPr>
          <p:nvPr>
            <p:custDataLst>
              <p:tags r:id="rId11"/>
            </p:custDataLst>
          </p:nvPr>
        </p:nvPicPr>
        <p:blipFill>
          <a:blip r:embed="rId21">
            <a:extLst>
              <a:ext uri="{28A0092B-C50C-407E-A947-70E740481C1C}">
                <a14:useLocalDpi xmlns:a14="http://schemas.microsoft.com/office/drawing/2010/main" val="0"/>
              </a:ext>
            </a:extLst>
          </a:blip>
          <a:stretch>
            <a:fillRect/>
          </a:stretch>
        </p:blipFill>
        <p:spPr>
          <a:xfrm>
            <a:off x="6364493" y="4055472"/>
            <a:ext cx="186400" cy="106515"/>
          </a:xfrm>
          <a:prstGeom prst="rect">
            <a:avLst/>
          </a:prstGeom>
        </p:spPr>
      </p:pic>
      <p:pic>
        <p:nvPicPr>
          <p:cNvPr id="129" name="Picture 128" descr="\documentclass{article}&#10;\usepackage{amsmath}&#10;\pagestyle{empty}&#10;\begin{document}&#10;&#10;$$w_1$$&#10;\end{document}" title="IguanaTex Bitmap Display">
            <a:extLst>
              <a:ext uri="{FF2B5EF4-FFF2-40B4-BE49-F238E27FC236}">
                <a16:creationId xmlns:a16="http://schemas.microsoft.com/office/drawing/2014/main" id="{B5D71622-5583-4DB0-8F85-1C9E5FE6065B}"/>
              </a:ext>
            </a:extLst>
          </p:cNvPr>
          <p:cNvPicPr>
            <a:picLocks noChangeAspect="1"/>
          </p:cNvPicPr>
          <p:nvPr>
            <p:custDataLst>
              <p:tags r:id="rId12"/>
            </p:custDataLst>
          </p:nvPr>
        </p:nvPicPr>
        <p:blipFill>
          <a:blip r:embed="rId22">
            <a:extLst>
              <a:ext uri="{28A0092B-C50C-407E-A947-70E740481C1C}">
                <a14:useLocalDpi xmlns:a14="http://schemas.microsoft.com/office/drawing/2010/main" val="0"/>
              </a:ext>
            </a:extLst>
          </a:blip>
          <a:stretch>
            <a:fillRect/>
          </a:stretch>
        </p:blipFill>
        <p:spPr>
          <a:xfrm>
            <a:off x="6367156" y="4489475"/>
            <a:ext cx="181074" cy="104385"/>
          </a:xfrm>
          <a:prstGeom prst="rect">
            <a:avLst/>
          </a:prstGeom>
        </p:spPr>
      </p:pic>
      <p:pic>
        <p:nvPicPr>
          <p:cNvPr id="130" name="Picture 129" descr="\documentclass{article}&#10;\usepackage{amsmath}&#10;\pagestyle{empty}&#10;\begin{document}&#10;&#10;$$w_2$$&#10;\end{document}" title="IguanaTex Bitmap Display">
            <a:extLst>
              <a:ext uri="{FF2B5EF4-FFF2-40B4-BE49-F238E27FC236}">
                <a16:creationId xmlns:a16="http://schemas.microsoft.com/office/drawing/2014/main" id="{FE6205DB-52FA-4184-B0F7-C5AA950D77DD}"/>
              </a:ext>
            </a:extLst>
          </p:cNvPr>
          <p:cNvPicPr>
            <a:picLocks noChangeAspect="1"/>
          </p:cNvPicPr>
          <p:nvPr>
            <p:custDataLst>
              <p:tags r:id="rId13"/>
            </p:custDataLst>
          </p:nvPr>
        </p:nvPicPr>
        <p:blipFill>
          <a:blip r:embed="rId23">
            <a:extLst>
              <a:ext uri="{28A0092B-C50C-407E-A947-70E740481C1C}">
                <a14:useLocalDpi xmlns:a14="http://schemas.microsoft.com/office/drawing/2010/main" val="0"/>
              </a:ext>
            </a:extLst>
          </a:blip>
          <a:stretch>
            <a:fillRect/>
          </a:stretch>
        </p:blipFill>
        <p:spPr>
          <a:xfrm>
            <a:off x="6369680" y="5092707"/>
            <a:ext cx="185335" cy="104385"/>
          </a:xfrm>
          <a:prstGeom prst="rect">
            <a:avLst/>
          </a:prstGeom>
        </p:spPr>
      </p:pic>
      <p:pic>
        <p:nvPicPr>
          <p:cNvPr id="131" name="Picture 130" descr="\documentclass{article}&#10;\usepackage{amsmath}&#10;\pagestyle{empty}&#10;\begin{document}&#10;&#10;$$w_n$$&#10;\end{document}" title="IguanaTex Bitmap Display">
            <a:extLst>
              <a:ext uri="{FF2B5EF4-FFF2-40B4-BE49-F238E27FC236}">
                <a16:creationId xmlns:a16="http://schemas.microsoft.com/office/drawing/2014/main" id="{C1D2ADF6-E16B-4052-A75E-78B2F102406C}"/>
              </a:ext>
            </a:extLst>
          </p:cNvPr>
          <p:cNvPicPr>
            <a:picLocks noChangeAspect="1"/>
          </p:cNvPicPr>
          <p:nvPr>
            <p:custDataLst>
              <p:tags r:id="rId14"/>
            </p:custDataLst>
          </p:nvPr>
        </p:nvPicPr>
        <p:blipFill>
          <a:blip r:embed="rId24">
            <a:extLst>
              <a:ext uri="{28A0092B-C50C-407E-A947-70E740481C1C}">
                <a14:useLocalDpi xmlns:a14="http://schemas.microsoft.com/office/drawing/2010/main" val="0"/>
              </a:ext>
            </a:extLst>
          </a:blip>
          <a:stretch>
            <a:fillRect/>
          </a:stretch>
        </p:blipFill>
        <p:spPr>
          <a:xfrm>
            <a:off x="6373118" y="5555092"/>
            <a:ext cx="204507" cy="91859"/>
          </a:xfrm>
          <a:prstGeom prst="rect">
            <a:avLst/>
          </a:prstGeom>
        </p:spPr>
      </p:pic>
      <p:pic>
        <p:nvPicPr>
          <p:cNvPr id="132" name="Picture 131" descr="\documentclass{article}&#10;\usepackage{amsmath}&#10;\pagestyle{empty}&#10;\begin{document}&#10;&#10;$$1$$&#10;\end{document}" title="IguanaTex Bitmap Display">
            <a:extLst>
              <a:ext uri="{FF2B5EF4-FFF2-40B4-BE49-F238E27FC236}">
                <a16:creationId xmlns:a16="http://schemas.microsoft.com/office/drawing/2014/main" id="{0AEF9E61-82EE-4EFF-B25E-239CA4F54815}"/>
              </a:ext>
            </a:extLst>
          </p:cNvPr>
          <p:cNvPicPr>
            <a:picLocks noChangeAspect="1"/>
          </p:cNvPicPr>
          <p:nvPr>
            <p:custDataLst>
              <p:tags r:id="rId15"/>
            </p:custDataLst>
          </p:nvPr>
        </p:nvPicPr>
        <p:blipFill>
          <a:blip r:embed="rId25">
            <a:extLst>
              <a:ext uri="{28A0092B-C50C-407E-A947-70E740481C1C}">
                <a14:useLocalDpi xmlns:a14="http://schemas.microsoft.com/office/drawing/2010/main" val="0"/>
              </a:ext>
            </a:extLst>
          </a:blip>
          <a:stretch>
            <a:fillRect/>
          </a:stretch>
        </p:blipFill>
        <p:spPr>
          <a:xfrm>
            <a:off x="5718254" y="3716407"/>
            <a:ext cx="59648" cy="117166"/>
          </a:xfrm>
          <a:prstGeom prst="rect">
            <a:avLst/>
          </a:prstGeom>
        </p:spPr>
      </p:pic>
      <p:pic>
        <p:nvPicPr>
          <p:cNvPr id="133" name="Picture 132" descr="\documentclass{article}&#10;\usepackage{amsmath}&#10;\pagestyle{empty}&#10;\begin{document}&#10;&#10;$x_1$&#10;\end{document}" title="IguanaTex Bitmap Display">
            <a:extLst>
              <a:ext uri="{FF2B5EF4-FFF2-40B4-BE49-F238E27FC236}">
                <a16:creationId xmlns:a16="http://schemas.microsoft.com/office/drawing/2014/main" id="{DE5FEE20-F8F4-4FC1-9049-EF83707DF4EE}"/>
              </a:ext>
            </a:extLst>
          </p:cNvPr>
          <p:cNvPicPr>
            <a:picLocks noChangeAspect="1"/>
          </p:cNvPicPr>
          <p:nvPr>
            <p:custDataLst>
              <p:tags r:id="rId16"/>
            </p:custDataLst>
          </p:nvPr>
        </p:nvPicPr>
        <p:blipFill>
          <a:blip r:embed="rId26">
            <a:extLst>
              <a:ext uri="{28A0092B-C50C-407E-A947-70E740481C1C}">
                <a14:useLocalDpi xmlns:a14="http://schemas.microsoft.com/office/drawing/2010/main" val="0"/>
              </a:ext>
            </a:extLst>
          </a:blip>
          <a:stretch>
            <a:fillRect/>
          </a:stretch>
        </p:blipFill>
        <p:spPr>
          <a:xfrm>
            <a:off x="5691822" y="4422605"/>
            <a:ext cx="155511" cy="104385"/>
          </a:xfrm>
          <a:prstGeom prst="rect">
            <a:avLst/>
          </a:prstGeom>
        </p:spPr>
      </p:pic>
      <p:pic>
        <p:nvPicPr>
          <p:cNvPr id="135" name="Picture 134" descr="\documentclass{article}&#10;\usepackage{amsmath}&#10;\pagestyle{empty}&#10;\begin{document}&#10;&#10;$$x_2$$&#10;\end{document}" title="IguanaTex Bitmap Display">
            <a:extLst>
              <a:ext uri="{FF2B5EF4-FFF2-40B4-BE49-F238E27FC236}">
                <a16:creationId xmlns:a16="http://schemas.microsoft.com/office/drawing/2014/main" id="{D5F2D148-326E-4D47-AF42-D3B961893B0D}"/>
              </a:ext>
            </a:extLst>
          </p:cNvPr>
          <p:cNvPicPr>
            <a:picLocks noChangeAspect="1"/>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5667794" y="5148887"/>
            <a:ext cx="159772" cy="104385"/>
          </a:xfrm>
          <a:prstGeom prst="rect">
            <a:avLst/>
          </a:prstGeom>
        </p:spPr>
      </p:pic>
      <p:pic>
        <p:nvPicPr>
          <p:cNvPr id="137" name="Picture 136" descr="\documentclass{article}&#10;\usepackage{amsmath}&#10;\pagestyle{empty}&#10;\begin{document}&#10;&#10;$$x_n$$&#10;\end{document}" title="IguanaTex Bitmap Display">
            <a:extLst>
              <a:ext uri="{FF2B5EF4-FFF2-40B4-BE49-F238E27FC236}">
                <a16:creationId xmlns:a16="http://schemas.microsoft.com/office/drawing/2014/main" id="{06A64908-7DA1-4330-A732-0C83819FAD20}"/>
              </a:ext>
            </a:extLst>
          </p:cNvPr>
          <p:cNvPicPr>
            <a:picLocks noChangeAspect="1"/>
          </p:cNvPicPr>
          <p:nvPr>
            <p:custDataLst>
              <p:tags r:id="rId18"/>
            </p:custDataLst>
          </p:nvPr>
        </p:nvPicPr>
        <p:blipFill>
          <a:blip r:embed="rId28">
            <a:extLst>
              <a:ext uri="{28A0092B-C50C-407E-A947-70E740481C1C}">
                <a14:useLocalDpi xmlns:a14="http://schemas.microsoft.com/office/drawing/2010/main" val="0"/>
              </a:ext>
            </a:extLst>
          </a:blip>
          <a:stretch>
            <a:fillRect/>
          </a:stretch>
        </p:blipFill>
        <p:spPr>
          <a:xfrm>
            <a:off x="5662558" y="5832074"/>
            <a:ext cx="178945" cy="105450"/>
          </a:xfrm>
          <a:prstGeom prst="rect">
            <a:avLst/>
          </a:prstGeom>
        </p:spPr>
      </p:pic>
      <p:sp>
        <p:nvSpPr>
          <p:cNvPr id="138" name="TextBox 137">
            <a:extLst>
              <a:ext uri="{FF2B5EF4-FFF2-40B4-BE49-F238E27FC236}">
                <a16:creationId xmlns:a16="http://schemas.microsoft.com/office/drawing/2014/main" id="{CDA4FA05-39C1-4916-862C-31B8C0356A55}"/>
              </a:ext>
            </a:extLst>
          </p:cNvPr>
          <p:cNvSpPr txBox="1"/>
          <p:nvPr/>
        </p:nvSpPr>
        <p:spPr>
          <a:xfrm>
            <a:off x="10472160" y="4560667"/>
            <a:ext cx="938077" cy="600164"/>
          </a:xfrm>
          <a:prstGeom prst="rect">
            <a:avLst/>
          </a:prstGeom>
          <a:noFill/>
          <a:ln w="12700">
            <a:noFill/>
          </a:ln>
        </p:spPr>
        <p:txBody>
          <a:bodyPr wrap="none" rtlCol="0">
            <a:spAutoFit/>
          </a:bodyPr>
          <a:lstStyle/>
          <a:p>
            <a:r>
              <a:rPr lang="en-GB" sz="1100" dirty="0"/>
              <a:t>Categorical </a:t>
            </a:r>
          </a:p>
          <a:p>
            <a:r>
              <a:rPr lang="en-GB" sz="1100" dirty="0"/>
              <a:t>(nominal)</a:t>
            </a:r>
          </a:p>
          <a:p>
            <a:r>
              <a:rPr lang="en-GB" sz="1100" dirty="0"/>
              <a:t>Output</a:t>
            </a:r>
          </a:p>
        </p:txBody>
      </p:sp>
      <p:cxnSp>
        <p:nvCxnSpPr>
          <p:cNvPr id="139" name="Straight Arrow Connector 138">
            <a:extLst>
              <a:ext uri="{FF2B5EF4-FFF2-40B4-BE49-F238E27FC236}">
                <a16:creationId xmlns:a16="http://schemas.microsoft.com/office/drawing/2014/main" id="{A5EC22A0-8BA6-4171-B3CD-BABD45384FE0}"/>
              </a:ext>
            </a:extLst>
          </p:cNvPr>
          <p:cNvCxnSpPr>
            <a:cxnSpLocks/>
            <a:stCxn id="150" idx="0"/>
            <a:endCxn id="138" idx="1"/>
          </p:cNvCxnSpPr>
          <p:nvPr/>
        </p:nvCxnSpPr>
        <p:spPr>
          <a:xfrm>
            <a:off x="9230546" y="4846114"/>
            <a:ext cx="1241614" cy="146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B2823AE3-5F74-4207-A229-E23BC92BAED6}"/>
              </a:ext>
            </a:extLst>
          </p:cNvPr>
          <p:cNvSpPr txBox="1"/>
          <p:nvPr/>
        </p:nvSpPr>
        <p:spPr>
          <a:xfrm>
            <a:off x="8103740" y="3951539"/>
            <a:ext cx="470000" cy="246221"/>
          </a:xfrm>
          <a:prstGeom prst="rect">
            <a:avLst/>
          </a:prstGeom>
          <a:noFill/>
          <a:ln w="12700">
            <a:solidFill>
              <a:schemeClr val="tx1"/>
            </a:solidFill>
          </a:ln>
        </p:spPr>
        <p:txBody>
          <a:bodyPr wrap="none" rtlCol="0">
            <a:spAutoFit/>
          </a:bodyPr>
          <a:lstStyle/>
          <a:p>
            <a:pPr algn="ctr"/>
            <a:r>
              <a:rPr lang="en-GB" sz="1000" dirty="0"/>
              <a:t>Error</a:t>
            </a:r>
          </a:p>
        </p:txBody>
      </p:sp>
      <p:cxnSp>
        <p:nvCxnSpPr>
          <p:cNvPr id="141" name="Straight Connector 140">
            <a:extLst>
              <a:ext uri="{FF2B5EF4-FFF2-40B4-BE49-F238E27FC236}">
                <a16:creationId xmlns:a16="http://schemas.microsoft.com/office/drawing/2014/main" id="{85E7F6EB-F784-4D7D-A6D8-1A27F5F07454}"/>
              </a:ext>
            </a:extLst>
          </p:cNvPr>
          <p:cNvCxnSpPr>
            <a:cxnSpLocks/>
          </p:cNvCxnSpPr>
          <p:nvPr/>
        </p:nvCxnSpPr>
        <p:spPr>
          <a:xfrm flipH="1">
            <a:off x="7505679" y="4076758"/>
            <a:ext cx="58443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0E66A27-8935-47F3-BF4D-AB53DC594429}"/>
              </a:ext>
            </a:extLst>
          </p:cNvPr>
          <p:cNvCxnSpPr>
            <a:cxnSpLocks/>
          </p:cNvCxnSpPr>
          <p:nvPr/>
        </p:nvCxnSpPr>
        <p:spPr>
          <a:xfrm flipH="1">
            <a:off x="6914343" y="4078843"/>
            <a:ext cx="591339" cy="306322"/>
          </a:xfrm>
          <a:prstGeom prst="straightConnector1">
            <a:avLst/>
          </a:prstGeom>
          <a:ln w="12700">
            <a:solidFill>
              <a:schemeClr val="tx1"/>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C23DE3A-EA7C-450A-83CC-EFD0F1848DE2}"/>
              </a:ext>
            </a:extLst>
          </p:cNvPr>
          <p:cNvCxnSpPr>
            <a:cxnSpLocks/>
            <a:stCxn id="140" idx="3"/>
          </p:cNvCxnSpPr>
          <p:nvPr/>
        </p:nvCxnSpPr>
        <p:spPr>
          <a:xfrm flipV="1">
            <a:off x="8573740" y="4074649"/>
            <a:ext cx="917757" cy="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42EE5D6-4DD4-4176-879A-68580F84B6F6}"/>
              </a:ext>
            </a:extLst>
          </p:cNvPr>
          <p:cNvCxnSpPr>
            <a:cxnSpLocks/>
          </p:cNvCxnSpPr>
          <p:nvPr/>
        </p:nvCxnSpPr>
        <p:spPr>
          <a:xfrm>
            <a:off x="9491497" y="4074649"/>
            <a:ext cx="0" cy="78117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A75B4DFC-9667-4CDC-98DA-747E2645E93C}"/>
              </a:ext>
            </a:extLst>
          </p:cNvPr>
          <p:cNvSpPr txBox="1"/>
          <p:nvPr/>
        </p:nvSpPr>
        <p:spPr>
          <a:xfrm>
            <a:off x="7481741" y="5135629"/>
            <a:ext cx="694421" cy="400110"/>
          </a:xfrm>
          <a:prstGeom prst="rect">
            <a:avLst/>
          </a:prstGeom>
          <a:noFill/>
          <a:ln w="12700">
            <a:noFill/>
          </a:ln>
        </p:spPr>
        <p:txBody>
          <a:bodyPr wrap="none" rtlCol="0">
            <a:spAutoFit/>
          </a:bodyPr>
          <a:lstStyle/>
          <a:p>
            <a:pPr algn="ctr"/>
            <a:r>
              <a:rPr lang="en-GB" sz="1000" dirty="0"/>
              <a:t>Net input</a:t>
            </a:r>
          </a:p>
          <a:p>
            <a:pPr algn="ctr"/>
            <a:r>
              <a:rPr lang="en-GB" sz="1000" dirty="0"/>
              <a:t>function</a:t>
            </a:r>
          </a:p>
        </p:txBody>
      </p:sp>
      <p:sp>
        <p:nvSpPr>
          <p:cNvPr id="148" name="TextBox 147">
            <a:extLst>
              <a:ext uri="{FF2B5EF4-FFF2-40B4-BE49-F238E27FC236}">
                <a16:creationId xmlns:a16="http://schemas.microsoft.com/office/drawing/2014/main" id="{ED72067B-82DD-4B61-9512-7DB2514C54D7}"/>
              </a:ext>
            </a:extLst>
          </p:cNvPr>
          <p:cNvSpPr txBox="1"/>
          <p:nvPr/>
        </p:nvSpPr>
        <p:spPr>
          <a:xfrm>
            <a:off x="8571614" y="5128841"/>
            <a:ext cx="809837" cy="707886"/>
          </a:xfrm>
          <a:prstGeom prst="rect">
            <a:avLst/>
          </a:prstGeom>
          <a:noFill/>
          <a:ln w="12700">
            <a:noFill/>
          </a:ln>
        </p:spPr>
        <p:txBody>
          <a:bodyPr wrap="none" rtlCol="0">
            <a:spAutoFit/>
          </a:bodyPr>
          <a:lstStyle/>
          <a:p>
            <a:pPr algn="ctr"/>
            <a:r>
              <a:rPr lang="en-GB" sz="1000" dirty="0"/>
              <a:t>Non-linear </a:t>
            </a:r>
          </a:p>
          <a:p>
            <a:pPr algn="ctr"/>
            <a:r>
              <a:rPr lang="en-GB" sz="1000" dirty="0"/>
              <a:t>Activation </a:t>
            </a:r>
          </a:p>
          <a:p>
            <a:pPr algn="ctr"/>
            <a:r>
              <a:rPr lang="en-GB" sz="1000" dirty="0"/>
              <a:t>Function </a:t>
            </a:r>
          </a:p>
          <a:p>
            <a:pPr algn="ctr"/>
            <a:r>
              <a:rPr lang="en-GB" sz="1000" dirty="0"/>
              <a:t>(Sigmoid)</a:t>
            </a:r>
          </a:p>
        </p:txBody>
      </p:sp>
      <p:sp>
        <p:nvSpPr>
          <p:cNvPr id="149" name="TextBox 148">
            <a:extLst>
              <a:ext uri="{FF2B5EF4-FFF2-40B4-BE49-F238E27FC236}">
                <a16:creationId xmlns:a16="http://schemas.microsoft.com/office/drawing/2014/main" id="{F0E36E95-FCEC-4DDA-A8EA-07FDECA4B779}"/>
              </a:ext>
            </a:extLst>
          </p:cNvPr>
          <p:cNvSpPr txBox="1"/>
          <p:nvPr/>
        </p:nvSpPr>
        <p:spPr>
          <a:xfrm>
            <a:off x="8017557" y="5832074"/>
            <a:ext cx="1417376" cy="261610"/>
          </a:xfrm>
          <a:prstGeom prst="rect">
            <a:avLst/>
          </a:prstGeom>
          <a:noFill/>
          <a:ln w="12700">
            <a:noFill/>
          </a:ln>
        </p:spPr>
        <p:txBody>
          <a:bodyPr wrap="none" rtlCol="0">
            <a:spAutoFit/>
          </a:bodyPr>
          <a:lstStyle/>
          <a:p>
            <a:pPr algn="ctr"/>
            <a:r>
              <a:rPr lang="en-GB" sz="1100" dirty="0">
                <a:solidFill>
                  <a:srgbClr val="FF0000"/>
                </a:solidFill>
              </a:rPr>
              <a:t>Logistic Regression</a:t>
            </a:r>
          </a:p>
        </p:txBody>
      </p:sp>
      <p:sp>
        <p:nvSpPr>
          <p:cNvPr id="150" name="Freeform: Shape 149">
            <a:extLst>
              <a:ext uri="{FF2B5EF4-FFF2-40B4-BE49-F238E27FC236}">
                <a16:creationId xmlns:a16="http://schemas.microsoft.com/office/drawing/2014/main" id="{E1479676-DADE-475B-9859-A1B8D92D0C9C}"/>
              </a:ext>
            </a:extLst>
          </p:cNvPr>
          <p:cNvSpPr/>
          <p:nvPr/>
        </p:nvSpPr>
        <p:spPr>
          <a:xfrm>
            <a:off x="8707611" y="4598623"/>
            <a:ext cx="522323" cy="495300"/>
          </a:xfrm>
          <a:custGeom>
            <a:avLst/>
            <a:gdLst>
              <a:gd name="connsiteX0" fmla="*/ 238404 w 238125"/>
              <a:gd name="connsiteY0" fmla="*/ 118986 h 238125"/>
              <a:gd name="connsiteX1" fmla="*/ 119342 w 238125"/>
              <a:gd name="connsiteY1" fmla="*/ 238048 h 238125"/>
              <a:gd name="connsiteX2" fmla="*/ 279 w 238125"/>
              <a:gd name="connsiteY2" fmla="*/ 118986 h 238125"/>
              <a:gd name="connsiteX3" fmla="*/ 119342 w 238125"/>
              <a:gd name="connsiteY3" fmla="*/ -77 h 238125"/>
              <a:gd name="connsiteX4" fmla="*/ 238404 w 238125"/>
              <a:gd name="connsiteY4" fmla="*/ 118986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404" y="118986"/>
                </a:moveTo>
                <a:cubicBezTo>
                  <a:pt x="238404" y="184742"/>
                  <a:pt x="185098" y="238048"/>
                  <a:pt x="119342" y="238048"/>
                </a:cubicBezTo>
                <a:cubicBezTo>
                  <a:pt x="53585" y="238048"/>
                  <a:pt x="279" y="184742"/>
                  <a:pt x="279" y="118986"/>
                </a:cubicBezTo>
                <a:cubicBezTo>
                  <a:pt x="279" y="53229"/>
                  <a:pt x="53585" y="-77"/>
                  <a:pt x="119342" y="-77"/>
                </a:cubicBezTo>
                <a:cubicBezTo>
                  <a:pt x="185098" y="-77"/>
                  <a:pt x="238404" y="53229"/>
                  <a:pt x="238404" y="118986"/>
                </a:cubicBezTo>
                <a:close/>
              </a:path>
            </a:pathLst>
          </a:custGeom>
          <a:noFill/>
          <a:ln w="12700" cap="flat">
            <a:solidFill>
              <a:srgbClr val="333333"/>
            </a:solidFill>
            <a:prstDash val="solid"/>
            <a:miter/>
          </a:ln>
        </p:spPr>
        <p:txBody>
          <a:bodyPr rtlCol="0" anchor="ctr"/>
          <a:lstStyle/>
          <a:p>
            <a:endParaRPr lang="en-GB"/>
          </a:p>
        </p:txBody>
      </p:sp>
      <p:cxnSp>
        <p:nvCxnSpPr>
          <p:cNvPr id="151" name="Straight Connector 150">
            <a:extLst>
              <a:ext uri="{FF2B5EF4-FFF2-40B4-BE49-F238E27FC236}">
                <a16:creationId xmlns:a16="http://schemas.microsoft.com/office/drawing/2014/main" id="{5BBEA793-FA4B-4A6A-9065-5F34B4E09DD8}"/>
              </a:ext>
            </a:extLst>
          </p:cNvPr>
          <p:cNvCxnSpPr>
            <a:cxnSpLocks/>
          </p:cNvCxnSpPr>
          <p:nvPr/>
        </p:nvCxnSpPr>
        <p:spPr>
          <a:xfrm>
            <a:off x="8754125" y="4965311"/>
            <a:ext cx="424873" cy="0"/>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0B0E7AB-2B77-44A7-A200-4907259D71F3}"/>
              </a:ext>
            </a:extLst>
          </p:cNvPr>
          <p:cNvCxnSpPr>
            <a:cxnSpLocks/>
          </p:cNvCxnSpPr>
          <p:nvPr/>
        </p:nvCxnSpPr>
        <p:spPr>
          <a:xfrm flipV="1">
            <a:off x="8966562" y="4635280"/>
            <a:ext cx="0" cy="411017"/>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7D24633E-D0F1-4DB4-BBA3-E51D53F74462}"/>
              </a:ext>
            </a:extLst>
          </p:cNvPr>
          <p:cNvCxnSpPr>
            <a:cxnSpLocks/>
          </p:cNvCxnSpPr>
          <p:nvPr/>
        </p:nvCxnSpPr>
        <p:spPr>
          <a:xfrm flipV="1">
            <a:off x="8749757" y="4690409"/>
            <a:ext cx="379415" cy="274902"/>
          </a:xfrm>
          <a:prstGeom prst="curvedConnector3">
            <a:avLst>
              <a:gd name="adj1" fmla="val 56633"/>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44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Backpropagation computation: Gradient of Cost Function</a:t>
            </a:r>
          </a:p>
        </p:txBody>
      </p:sp>
      <p:pic>
        <p:nvPicPr>
          <p:cNvPr id="9" name="Picture 8" descr="\documentclass{article}&#10;\usepackage{cancel}&#10;\usepackage{amsmath}&#10;\usepackage{xcolor}&#10;\pagestyle{empty}&#10;\begin{document}&#10;&#10;\begin{align*}&#10;\frac{\partial \textrm{Cost}}{\partial P} &amp;=  \frac{1}{m} \cdot \frac{P-Y}{P(1-P)} &#10;\\&#10;&amp;=  \frac{1}{4}    \cdot  \frac {{\begin{bmatrix} 0.5 &amp; 0.646 &amp; 0.525 &amp; 0.668  \end{bmatrix}} -\begin{bmatrix} 0 &amp; 0 &amp; 0 &amp; 1\end{bmatrix} }  {\begin{bmatrix} 0.5 &amp; 0.646 &amp; 0.525 &amp; 0.668  \end{bmatrix} \odot (1-{\begin{bmatrix} 0.5 &amp; 0.646 &amp; 0.525 &amp; 0.668  \end{bmatrix}} )} &#10;\\&#10;&amp;=  \frac{1}{4}    \cdot  \frac {{\begin{bmatrix} 0.5 &amp; 0.646 &amp; 0.525 &amp; -0.332\end{bmatrix}}}  {\begin{bmatrix} 0.5 &amp; 0.646 &amp; 0.525 &amp; 0.668  \end{bmatrix} \odot {\begin{bmatrix} 0.5 &amp; 0.354 &amp; 0.475 &amp; 0.332\end{bmatrix}} } &#10;\\&#10;&amp;=  \frac{1}{4}    \cdot  \frac {\begin{bmatrix} 0.5 &amp; 0.646 &amp; 0.525 &amp; -0.332  \end{bmatrix}} {{\begin{bmatrix} 0.25 &amp; 0.229 &amp; 0.249 &amp; 0.222\end{bmatrix}}}  &#10;\\&#10;&amp;\color{red} =  \begin{bmatrix} 0.5 &amp; 0.706 &amp; 0.526 &amp; -0.374 \end{bmatrix}&#10;\end{align*}&#10;&#10;\end{document}" title="IguanaTex Bitmap Display">
            <a:extLst>
              <a:ext uri="{FF2B5EF4-FFF2-40B4-BE49-F238E27FC236}">
                <a16:creationId xmlns:a16="http://schemas.microsoft.com/office/drawing/2014/main" id="{B8581F28-0F59-40F5-BF77-8B3E3C6553F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04729" y="3843370"/>
            <a:ext cx="5885866" cy="2330670"/>
          </a:xfrm>
          <a:prstGeom prst="rect">
            <a:avLst/>
          </a:prstGeom>
        </p:spPr>
      </p:pic>
      <p:pic>
        <p:nvPicPr>
          <p:cNvPr id="18" name="Picture 17" descr="\documentclass{article}&#10;\usepackage{cancel}&#10;\usepackage{amsmath}&#10;\usepackage{xcolor}&#10;\pagestyle{empty}&#10;\begin{document}&#10;&#10;\begin{flushleft}&#10;\centering&#10;\small Combine local and upstream gradient, and send back to \linebreak&#10;previous node. As the first backward computation, the \linebreak&#10;upstream gradient is 1:&#10;\end{flushleft}&#10;\begin{align*}&#10;\frac{\partial \textrm{Cost}}{{\partial P}} &amp;=  \textit{UpStreamGradient} \ * \ \textit{LocalGradient}&#10;\\&#10;&amp;=  \frac {\partial \textrm{Cost}}{\partial \textrm{Cost}} \ * \ \frac {\partial \textrm{Cost}}{\partial P}&#10;\\&#10;&amp;=  1 \ * \ \frac {\partial \textrm{Cost}}{\partial P}&#10;\\&#10;&amp;\color{red} =  \begin{bmatrix} 0.5 &amp; 0.706 &amp; 0.526 &amp; -0.374 \end{bmatrix}&#10;\end{align*}&#10;&#10;\end{document}" title="IguanaTex Bitmap Display">
            <a:extLst>
              <a:ext uri="{FF2B5EF4-FFF2-40B4-BE49-F238E27FC236}">
                <a16:creationId xmlns:a16="http://schemas.microsoft.com/office/drawing/2014/main" id="{7D15E094-2BC1-425E-8769-B50C50328E15}"/>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139203" y="3843373"/>
            <a:ext cx="4008546" cy="2421333"/>
          </a:xfrm>
          <a:prstGeom prst="rect">
            <a:avLst/>
          </a:prstGeom>
        </p:spPr>
      </p:pic>
      <p:grpSp>
        <p:nvGrpSpPr>
          <p:cNvPr id="16" name="Group 15">
            <a:extLst>
              <a:ext uri="{FF2B5EF4-FFF2-40B4-BE49-F238E27FC236}">
                <a16:creationId xmlns:a16="http://schemas.microsoft.com/office/drawing/2014/main" id="{03998905-803D-4696-BED0-3FA54EFCD9CD}"/>
              </a:ext>
            </a:extLst>
          </p:cNvPr>
          <p:cNvGrpSpPr/>
          <p:nvPr/>
        </p:nvGrpSpPr>
        <p:grpSpPr>
          <a:xfrm>
            <a:off x="236313" y="1062938"/>
            <a:ext cx="11059601" cy="2266642"/>
            <a:chOff x="236313" y="1062938"/>
            <a:chExt cx="11059601" cy="2266642"/>
          </a:xfrm>
        </p:grpSpPr>
        <p:pic>
          <p:nvPicPr>
            <p:cNvPr id="51204" name="Picture 4 1" descr="Image for post">
              <a:extLst>
                <a:ext uri="{FF2B5EF4-FFF2-40B4-BE49-F238E27FC236}">
                  <a16:creationId xmlns:a16="http://schemas.microsoft.com/office/drawing/2014/main" id="{BD3E68F6-98DA-4B3B-9034-D11E703685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313" y="1062938"/>
              <a:ext cx="11059601" cy="226664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88233C2-D478-49A8-B5A3-270F7AD09140}"/>
                </a:ext>
              </a:extLst>
            </p:cNvPr>
            <p:cNvSpPr/>
            <p:nvPr/>
          </p:nvSpPr>
          <p:spPr>
            <a:xfrm>
              <a:off x="5761919" y="2491561"/>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0CE105D6-3ACF-4441-BF52-A55DCE6661A9}"/>
                </a:ext>
              </a:extLst>
            </p:cNvPr>
            <p:cNvSpPr/>
            <p:nvPr/>
          </p:nvSpPr>
          <p:spPr>
            <a:xfrm>
              <a:off x="7613009" y="2537670"/>
              <a:ext cx="3045204" cy="2348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pic>
          <p:nvPicPr>
            <p:cNvPr id="20" name="Picture 19" descr="\documentclass{article}&#10;\usepackage{cancel}&#10;\usepackage{amsmath}&#10;\usepackage{xcolor}&#10;\pagestyle{empty}&#10;\begin{document}&#10;&#10;\begin{align*}&#10;\textrm{Cost}({Y},P) &amp;=  \frac{1}{m} ( -Y \log (P ) - (1-Y) \log (1 - P)&#10;\end{align*}&#10;&#10;\end{document}" title="IguanaTex Bitmap Display">
              <a:extLst>
                <a:ext uri="{FF2B5EF4-FFF2-40B4-BE49-F238E27FC236}">
                  <a16:creationId xmlns:a16="http://schemas.microsoft.com/office/drawing/2014/main" id="{698DE259-DEA8-425A-8469-BD8DA9D0D09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654169" y="2491561"/>
              <a:ext cx="2948419" cy="284114"/>
            </a:xfrm>
            <a:prstGeom prst="rect">
              <a:avLst/>
            </a:prstGeom>
          </p:spPr>
        </p:pic>
      </p:grpSp>
    </p:spTree>
    <p:extLst>
      <p:ext uri="{BB962C8B-B14F-4D97-AF65-F5344CB8AC3E}">
        <p14:creationId xmlns:p14="http://schemas.microsoft.com/office/powerpoint/2010/main" val="345639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Backpropagation computation: Gradient of Sigmoid</a:t>
            </a:r>
          </a:p>
        </p:txBody>
      </p:sp>
      <p:pic>
        <p:nvPicPr>
          <p:cNvPr id="7" name="Picture 6" descr="\documentclass{article}&#10;\usepackage{cancel}&#10;\usepackage{amsmath}&#10;\usepackage{xcolor}&#10;\pagestyle{empty}&#10;\begin{document}&#10;&#10;\begin{align*}&#10;\frac{\partial P}{\partial \textrm{Z}} &amp;= P(1-P)&#10;\\&#10;&amp;= \begin{bmatrix} 0.5 &amp; 0.646 &amp; 0.525 &amp; 0.668\end{bmatrix}   \odot  (1 -  \begin{bmatrix} 0.5 &amp; 0.646 &amp; 0.525 &amp; 0.668\end{bmatrix})&#10;\\&#10;&amp;= \begin{bmatrix} 0.5 &amp; 0.646 &amp; 0.525 &amp; 0.668\end{bmatrix}   \odot  (1 -  \begin{bmatrix} 0.5 &amp; 0.354 &amp; 0.475 &amp; 0.332\end{bmatrix})&#10;\\&#10;&amp;= \begin{bmatrix} 0.5*0.5 &amp; 0.646*0.354 &amp; 0.525*0.475 &amp; 0.668*0.332\end{bmatrix} &#10;\\&#10;&amp; \color{red} = \begin{bmatrix} 0.25 &amp; 0.229 &amp; 0.249 &amp; 0.222 \end{bmatrix} &#10;\end{align*}&#10;&#10;\end{document}" title="IguanaTex Bitmap Display">
            <a:extLst>
              <a:ext uri="{FF2B5EF4-FFF2-40B4-BE49-F238E27FC236}">
                <a16:creationId xmlns:a16="http://schemas.microsoft.com/office/drawing/2014/main" id="{0FB94848-DCA7-4E09-83AD-68BE256B2A2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17370" y="4096519"/>
            <a:ext cx="5370667" cy="1506134"/>
          </a:xfrm>
          <a:prstGeom prst="rect">
            <a:avLst/>
          </a:prstGeom>
        </p:spPr>
      </p:pic>
      <p:pic>
        <p:nvPicPr>
          <p:cNvPr id="13" name="Picture 12" descr="\documentclass{article}&#10;\usepackage{cancel}&#10;\usepackage{amsmath}&#10;\usepackage{xcolor}&#10;\pagestyle{empty}&#10;\begin{document}&#10;&#10;\begin{flushleft}&#10;\centering&#10;\small Combine local and upstream gradient, and send back to previous node: &#10;\end{flushleft}&#10;\begin{align*}&#10;\frac{\partial \textrm{Cost}}{{\partial \textrm{Z}}} &amp;= \textit{UpstreamGradient  * LocalGradient} &#10;\\&#10;&amp;= \frac{\partial \textrm{Cost}}{\partial P} * \frac{\partial P}{\partial \textrm{Z}}&#10;\\&#10;&amp;= \begin{bmatrix} 0.5 &amp; 0.706 &amp; 0.526 &amp; -0.374 \end{bmatrix}  \odot  \begin{bmatrix} 0.25 &amp; 0.229 &amp; 0.249 &amp; 0.222 \end{bmatrix} &#10;\\&#10;&amp;= \begin{bmatrix} 0.5*0.25 &amp; 0.706*0.229 &amp; 0.526*0.249 &amp; -0.374*0.222  \end{bmatrix} &#10;\\&#10;&amp; \color{red} = \begin{bmatrix} 0.125 &amp; 0.162 &amp; 0.131 &amp; -0.083\end{bmatrix} &#10;\end{align*}&#10;&#10;\end{document}" title="IguanaTex Bitmap Display">
            <a:extLst>
              <a:ext uri="{FF2B5EF4-FFF2-40B4-BE49-F238E27FC236}">
                <a16:creationId xmlns:a16="http://schemas.microsoft.com/office/drawing/2014/main" id="{C42F56D1-1247-429B-933E-E220519038E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398889" y="4096520"/>
            <a:ext cx="5352542" cy="2166405"/>
          </a:xfrm>
          <a:prstGeom prst="rect">
            <a:avLst/>
          </a:prstGeom>
        </p:spPr>
      </p:pic>
      <p:grpSp>
        <p:nvGrpSpPr>
          <p:cNvPr id="4" name="Group 3">
            <a:extLst>
              <a:ext uri="{FF2B5EF4-FFF2-40B4-BE49-F238E27FC236}">
                <a16:creationId xmlns:a16="http://schemas.microsoft.com/office/drawing/2014/main" id="{65088FAE-A6D2-44BB-A897-99AD2AFB0FA7}"/>
              </a:ext>
            </a:extLst>
          </p:cNvPr>
          <p:cNvGrpSpPr/>
          <p:nvPr/>
        </p:nvGrpSpPr>
        <p:grpSpPr>
          <a:xfrm>
            <a:off x="0" y="1052973"/>
            <a:ext cx="11903385" cy="2376027"/>
            <a:chOff x="0" y="1052973"/>
            <a:chExt cx="11903385" cy="2376027"/>
          </a:xfrm>
        </p:grpSpPr>
        <p:pic>
          <p:nvPicPr>
            <p:cNvPr id="52226" name="Picture 2 1" descr="Image for post">
              <a:extLst>
                <a:ext uri="{FF2B5EF4-FFF2-40B4-BE49-F238E27FC236}">
                  <a16:creationId xmlns:a16="http://schemas.microsoft.com/office/drawing/2014/main" id="{400CC0E0-3445-4592-AAA1-41063ABFD6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052973"/>
              <a:ext cx="11903385" cy="2376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AAC7AF-C41E-4DDD-8F1B-31940884AF1B}"/>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FAA09CA1-678B-4B24-9BED-1D98622DEDD8}"/>
                </a:ext>
              </a:extLst>
            </p:cNvPr>
            <p:cNvSpPr/>
            <p:nvPr/>
          </p:nvSpPr>
          <p:spPr>
            <a:xfrm>
              <a:off x="6131025" y="2554472"/>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9" name="Picture 8" descr="\documentclass{article}&#10;\usepackage{cancel}&#10;\usepackage{amsmath}&#10;\usepackage{xcolor}&#10;\pagestyle{empty}&#10;\begin{document}&#10;&#10;\begin{align*}&#10;\textrm{Cost}({Y},P) &amp;=  \frac{1}{m} ( -Y \log (P ) - (1-Y) \log (1 - P)&#10;\end{align*}&#10;&#10;\end{document}" title="IguanaTex Bitmap Display">
              <a:extLst>
                <a:ext uri="{FF2B5EF4-FFF2-40B4-BE49-F238E27FC236}">
                  <a16:creationId xmlns:a16="http://schemas.microsoft.com/office/drawing/2014/main" id="{A9F42B50-3830-4B19-B6FB-D6411081DA84}"/>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043483" y="2523822"/>
              <a:ext cx="2948419" cy="284114"/>
            </a:xfrm>
            <a:prstGeom prst="rect">
              <a:avLst/>
            </a:prstGeom>
          </p:spPr>
        </p:pic>
      </p:grpSp>
    </p:spTree>
    <p:extLst>
      <p:ext uri="{BB962C8B-B14F-4D97-AF65-F5344CB8AC3E}">
        <p14:creationId xmlns:p14="http://schemas.microsoft.com/office/powerpoint/2010/main" val="368849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Backpropagation computation: Gradient of Weights</a:t>
            </a:r>
          </a:p>
        </p:txBody>
      </p:sp>
      <p:pic>
        <p:nvPicPr>
          <p:cNvPr id="7" name="Picture 6" descr="\documentclass{article}&#10;\usepackage{cancel}&#10;\usepackage{amsmath}&#10;\usepackage{xcolor}&#10;\pagestyle{empty}&#10;\begin{document}&#10;&#10;\begin{flushleft}&#10;\small Combine local and upstream gradient, and send back to previous node: &#10;\end{flushleft}&#10;\begin{align*}&#10;\frac{\partial \textrm{Cost}}{\partial W} &amp;= \textit{UpstreamGradient * LocalGradient}&#10;\\&#10;&amp;=\frac{\partial \textrm{Cost}}{\partial \textrm{Z}} \cdot \frac{\partial \textrm{Z}}{\partial W}&#10;\\&#10;&amp;=\begin{bmatrix} 0.125 &amp; 0.162 &amp; 0.131 &amp; -0.083\end{bmatrix}  \cdot  \begin{bmatrix} 0 &amp; 0 \\ 0 &amp; 1 \\ 1 &amp; 0 \\ 1 &amp; 1 \end{bmatrix} &#10;\\&#10;&amp;=\begin{bmatrix} (0*0.125 &amp; 0*0.162 &amp; 1*0.131 &amp; 1*-0.083) &amp; (0*0.125+1*0.162+0*0.131+1*-0.083) \end{bmatrix} &#10;\\&#10;&amp;\color{red}=\begin{bmatrix} 0.048 &amp; 0.079 \end{bmatrix} &#10;\end{align*}&#10;&#10;\end{document}" title="IguanaTex Bitmap Display">
            <a:extLst>
              <a:ext uri="{FF2B5EF4-FFF2-40B4-BE49-F238E27FC236}">
                <a16:creationId xmlns:a16="http://schemas.microsoft.com/office/drawing/2014/main" id="{BE8CBDE0-0E41-4B72-BF82-03BA6BD166A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634109" y="3926583"/>
            <a:ext cx="8022413" cy="2802140"/>
          </a:xfrm>
          <a:prstGeom prst="rect">
            <a:avLst/>
          </a:prstGeom>
        </p:spPr>
      </p:pic>
      <p:pic>
        <p:nvPicPr>
          <p:cNvPr id="10" name="Picture 9" descr="\documentclass{article}&#10;\usepackage{cancel}&#10;\usepackage{amsmath}&#10;\usepackage{xcolor}&#10;\pagestyle{empty}&#10;\begin{document}&#10;&#10;\begin{flushleft}&#10;\small Local gradient of W:&#10;\end{flushleft}&#10;$\frac{\partial Z}{\partial W}=X_{train}^\top =  \begin{bmatrix} 0 &amp; 0 \\ 0 &amp; 1 \\ 1 &amp; 0 \\ 1 &amp; 1 \end{bmatrix} $&#10;&#10;\end{document}" title="IguanaTex Bitmap Display">
            <a:extLst>
              <a:ext uri="{FF2B5EF4-FFF2-40B4-BE49-F238E27FC236}">
                <a16:creationId xmlns:a16="http://schemas.microsoft.com/office/drawing/2014/main" id="{C33C142C-FC25-43F9-82A0-E4095AD020D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22661" y="3926583"/>
            <a:ext cx="1897144" cy="1272000"/>
          </a:xfrm>
          <a:prstGeom prst="rect">
            <a:avLst/>
          </a:prstGeom>
        </p:spPr>
      </p:pic>
      <p:grpSp>
        <p:nvGrpSpPr>
          <p:cNvPr id="14" name="Group 13">
            <a:extLst>
              <a:ext uri="{FF2B5EF4-FFF2-40B4-BE49-F238E27FC236}">
                <a16:creationId xmlns:a16="http://schemas.microsoft.com/office/drawing/2014/main" id="{0697FCA9-E689-4D4B-865C-089E4DFDBE22}"/>
              </a:ext>
            </a:extLst>
          </p:cNvPr>
          <p:cNvGrpSpPr/>
          <p:nvPr/>
        </p:nvGrpSpPr>
        <p:grpSpPr>
          <a:xfrm>
            <a:off x="0" y="1052973"/>
            <a:ext cx="11903385" cy="2376027"/>
            <a:chOff x="0" y="1052973"/>
            <a:chExt cx="11903385" cy="2376027"/>
          </a:xfrm>
        </p:grpSpPr>
        <p:pic>
          <p:nvPicPr>
            <p:cNvPr id="15" name="Picture 2 1" descr="Image for post">
              <a:extLst>
                <a:ext uri="{FF2B5EF4-FFF2-40B4-BE49-F238E27FC236}">
                  <a16:creationId xmlns:a16="http://schemas.microsoft.com/office/drawing/2014/main" id="{601CFB46-B035-489C-AB85-85C55FD25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052973"/>
              <a:ext cx="11903385" cy="23760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02BA173-345F-4A0D-B7B1-C389C9339984}"/>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CBF6C859-532A-48D8-B7FB-73D4A45D5B12}"/>
                </a:ext>
              </a:extLst>
            </p:cNvPr>
            <p:cNvSpPr/>
            <p:nvPr/>
          </p:nvSpPr>
          <p:spPr>
            <a:xfrm>
              <a:off x="6131025" y="2554472"/>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8" name="Picture 17" descr="\documentclass{article}&#10;\usepackage{cancel}&#10;\usepackage{amsmath}&#10;\usepackage{xcolor}&#10;\pagestyle{empty}&#10;\begin{document}&#10;&#10;\begin{align*}&#10;\textrm{Cost}({Y},P) &amp;=  \frac{1}{m} ( -Y \log (P ) - (1-Y) \log (1 - P)&#10;\end{align*}&#10;&#10;\end{document}" title="IguanaTex Bitmap Display">
              <a:extLst>
                <a:ext uri="{FF2B5EF4-FFF2-40B4-BE49-F238E27FC236}">
                  <a16:creationId xmlns:a16="http://schemas.microsoft.com/office/drawing/2014/main" id="{C064DBB4-D947-4D87-8C5A-23A474D288D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043483" y="2523822"/>
              <a:ext cx="2948419" cy="284114"/>
            </a:xfrm>
            <a:prstGeom prst="rect">
              <a:avLst/>
            </a:prstGeom>
          </p:spPr>
        </p:pic>
      </p:grpSp>
    </p:spTree>
    <p:extLst>
      <p:ext uri="{BB962C8B-B14F-4D97-AF65-F5344CB8AC3E}">
        <p14:creationId xmlns:p14="http://schemas.microsoft.com/office/powerpoint/2010/main" val="139437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dirty="0"/>
              <a:t>Backpropagation computation: Gradient of Bias</a:t>
            </a:r>
          </a:p>
        </p:txBody>
      </p:sp>
      <p:sp>
        <p:nvSpPr>
          <p:cNvPr id="5" name="Rectangle 4">
            <a:extLst>
              <a:ext uri="{FF2B5EF4-FFF2-40B4-BE49-F238E27FC236}">
                <a16:creationId xmlns:a16="http://schemas.microsoft.com/office/drawing/2014/main" id="{A2AAC7AF-C41E-4DDD-8F1B-31940884AF1B}"/>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4" name="Picture 3" descr="\documentclass{article}&#10;\usepackage{cancel}&#10;\usepackage{amsmath}&#10;\usepackage{xcolor}&#10;\pagestyle{empty}&#10;\begin{document}&#10;&#10;\begin{flushleft}&#10;\small Local gradient of bias:&#10;\end{flushleft}&#10;&#10;$\frac{\partial Z}{\partial b} = 1$&#10;&#10;\end{document}" title="IguanaTex Bitmap Display">
            <a:extLst>
              <a:ext uri="{FF2B5EF4-FFF2-40B4-BE49-F238E27FC236}">
                <a16:creationId xmlns:a16="http://schemas.microsoft.com/office/drawing/2014/main" id="{67D2A135-23BE-47BA-AF84-9FB4BFE4A93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03522" y="4169325"/>
            <a:ext cx="1696000" cy="604572"/>
          </a:xfrm>
          <a:prstGeom prst="rect">
            <a:avLst/>
          </a:prstGeom>
        </p:spPr>
      </p:pic>
      <p:pic>
        <p:nvPicPr>
          <p:cNvPr id="8" name="Picture 7" descr="\documentclass{article}&#10;\usepackage{cancel}&#10;\usepackage{amsmath}&#10;\usepackage{xcolor}&#10;\pagestyle{empty}&#10;\begin{document}&#10;&#10;\begin{flushleft}&#10;\small Combine local and upstream gradient, and send back to previous node: &#10;\end{flushleft}&#10;\begin{align*}&#10;\frac{\partial \textrm{Cost}}{\partial b} &#10;&amp;= \textit{UpstreamGradient * LocalGradient}&#10;\\&#10;&amp;=\frac{\partial \textrm{Cost}}{\partial \textrm{Z}} \cdot \frac{\partial \textrm{Z}}{\partial b}&#10;\\&#10;&amp;=\sum \begin{bmatrix} 0.125 &amp; 0.162 &amp; 0.131 &amp; -0.083\end{bmatrix}  * 1&#10;\\&#10;&amp;= \begin{bmatrix} 0.125 + 0.162 +  0.131 - 0.083\end{bmatrix}  * 1&#10;\\&#10;&amp;\color{red} = \begin{bmatrix} 0.335\end{bmatrix} &#10;\end{align*}&#10;&#10;\end{document}" title="IguanaTex Bitmap Display">
            <a:extLst>
              <a:ext uri="{FF2B5EF4-FFF2-40B4-BE49-F238E27FC236}">
                <a16:creationId xmlns:a16="http://schemas.microsoft.com/office/drawing/2014/main" id="{15C5442E-8E3C-4290-AA6A-6464980242E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901147" y="4169325"/>
            <a:ext cx="5454858" cy="2395428"/>
          </a:xfrm>
          <a:prstGeom prst="rect">
            <a:avLst/>
          </a:prstGeom>
        </p:spPr>
      </p:pic>
      <p:grpSp>
        <p:nvGrpSpPr>
          <p:cNvPr id="17" name="Group 16">
            <a:extLst>
              <a:ext uri="{FF2B5EF4-FFF2-40B4-BE49-F238E27FC236}">
                <a16:creationId xmlns:a16="http://schemas.microsoft.com/office/drawing/2014/main" id="{B05AFDB1-AA40-4642-BA0B-AA29526E1007}"/>
              </a:ext>
            </a:extLst>
          </p:cNvPr>
          <p:cNvGrpSpPr/>
          <p:nvPr/>
        </p:nvGrpSpPr>
        <p:grpSpPr>
          <a:xfrm>
            <a:off x="0" y="1052973"/>
            <a:ext cx="11903385" cy="2376027"/>
            <a:chOff x="0" y="1052973"/>
            <a:chExt cx="11903385" cy="2376027"/>
          </a:xfrm>
        </p:grpSpPr>
        <p:pic>
          <p:nvPicPr>
            <p:cNvPr id="18" name="Picture 2 1" descr="Image for post">
              <a:extLst>
                <a:ext uri="{FF2B5EF4-FFF2-40B4-BE49-F238E27FC236}">
                  <a16:creationId xmlns:a16="http://schemas.microsoft.com/office/drawing/2014/main" id="{9A372439-E883-4B6D-9B24-B29C209FD9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052973"/>
              <a:ext cx="11903385" cy="237602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851E1E4-2A21-45EA-8196-3393823D68EC}"/>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0" name="Rectangle 19">
              <a:extLst>
                <a:ext uri="{FF2B5EF4-FFF2-40B4-BE49-F238E27FC236}">
                  <a16:creationId xmlns:a16="http://schemas.microsoft.com/office/drawing/2014/main" id="{1E9F053F-D64D-494F-AFA8-F9682CF742C8}"/>
                </a:ext>
              </a:extLst>
            </p:cNvPr>
            <p:cNvSpPr/>
            <p:nvPr/>
          </p:nvSpPr>
          <p:spPr>
            <a:xfrm>
              <a:off x="6131025" y="2554472"/>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1" name="Picture 20" descr="\documentclass{article}&#10;\usepackage{cancel}&#10;\usepackage{amsmath}&#10;\usepackage{xcolor}&#10;\pagestyle{empty}&#10;\begin{document}&#10;&#10;\begin{align*}&#10;\textrm{Cost}({Y},P) &amp;=  \frac{1}{m} ( -Y \log (P ) - (1-Y) \log (1 - P)&#10;\end{align*}&#10;&#10;\end{document}" title="IguanaTex Bitmap Display">
              <a:extLst>
                <a:ext uri="{FF2B5EF4-FFF2-40B4-BE49-F238E27FC236}">
                  <a16:creationId xmlns:a16="http://schemas.microsoft.com/office/drawing/2014/main" id="{2090440A-938C-41F5-9760-EF0A7D570747}"/>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043483" y="2523822"/>
              <a:ext cx="2948419" cy="284114"/>
            </a:xfrm>
            <a:prstGeom prst="rect">
              <a:avLst/>
            </a:prstGeom>
          </p:spPr>
        </p:pic>
      </p:grpSp>
    </p:spTree>
    <p:extLst>
      <p:ext uri="{BB962C8B-B14F-4D97-AF65-F5344CB8AC3E}">
        <p14:creationId xmlns:p14="http://schemas.microsoft.com/office/powerpoint/2010/main" val="2518555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7E5B-D95F-44F0-BE27-6E4DA95052A7}"/>
              </a:ext>
            </a:extLst>
          </p:cNvPr>
          <p:cNvSpPr>
            <a:spLocks noGrp="1"/>
          </p:cNvSpPr>
          <p:nvPr>
            <p:ph type="title"/>
          </p:nvPr>
        </p:nvSpPr>
        <p:spPr/>
        <p:txBody>
          <a:bodyPr/>
          <a:lstStyle/>
          <a:p>
            <a:r>
              <a:rPr lang="en-GB" sz="2400" dirty="0"/>
              <a:t>Backpropagation computation: Gradient Descent Update </a:t>
            </a:r>
            <a:r>
              <a:rPr lang="en-GB" sz="2400" dirty="0">
                <a:solidFill>
                  <a:srgbClr val="FF0000"/>
                </a:solidFill>
              </a:rPr>
              <a:t>(1</a:t>
            </a:r>
            <a:r>
              <a:rPr lang="en-GB" sz="2400" baseline="30000" dirty="0">
                <a:solidFill>
                  <a:srgbClr val="FF0000"/>
                </a:solidFill>
              </a:rPr>
              <a:t>st</a:t>
            </a:r>
            <a:r>
              <a:rPr lang="en-GB" sz="2400" dirty="0">
                <a:solidFill>
                  <a:srgbClr val="FF0000"/>
                </a:solidFill>
              </a:rPr>
              <a:t> epoch completed)</a:t>
            </a:r>
          </a:p>
        </p:txBody>
      </p:sp>
      <p:sp>
        <p:nvSpPr>
          <p:cNvPr id="5" name="Rectangle 4">
            <a:extLst>
              <a:ext uri="{FF2B5EF4-FFF2-40B4-BE49-F238E27FC236}">
                <a16:creationId xmlns:a16="http://schemas.microsoft.com/office/drawing/2014/main" id="{A2AAC7AF-C41E-4DDD-8F1B-31940884AF1B}"/>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4" name="Picture 13" descr="\documentclass{article}&#10;\usepackage{cancel}&#10;\usepackage{amsmath}&#10;\usepackage{xcolor}&#10;\pagestyle{empty}&#10;\begin{document}&#10;&#10;The new Weights are:&#10;\begin{align*}&#10;W^* &amp;= W - \alpha \frac {\partial \textrm{Cost}} {\partial W}&#10;\\&#10;&amp;=  \begin{bmatrix} 0.1 &amp; 0.6 \end{bmatrix}  - (1 * \begin{bmatrix} 0.048 &amp; 0.079 \end{bmatrix} )&#10;\\&#10;&amp;=  \begin{bmatrix} 0.1 &amp; 0.6 \end{bmatrix}  - \begin{bmatrix} 0.048 &amp; 0.079 \end{bmatrix} &#10;\\&#10;&amp;=  \begin{bmatrix} 0.1 - 0.048 &amp; 0.6-0.079 \end{bmatrix}  &#10;\\&#10;&amp;\color{red}=  \begin{bmatrix} 0.052 &amp; 0.521\end{bmatrix}  &#10;\end{align*}&#10;&#10;\end{document}" title="IguanaTex Bitmap Display">
            <a:extLst>
              <a:ext uri="{FF2B5EF4-FFF2-40B4-BE49-F238E27FC236}">
                <a16:creationId xmlns:a16="http://schemas.microsoft.com/office/drawing/2014/main" id="{578B31E2-0168-482B-84CA-4CE4C799B91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002913" y="4203813"/>
            <a:ext cx="4585144" cy="1986286"/>
          </a:xfrm>
          <a:prstGeom prst="rect">
            <a:avLst/>
          </a:prstGeom>
        </p:spPr>
      </p:pic>
      <p:pic>
        <p:nvPicPr>
          <p:cNvPr id="34" name="Picture 33" descr="\documentclass{article}&#10;\usepackage{cancel}&#10;\usepackage{amsmath}&#10;\usepackage{xcolor}&#10;\pagestyle{empty}&#10;\begin{document}&#10;&#10;&#10;\begin{align*}&#10;b^* &amp;= b - \alpha \frac {\partial \textrm{Cost}} {\partial b}&#10;\\&#10;&amp;=  \begin{bmatrix} 0 \end{bmatrix}  - (1 * \begin{bmatrix} 0.335 \end{bmatrix} )&#10;\\&#10;&amp;=  \begin{bmatrix} 0 \end{bmatrix}  - \begin{bmatrix} 0.335 \end{bmatrix} &#10;\\&#10;&amp;=  \begin{bmatrix} 0 - 0.335 \end{bmatrix}  &#10;\\&#10;&amp;\color{red}=  \begin{bmatrix} -0.335 \end{bmatrix}  &#10;\end{align*}&#10;&#10;\end{document}" title="IguanaTex Bitmap Display">
            <a:extLst>
              <a:ext uri="{FF2B5EF4-FFF2-40B4-BE49-F238E27FC236}">
                <a16:creationId xmlns:a16="http://schemas.microsoft.com/office/drawing/2014/main" id="{929B930D-68B7-4A45-9372-120302179DD4}"/>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974843" y="4593148"/>
            <a:ext cx="1891429" cy="1613715"/>
          </a:xfrm>
          <a:prstGeom prst="rect">
            <a:avLst/>
          </a:prstGeom>
        </p:spPr>
      </p:pic>
      <p:pic>
        <p:nvPicPr>
          <p:cNvPr id="38" name="Picture 37" descr="\documentclass{article}&#10;\usepackage{cancel}&#10;\usepackage{amsmath}&#10;\usepackage{xcolor}&#10;\pagestyle{empty}&#10;\begin{document}&#10;&#10;The new Bias is :&#10;&#10;\end{document}" title="IguanaTex Bitmap Display">
            <a:extLst>
              <a:ext uri="{FF2B5EF4-FFF2-40B4-BE49-F238E27FC236}">
                <a16:creationId xmlns:a16="http://schemas.microsoft.com/office/drawing/2014/main" id="{61D5CFD1-F889-46FE-9A14-43270084C4C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981142" y="4136956"/>
            <a:ext cx="1421714" cy="133714"/>
          </a:xfrm>
          <a:prstGeom prst="rect">
            <a:avLst/>
          </a:prstGeom>
        </p:spPr>
      </p:pic>
      <p:grpSp>
        <p:nvGrpSpPr>
          <p:cNvPr id="15" name="Group 14">
            <a:extLst>
              <a:ext uri="{FF2B5EF4-FFF2-40B4-BE49-F238E27FC236}">
                <a16:creationId xmlns:a16="http://schemas.microsoft.com/office/drawing/2014/main" id="{539BA773-77D2-407B-A5E9-AB14F1365092}"/>
              </a:ext>
            </a:extLst>
          </p:cNvPr>
          <p:cNvGrpSpPr/>
          <p:nvPr/>
        </p:nvGrpSpPr>
        <p:grpSpPr>
          <a:xfrm>
            <a:off x="0" y="1052973"/>
            <a:ext cx="11903385" cy="2376027"/>
            <a:chOff x="0" y="1052973"/>
            <a:chExt cx="11903385" cy="2376027"/>
          </a:xfrm>
        </p:grpSpPr>
        <p:pic>
          <p:nvPicPr>
            <p:cNvPr id="16" name="Picture 2 1" descr="Image for post">
              <a:extLst>
                <a:ext uri="{FF2B5EF4-FFF2-40B4-BE49-F238E27FC236}">
                  <a16:creationId xmlns:a16="http://schemas.microsoft.com/office/drawing/2014/main" id="{397AFE73-6E11-4FC8-A082-28B6C7789E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052973"/>
              <a:ext cx="11903385" cy="23760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ECF211B-4490-469E-805E-D058C179D9A5}"/>
                </a:ext>
              </a:extLst>
            </p:cNvPr>
            <p:cNvSpPr/>
            <p:nvPr/>
          </p:nvSpPr>
          <p:spPr>
            <a:xfrm>
              <a:off x="8043483" y="2605635"/>
              <a:ext cx="3228722" cy="202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ectangle 17">
              <a:extLst>
                <a:ext uri="{FF2B5EF4-FFF2-40B4-BE49-F238E27FC236}">
                  <a16:creationId xmlns:a16="http://schemas.microsoft.com/office/drawing/2014/main" id="{7675F385-0DA0-4AB2-B27B-8769C8B452AC}"/>
                </a:ext>
              </a:extLst>
            </p:cNvPr>
            <p:cNvSpPr/>
            <p:nvPr/>
          </p:nvSpPr>
          <p:spPr>
            <a:xfrm>
              <a:off x="6131025" y="2554472"/>
              <a:ext cx="101986" cy="96471"/>
            </a:xfrm>
            <a:prstGeom prst="rect">
              <a:avLst/>
            </a:prstGeom>
            <a:solidFill>
              <a:srgbClr val="F8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9" name="Picture 18" descr="\documentclass{article}&#10;\usepackage{cancel}&#10;\usepackage{amsmath}&#10;\usepackage{xcolor}&#10;\pagestyle{empty}&#10;\begin{document}&#10;&#10;\begin{align*}&#10;\textrm{Cost}({Y},P) &amp;=  \frac{1}{m} ( -Y \log (P ) - (1-Y) \log (1 - P)&#10;\end{align*}&#10;&#10;\end{document}" title="IguanaTex Bitmap Display">
              <a:extLst>
                <a:ext uri="{FF2B5EF4-FFF2-40B4-BE49-F238E27FC236}">
                  <a16:creationId xmlns:a16="http://schemas.microsoft.com/office/drawing/2014/main" id="{EF202761-E9D2-4FA4-BD15-B389DDF96506}"/>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8043483" y="2523822"/>
              <a:ext cx="2948419" cy="284114"/>
            </a:xfrm>
            <a:prstGeom prst="rect">
              <a:avLst/>
            </a:prstGeom>
          </p:spPr>
        </p:pic>
      </p:grpSp>
    </p:spTree>
    <p:extLst>
      <p:ext uri="{BB962C8B-B14F-4D97-AF65-F5344CB8AC3E}">
        <p14:creationId xmlns:p14="http://schemas.microsoft.com/office/powerpoint/2010/main" val="2323453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ctrTitle"/>
          </p:nvPr>
        </p:nvSpPr>
        <p:spPr>
          <a:xfrm>
            <a:off x="1848465" y="3298722"/>
            <a:ext cx="8495070" cy="1784402"/>
          </a:xfrm>
        </p:spPr>
        <p:txBody>
          <a:bodyPr anchor="b">
            <a:normAutofit/>
          </a:bodyPr>
          <a:lstStyle/>
          <a:p>
            <a:r>
              <a:rPr lang="en-GB" sz="3600" dirty="0">
                <a:solidFill>
                  <a:srgbClr val="FFFFFF"/>
                </a:solidFill>
              </a:rPr>
              <a:t>End of Lesson</a:t>
            </a:r>
          </a:p>
        </p:txBody>
      </p:sp>
      <p:sp>
        <p:nvSpPr>
          <p:cNvPr id="58" name="Oval 5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81614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Mathematics of a Perceptron Machine Learning</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
        <p:nvSpPr>
          <p:cNvPr id="6" name="Title 1">
            <a:extLst>
              <a:ext uri="{FF2B5EF4-FFF2-40B4-BE49-F238E27FC236}">
                <a16:creationId xmlns:a16="http://schemas.microsoft.com/office/drawing/2014/main" id="{A6AF40E5-CFA9-49FC-ACDA-DB0F984CAF82}"/>
              </a:ext>
            </a:extLst>
          </p:cNvPr>
          <p:cNvSpPr txBox="1">
            <a:spLocks/>
          </p:cNvSpPr>
          <p:nvPr/>
        </p:nvSpPr>
        <p:spPr>
          <a:xfrm>
            <a:off x="786679" y="4220754"/>
            <a:ext cx="4208656" cy="54862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Linear Regression</a:t>
            </a:r>
          </a:p>
        </p:txBody>
      </p:sp>
    </p:spTree>
    <p:extLst>
      <p:ext uri="{BB962C8B-B14F-4D97-AF65-F5344CB8AC3E}">
        <p14:creationId xmlns:p14="http://schemas.microsoft.com/office/powerpoint/2010/main" val="1289672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31B8A-D9E3-4796-B80E-67FE827B7039}"/>
              </a:ext>
            </a:extLst>
          </p:cNvPr>
          <p:cNvSpPr>
            <a:spLocks noGrp="1"/>
          </p:cNvSpPr>
          <p:nvPr>
            <p:ph type="title"/>
          </p:nvPr>
        </p:nvSpPr>
        <p:spPr/>
        <p:txBody>
          <a:bodyPr/>
          <a:lstStyle/>
          <a:p>
            <a:r>
              <a:rPr lang="en-GB" dirty="0"/>
              <a:t>Linear Regression</a:t>
            </a:r>
          </a:p>
        </p:txBody>
      </p:sp>
      <p:sp>
        <p:nvSpPr>
          <p:cNvPr id="5" name="Content Placeholder 4">
            <a:extLst>
              <a:ext uri="{FF2B5EF4-FFF2-40B4-BE49-F238E27FC236}">
                <a16:creationId xmlns:a16="http://schemas.microsoft.com/office/drawing/2014/main" id="{EAE247AB-B146-4518-9D84-523DDDF73620}"/>
              </a:ext>
            </a:extLst>
          </p:cNvPr>
          <p:cNvSpPr>
            <a:spLocks noGrp="1"/>
          </p:cNvSpPr>
          <p:nvPr>
            <p:ph sz="half" idx="1"/>
          </p:nvPr>
        </p:nvSpPr>
        <p:spPr/>
        <p:txBody>
          <a:bodyPr/>
          <a:lstStyle/>
          <a:p>
            <a:r>
              <a:rPr lang="en-GB" dirty="0"/>
              <a:t>To formulate a learning problem mathematically, we need to defined: a model and a loss function</a:t>
            </a:r>
          </a:p>
          <a:p>
            <a:r>
              <a:rPr lang="en-GB" dirty="0"/>
              <a:t>For linear regression, the model consists of a </a:t>
            </a:r>
            <a:r>
              <a:rPr lang="en-GB" dirty="0">
                <a:solidFill>
                  <a:srgbClr val="FF0000"/>
                </a:solidFill>
              </a:rPr>
              <a:t>linear predictor function</a:t>
            </a:r>
            <a:r>
              <a:rPr lang="en-GB" dirty="0"/>
              <a:t>, which is mathematically written as: </a:t>
            </a:r>
          </a:p>
          <a:p>
            <a:endParaRPr lang="en-GB" dirty="0"/>
          </a:p>
          <a:p>
            <a:endParaRPr lang="en-GB" dirty="0"/>
          </a:p>
          <a:p>
            <a:endParaRPr lang="en-GB" dirty="0"/>
          </a:p>
          <a:p>
            <a:endParaRPr lang="en-GB" dirty="0"/>
          </a:p>
          <a:p>
            <a:endParaRPr lang="en-GB" dirty="0"/>
          </a:p>
        </p:txBody>
      </p:sp>
      <p:pic>
        <p:nvPicPr>
          <p:cNvPr id="3" name="Picture 2" descr="\documentclass{article}&#10;\usepackage{amsmath}&#10;\pagestyle{empty}&#10;\begin{document}&#10;&#10;&#10;$p = wx + b$&#10;&#10;\end{document}" title="IguanaTex Bitmap Display">
            <a:extLst>
              <a:ext uri="{FF2B5EF4-FFF2-40B4-BE49-F238E27FC236}">
                <a16:creationId xmlns:a16="http://schemas.microsoft.com/office/drawing/2014/main" id="{3604E1C1-D73C-4BE4-8209-637117D0D52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917241" y="3663415"/>
            <a:ext cx="1342628" cy="24639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7B7FB6-EF11-40A7-B4D9-16B12E373FD0}"/>
                  </a:ext>
                </a:extLst>
              </p:cNvPr>
              <p:cNvSpPr txBox="1"/>
              <p:nvPr/>
            </p:nvSpPr>
            <p:spPr>
              <a:xfrm>
                <a:off x="672461" y="4378645"/>
                <a:ext cx="4172874" cy="1785104"/>
              </a:xfrm>
              <a:prstGeom prst="rect">
                <a:avLst/>
              </a:prstGeom>
              <a:noFill/>
              <a:ln w="12700">
                <a:noFill/>
              </a:ln>
            </p:spPr>
            <p:txBody>
              <a:bodyPr wrap="square" rtlCol="0">
                <a:spAutoFit/>
              </a:bodyPr>
              <a:lstStyle/>
              <a:p>
                <a:r>
                  <a:rPr lang="en-GB" sz="1600" dirty="0"/>
                  <a:t>where</a:t>
                </a:r>
              </a:p>
              <a:p>
                <a:pPr marL="285750" indent="-285750">
                  <a:buFont typeface="Arial" panose="020B0604020202020204" pitchFamily="34" charset="0"/>
                  <a:buChar char="•"/>
                </a:pPr>
                <a14:m>
                  <m:oMath xmlns:m="http://schemas.openxmlformats.org/officeDocument/2006/math">
                    <m:r>
                      <a:rPr lang="en-GB" sz="1600" b="0" i="1" dirty="0" smtClean="0">
                        <a:latin typeface="Cambria Math" panose="02040503050406030204" pitchFamily="18" charset="0"/>
                      </a:rPr>
                      <m:t>𝑝</m:t>
                    </m:r>
                  </m:oMath>
                </a14:m>
                <a:r>
                  <a:rPr lang="en-GB" sz="1600" dirty="0"/>
                  <a:t> is the prediction</a:t>
                </a:r>
              </a:p>
              <a:p>
                <a:pPr marL="285750" indent="-285750">
                  <a:buFont typeface="Arial" panose="020B0604020202020204" pitchFamily="34" charset="0"/>
                  <a:buChar char="•"/>
                </a:pPr>
                <a14:m>
                  <m:oMath xmlns:m="http://schemas.openxmlformats.org/officeDocument/2006/math">
                    <m:r>
                      <a:rPr lang="en-GB" sz="1600" i="1" dirty="0" smtClean="0">
                        <a:latin typeface="Cambria Math" panose="02040503050406030204" pitchFamily="18" charset="0"/>
                      </a:rPr>
                      <m:t>𝑤</m:t>
                    </m:r>
                  </m:oMath>
                </a14:m>
                <a:r>
                  <a:rPr lang="en-GB" sz="1600" dirty="0"/>
                  <a:t> is the weight</a:t>
                </a:r>
              </a:p>
              <a:p>
                <a:pPr marL="285750" indent="-285750">
                  <a:buFont typeface="Arial" panose="020B0604020202020204" pitchFamily="34" charset="0"/>
                  <a:buChar char="•"/>
                </a:pPr>
                <a14:m>
                  <m:oMath xmlns:m="http://schemas.openxmlformats.org/officeDocument/2006/math">
                    <m:r>
                      <a:rPr lang="en-GB" sz="1600" i="1" dirty="0" smtClean="0">
                        <a:latin typeface="Cambria Math" panose="02040503050406030204" pitchFamily="18" charset="0"/>
                      </a:rPr>
                      <m:t>𝑏</m:t>
                    </m:r>
                  </m:oMath>
                </a14:m>
                <a:r>
                  <a:rPr lang="en-GB" sz="1600" dirty="0"/>
                  <a:t> is the bias</a:t>
                </a:r>
              </a:p>
              <a:p>
                <a:pPr marL="285750" indent="-285750">
                  <a:buFont typeface="Arial" panose="020B0604020202020204" pitchFamily="34" charset="0"/>
                  <a:buChar char="•"/>
                </a:pPr>
                <a14:m>
                  <m:oMath xmlns:m="http://schemas.openxmlformats.org/officeDocument/2006/math">
                    <m:r>
                      <a:rPr lang="en-GB" sz="1600" i="1" dirty="0" smtClean="0">
                        <a:latin typeface="Cambria Math" panose="02040503050406030204" pitchFamily="18" charset="0"/>
                      </a:rPr>
                      <m:t>𝑤</m:t>
                    </m:r>
                  </m:oMath>
                </a14:m>
                <a:r>
                  <a:rPr lang="en-GB" sz="1600" dirty="0"/>
                  <a:t> and </a:t>
                </a:r>
                <a14:m>
                  <m:oMath xmlns:m="http://schemas.openxmlformats.org/officeDocument/2006/math">
                    <m:r>
                      <a:rPr lang="en-GB" sz="1600" b="0" i="1" dirty="0" smtClean="0">
                        <a:latin typeface="Cambria Math" panose="02040503050406030204" pitchFamily="18" charset="0"/>
                      </a:rPr>
                      <m:t>𝑏</m:t>
                    </m:r>
                  </m:oMath>
                </a14:m>
                <a:r>
                  <a:rPr lang="en-GB" sz="1600" dirty="0"/>
                  <a:t> are the parameters, sometime denoted as </a:t>
                </a:r>
                <a14:m>
                  <m:oMath xmlns:m="http://schemas.openxmlformats.org/officeDocument/2006/math">
                    <m:r>
                      <a:rPr lang="en-GB" sz="1600" i="1" dirty="0" smtClean="0">
                        <a:latin typeface="Cambria Math" panose="02040503050406030204" pitchFamily="18" charset="0"/>
                        <a:ea typeface="Cambria Math" panose="02040503050406030204" pitchFamily="18" charset="0"/>
                      </a:rPr>
                      <m:t>𝜃</m:t>
                    </m:r>
                  </m:oMath>
                </a14:m>
                <a:endParaRPr lang="en-GB" sz="1600" dirty="0"/>
              </a:p>
              <a:p>
                <a:pPr algn="ctr"/>
                <a:endParaRPr lang="en-GB" sz="1400" dirty="0"/>
              </a:p>
            </p:txBody>
          </p:sp>
        </mc:Choice>
        <mc:Fallback xmlns="">
          <p:sp>
            <p:nvSpPr>
              <p:cNvPr id="9" name="TextBox 8">
                <a:extLst>
                  <a:ext uri="{FF2B5EF4-FFF2-40B4-BE49-F238E27FC236}">
                    <a16:creationId xmlns:a16="http://schemas.microsoft.com/office/drawing/2014/main" id="{2B7B7FB6-EF11-40A7-B4D9-16B12E373FD0}"/>
                  </a:ext>
                </a:extLst>
              </p:cNvPr>
              <p:cNvSpPr txBox="1">
                <a:spLocks noRot="1" noChangeAspect="1" noMove="1" noResize="1" noEditPoints="1" noAdjustHandles="1" noChangeArrowheads="1" noChangeShapeType="1" noTextEdit="1"/>
              </p:cNvSpPr>
              <p:nvPr/>
            </p:nvSpPr>
            <p:spPr>
              <a:xfrm>
                <a:off x="672461" y="4378645"/>
                <a:ext cx="4172874" cy="1785104"/>
              </a:xfrm>
              <a:prstGeom prst="rect">
                <a:avLst/>
              </a:prstGeom>
              <a:blipFill>
                <a:blip r:embed="rId4"/>
                <a:stretch>
                  <a:fillRect l="-730" t="-1024"/>
                </a:stretch>
              </a:blipFill>
              <a:ln w="12700">
                <a:noFill/>
              </a:ln>
            </p:spPr>
            <p:txBody>
              <a:bodyPr/>
              <a:lstStyle/>
              <a:p>
                <a:r>
                  <a:rPr lang="en-GB">
                    <a:noFill/>
                  </a:rPr>
                  <a:t> </a:t>
                </a:r>
              </a:p>
            </p:txBody>
          </p:sp>
        </mc:Fallback>
      </mc:AlternateContent>
      <p:pic>
        <p:nvPicPr>
          <p:cNvPr id="44034" name="Picture 2" descr="Linear Regression GIF">
            <a:extLst>
              <a:ext uri="{FF2B5EF4-FFF2-40B4-BE49-F238E27FC236}">
                <a16:creationId xmlns:a16="http://schemas.microsoft.com/office/drawing/2014/main" id="{C0DF721E-B6ED-4F90-87EB-05EEA47214C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59827" y="1422911"/>
            <a:ext cx="5131048" cy="3848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A5BE64-158D-4721-9A7E-0980234613CB}"/>
              </a:ext>
            </a:extLst>
          </p:cNvPr>
          <p:cNvSpPr txBox="1"/>
          <p:nvPr/>
        </p:nvSpPr>
        <p:spPr>
          <a:xfrm>
            <a:off x="6798227" y="5693920"/>
            <a:ext cx="4354935" cy="461665"/>
          </a:xfrm>
          <a:prstGeom prst="rect">
            <a:avLst/>
          </a:prstGeom>
          <a:noFill/>
          <a:ln w="12700">
            <a:noFill/>
          </a:ln>
        </p:spPr>
        <p:txBody>
          <a:bodyPr wrap="square">
            <a:spAutoFit/>
          </a:bodyPr>
          <a:lstStyle/>
          <a:p>
            <a:pPr algn="ctr"/>
            <a:r>
              <a:rPr lang="en-GB" sz="1200" dirty="0">
                <a:latin typeface="Arial Nova" panose="020B0504020202020204" pitchFamily="34" charset="0"/>
              </a:rPr>
              <a:t>Try this Graphic Calculator</a:t>
            </a:r>
          </a:p>
          <a:p>
            <a:pPr algn="ctr"/>
            <a:r>
              <a:rPr lang="en-GB" sz="1200" dirty="0">
                <a:latin typeface="Arial Nova" panose="020B0504020202020204" pitchFamily="34" charset="0"/>
                <a:hlinkClick r:id="rId6"/>
              </a:rPr>
              <a:t>https://www.desmos.com/calculator</a:t>
            </a:r>
            <a:endParaRPr lang="en-GB" sz="1200" dirty="0">
              <a:latin typeface="Arial Nova" panose="020B0504020202020204" pitchFamily="34" charset="0"/>
            </a:endParaRPr>
          </a:p>
        </p:txBody>
      </p:sp>
    </p:spTree>
    <p:extLst>
      <p:ext uri="{BB962C8B-B14F-4D97-AF65-F5344CB8AC3E}">
        <p14:creationId xmlns:p14="http://schemas.microsoft.com/office/powerpoint/2010/main" val="111893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120B-13CE-4FF2-9F2C-04A79922150B}"/>
              </a:ext>
            </a:extLst>
          </p:cNvPr>
          <p:cNvSpPr>
            <a:spLocks noGrp="1"/>
          </p:cNvSpPr>
          <p:nvPr>
            <p:ph type="title"/>
          </p:nvPr>
        </p:nvSpPr>
        <p:spPr/>
        <p:txBody>
          <a:bodyPr/>
          <a:lstStyle/>
          <a:p>
            <a:r>
              <a:rPr lang="en-GB" dirty="0"/>
              <a:t>Linear Regression: Multivariable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BF01138-5811-4E6D-B7BD-19FB434E2010}"/>
                  </a:ext>
                </a:extLst>
              </p:cNvPr>
              <p:cNvSpPr>
                <a:spLocks noGrp="1"/>
              </p:cNvSpPr>
              <p:nvPr>
                <p:ph sz="half" idx="1"/>
              </p:nvPr>
            </p:nvSpPr>
            <p:spPr/>
            <p:txBody>
              <a:bodyPr/>
              <a:lstStyle/>
              <a:p>
                <a:r>
                  <a:rPr lang="en-GB" dirty="0"/>
                  <a:t>Suppose we have multiple inputs </a:t>
                </a:r>
                <a14:m>
                  <m:oMath xmlns:m="http://schemas.openxmlformats.org/officeDocument/2006/math">
                    <m:sSub>
                      <m:sSubPr>
                        <m:ctrlPr>
                          <a:rPr lang="en-GB" i="1" smtClean="0">
                            <a:latin typeface="Cambria Math" panose="02040503050406030204" pitchFamily="18" charset="0"/>
                          </a:rPr>
                        </m:ctrlPr>
                      </m:sSubPr>
                      <m:e>
                        <m:r>
                          <a:rPr lang="en-GB" smtClean="0">
                            <a:latin typeface="Cambria Math" panose="02040503050406030204" pitchFamily="18" charset="0"/>
                          </a:rPr>
                          <m:t>𝑥</m:t>
                        </m:r>
                      </m:e>
                      <m:sub>
                        <m:r>
                          <a:rPr lang="en-GB" smtClean="0">
                            <a:latin typeface="Cambria Math" panose="02040503050406030204" pitchFamily="18" charset="0"/>
                          </a:rPr>
                          <m:t>1</m:t>
                        </m:r>
                      </m:sub>
                    </m:sSub>
                    <m:r>
                      <a:rPr lang="en-GB"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𝑥</m:t>
                        </m:r>
                      </m:e>
                      <m:sub>
                        <m:r>
                          <m:rPr>
                            <m:sty m:val="p"/>
                          </m:rPr>
                          <a:rPr lang="en-GB" smtClean="0">
                            <a:latin typeface="Cambria Math" panose="02040503050406030204" pitchFamily="18" charset="0"/>
                          </a:rPr>
                          <m:t>N</m:t>
                        </m:r>
                      </m:sub>
                    </m:sSub>
                  </m:oMath>
                </a14:m>
                <a:r>
                  <a:rPr lang="en-GB" dirty="0"/>
                  <a:t>. This is referred to as </a:t>
                </a:r>
                <a:r>
                  <a:rPr lang="en-GB" dirty="0">
                    <a:solidFill>
                      <a:srgbClr val="FF0000"/>
                    </a:solidFill>
                  </a:rPr>
                  <a:t>multivariable regression</a:t>
                </a:r>
                <a:r>
                  <a:rPr lang="en-GB" dirty="0"/>
                  <a:t>, which is mathematically written as </a:t>
                </a:r>
              </a:p>
              <a:p>
                <a:endParaRPr lang="en-GB" dirty="0"/>
              </a:p>
              <a:p>
                <a:endParaRPr lang="en-GB" dirty="0"/>
              </a:p>
            </p:txBody>
          </p:sp>
        </mc:Choice>
        <mc:Fallback xmlns="">
          <p:sp>
            <p:nvSpPr>
              <p:cNvPr id="4" name="Content Placeholder 3">
                <a:extLst>
                  <a:ext uri="{FF2B5EF4-FFF2-40B4-BE49-F238E27FC236}">
                    <a16:creationId xmlns:a16="http://schemas.microsoft.com/office/drawing/2014/main" id="{EBF01138-5811-4E6D-B7BD-19FB434E2010}"/>
                  </a:ext>
                </a:extLst>
              </p:cNvPr>
              <p:cNvSpPr>
                <a:spLocks noGrp="1" noRot="1" noChangeAspect="1" noMove="1" noResize="1" noEditPoints="1" noAdjustHandles="1" noChangeArrowheads="1" noChangeShapeType="1" noTextEdit="1"/>
              </p:cNvSpPr>
              <p:nvPr>
                <p:ph sz="half" idx="1"/>
              </p:nvPr>
            </p:nvSpPr>
            <p:spPr>
              <a:blipFill>
                <a:blip r:embed="rId5"/>
                <a:stretch>
                  <a:fillRect l="-986" t="-607" r="-21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Content Placeholder 18">
                <a:extLst>
                  <a:ext uri="{FF2B5EF4-FFF2-40B4-BE49-F238E27FC236}">
                    <a16:creationId xmlns:a16="http://schemas.microsoft.com/office/drawing/2014/main" id="{A6842F3A-39DD-4E8C-BAD7-71F5F7E4A75A}"/>
                  </a:ext>
                </a:extLst>
              </p:cNvPr>
              <p:cNvSpPr>
                <a:spLocks noGrp="1"/>
              </p:cNvSpPr>
              <p:nvPr>
                <p:ph sz="half" idx="2"/>
              </p:nvPr>
            </p:nvSpPr>
            <p:spPr/>
            <p:txBody>
              <a:bodyPr/>
              <a:lstStyle/>
              <a:p>
                <a:r>
                  <a:rPr lang="en-GB" dirty="0"/>
                  <a:t>Taking the multiple inputs in a </a:t>
                </a:r>
                <a:r>
                  <a:rPr lang="en-GB" dirty="0">
                    <a:solidFill>
                      <a:srgbClr val="FF0000"/>
                    </a:solidFill>
                  </a:rPr>
                  <a:t>vector</a:t>
                </a:r>
                <a:r>
                  <a:rPr lang="en-GB" dirty="0"/>
                  <a:t> </a:t>
                </a:r>
                <a14:m>
                  <m:oMath xmlns:m="http://schemas.openxmlformats.org/officeDocument/2006/math">
                    <m:r>
                      <a:rPr lang="en-GB" smtClean="0">
                        <a:latin typeface="Cambria Math" panose="02040503050406030204" pitchFamily="18" charset="0"/>
                      </a:rPr>
                      <m:t>𝑥</m:t>
                    </m:r>
                    <m:r>
                      <a:rPr lang="en-GB" smtClean="0">
                        <a:latin typeface="Cambria Math" panose="02040503050406030204" pitchFamily="18" charset="0"/>
                      </a:rPr>
                      <m:t>∈</m:t>
                    </m:r>
                    <m:sSup>
                      <m:sSupPr>
                        <m:ctrlPr>
                          <a:rPr lang="en-GB" i="1" smtClean="0">
                            <a:latin typeface="Cambria Math" panose="02040503050406030204" pitchFamily="18" charset="0"/>
                          </a:rPr>
                        </m:ctrlPr>
                      </m:sSupPr>
                      <m:e>
                        <m:r>
                          <a:rPr lang="en-GB">
                            <a:latin typeface="Cambria Math" panose="02040503050406030204" pitchFamily="18" charset="0"/>
                          </a:rPr>
                          <m:t>ℝ</m:t>
                        </m:r>
                      </m:e>
                      <m:sup>
                        <m:r>
                          <a:rPr lang="en-GB" smtClean="0">
                            <a:latin typeface="Cambria Math" panose="02040503050406030204" pitchFamily="18" charset="0"/>
                          </a:rPr>
                          <m:t>𝑁</m:t>
                        </m:r>
                      </m:sup>
                    </m:sSup>
                  </m:oMath>
                </a14:m>
                <a:r>
                  <a:rPr lang="en-GB" dirty="0"/>
                  <a:t> as input and predict the value of a scalar </a:t>
                </a:r>
                <a14:m>
                  <m:oMath xmlns:m="http://schemas.openxmlformats.org/officeDocument/2006/math">
                    <m:r>
                      <a:rPr lang="en-GB" smtClean="0">
                        <a:latin typeface="Cambria Math" panose="02040503050406030204" pitchFamily="18" charset="0"/>
                      </a:rPr>
                      <m:t>𝑦</m:t>
                    </m:r>
                    <m:r>
                      <a:rPr lang="en-GB">
                        <a:latin typeface="Cambria Math" panose="02040503050406030204" pitchFamily="18" charset="0"/>
                      </a:rPr>
                      <m:t>∈</m:t>
                    </m:r>
                    <m:r>
                      <a:rPr lang="en-GB">
                        <a:latin typeface="Cambria Math" panose="02040503050406030204" pitchFamily="18" charset="0"/>
                      </a:rPr>
                      <m:t>ℝ</m:t>
                    </m:r>
                  </m:oMath>
                </a14:m>
                <a:r>
                  <a:rPr lang="en-GB" dirty="0"/>
                  <a:t> as its output. Let </a:t>
                </a:r>
                <a14:m>
                  <m:oMath xmlns:m="http://schemas.openxmlformats.org/officeDocument/2006/math">
                    <m:r>
                      <a:rPr lang="en-GB" i="1" dirty="0">
                        <a:latin typeface="Cambria Math" panose="02040503050406030204" pitchFamily="18" charset="0"/>
                      </a:rPr>
                      <m:t>𝑝</m:t>
                    </m:r>
                  </m:oMath>
                </a14:m>
                <a:r>
                  <a:rPr lang="en-GB" dirty="0"/>
                  <a:t> be the predicted value, we can write the linear function in vector form</a:t>
                </a:r>
              </a:p>
              <a:p>
                <a:endParaRPr lang="en-GB" sz="1100" dirty="0"/>
              </a:p>
              <a:p>
                <a:endParaRPr lang="en-GB" dirty="0"/>
              </a:p>
              <a:p>
                <a:pPr marL="457200" lvl="1" indent="0">
                  <a:buNone/>
                </a:pPr>
                <a:endParaRPr lang="en-GB" dirty="0"/>
              </a:p>
              <a:p>
                <a:pPr marL="457200" lvl="1" indent="0">
                  <a:buNone/>
                </a:pPr>
                <a:endParaRPr lang="en-GB" dirty="0"/>
              </a:p>
              <a:p>
                <a:pPr marL="457200" lvl="1" indent="0">
                  <a:buNone/>
                </a:pPr>
                <a:r>
                  <a:rPr lang="en-GB" dirty="0"/>
                  <a:t>where </a:t>
                </a:r>
                <a14:m>
                  <m:oMath xmlns:m="http://schemas.openxmlformats.org/officeDocument/2006/math">
                    <m:r>
                      <m:rPr>
                        <m:sty m:val="p"/>
                      </m:rPr>
                      <a:rPr lang="en-GB" b="0" i="0" smtClean="0">
                        <a:latin typeface="Cambria Math" panose="02040503050406030204" pitchFamily="18" charset="0"/>
                      </a:rPr>
                      <m:t>w</m:t>
                    </m:r>
                    <m:r>
                      <a:rPr lang="en-GB">
                        <a:latin typeface="Cambria Math" panose="02040503050406030204" pitchFamily="18" charset="0"/>
                      </a:rPr>
                      <m:t>∈</m:t>
                    </m:r>
                    <m:sSup>
                      <m:sSupPr>
                        <m:ctrlPr>
                          <a:rPr lang="en-GB" i="1">
                            <a:latin typeface="Cambria Math" panose="02040503050406030204" pitchFamily="18" charset="0"/>
                          </a:rPr>
                        </m:ctrlPr>
                      </m:sSupPr>
                      <m:e>
                        <m:r>
                          <a:rPr lang="en-GB">
                            <a:latin typeface="Cambria Math" panose="02040503050406030204" pitchFamily="18" charset="0"/>
                          </a:rPr>
                          <m:t>ℝ</m:t>
                        </m:r>
                      </m:e>
                      <m:sup>
                        <m:r>
                          <a:rPr lang="en-GB">
                            <a:latin typeface="Cambria Math" panose="02040503050406030204" pitchFamily="18" charset="0"/>
                          </a:rPr>
                          <m:t>𝑁</m:t>
                        </m:r>
                      </m:sup>
                    </m:sSup>
                    <m:r>
                      <a:rPr lang="en-GB" b="0" i="0" smtClean="0">
                        <a:latin typeface="Cambria Math" panose="02040503050406030204" pitchFamily="18" charset="0"/>
                      </a:rPr>
                      <m:t> </m:t>
                    </m:r>
                  </m:oMath>
                </a14:m>
                <a:r>
                  <a:rPr lang="en-GB" dirty="0"/>
                  <a:t>is a vector of parameters</a:t>
                </a:r>
              </a:p>
            </p:txBody>
          </p:sp>
        </mc:Choice>
        <mc:Fallback>
          <p:sp>
            <p:nvSpPr>
              <p:cNvPr id="19" name="Content Placeholder 18">
                <a:extLst>
                  <a:ext uri="{FF2B5EF4-FFF2-40B4-BE49-F238E27FC236}">
                    <a16:creationId xmlns:a16="http://schemas.microsoft.com/office/drawing/2014/main" id="{A6842F3A-39DD-4E8C-BAD7-71F5F7E4A75A}"/>
                  </a:ext>
                </a:extLst>
              </p:cNvPr>
              <p:cNvSpPr>
                <a:spLocks noGrp="1" noRot="1" noChangeAspect="1" noMove="1" noResize="1" noEditPoints="1" noAdjustHandles="1" noChangeArrowheads="1" noChangeShapeType="1" noTextEdit="1"/>
              </p:cNvSpPr>
              <p:nvPr>
                <p:ph sz="half" idx="2"/>
              </p:nvPr>
            </p:nvSpPr>
            <p:spPr>
              <a:blipFill>
                <a:blip r:embed="rId6"/>
                <a:stretch>
                  <a:fillRect l="-767" t="-607"/>
                </a:stretch>
              </a:blipFill>
            </p:spPr>
            <p:txBody>
              <a:bodyPr/>
              <a:lstStyle/>
              <a:p>
                <a:r>
                  <a:rPr lang="en-GB">
                    <a:noFill/>
                  </a:rPr>
                  <a:t> </a:t>
                </a:r>
              </a:p>
            </p:txBody>
          </p:sp>
        </mc:Fallback>
      </mc:AlternateContent>
      <p:pic>
        <p:nvPicPr>
          <p:cNvPr id="5" name="Picture 4" descr="\documentclass{article}&#10;\usepackage{amsmath}&#10;\pagestyle{empty}&#10;\begin{document}&#10;&#10;\begin{equation*}&#10;\begin{split}&#10;p &amp; = \sum_{i=0}^n w_jx_j \\&#10; &amp; = \sum_{j=1}^n w_jx_j + w_0 \\&#10; &amp; = \sum_{j=1}^n w_jx_j + b&#10;\end{split}&#10;\end{equation*}&#10;&#10;\end{document}" title="IguanaTex Bitmap Display">
            <a:extLst>
              <a:ext uri="{FF2B5EF4-FFF2-40B4-BE49-F238E27FC236}">
                <a16:creationId xmlns:a16="http://schemas.microsoft.com/office/drawing/2014/main" id="{81005263-2891-4A43-9206-F175AA0E653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555592" y="2554332"/>
            <a:ext cx="2200838" cy="2693643"/>
          </a:xfrm>
          <a:prstGeom prst="rect">
            <a:avLst/>
          </a:prstGeom>
        </p:spPr>
      </p:pic>
      <p:pic>
        <p:nvPicPr>
          <p:cNvPr id="7" name="Picture 6" descr="\documentclass{article}&#10;\usepackage{amsmath}&#10;\pagestyle{empty}&#10;\begin{document}&#10;&#10;\begin{equation*}&#10;\begin{split}&#10;p &amp; =w^\top x  \\&#10;h_\theta(x) &amp;= \theta^{\top} x&#10;\end{split}&#10;\end{equation*}&#10;&#10;\end{document}" title="IguanaTex Bitmap Display">
            <a:extLst>
              <a:ext uri="{FF2B5EF4-FFF2-40B4-BE49-F238E27FC236}">
                <a16:creationId xmlns:a16="http://schemas.microsoft.com/office/drawing/2014/main" id="{D2ABD11E-1755-49F5-B1AE-D0E74E5F25C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505343" y="2601643"/>
            <a:ext cx="1558858" cy="782782"/>
          </a:xfrm>
          <a:prstGeom prst="rect">
            <a:avLst/>
          </a:prstGeom>
        </p:spPr>
      </p:pic>
      <p:pic>
        <p:nvPicPr>
          <p:cNvPr id="68" name="Picture 67">
            <a:extLst>
              <a:ext uri="{FF2B5EF4-FFF2-40B4-BE49-F238E27FC236}">
                <a16:creationId xmlns:a16="http://schemas.microsoft.com/office/drawing/2014/main" id="{35169CB6-DD99-48D0-81B8-18D73C459A17}"/>
              </a:ext>
            </a:extLst>
          </p:cNvPr>
          <p:cNvPicPr>
            <a:picLocks noChangeAspect="1"/>
          </p:cNvPicPr>
          <p:nvPr/>
        </p:nvPicPr>
        <p:blipFill>
          <a:blip r:embed="rId9"/>
          <a:stretch>
            <a:fillRect/>
          </a:stretch>
        </p:blipFill>
        <p:spPr>
          <a:xfrm>
            <a:off x="6701114" y="4502482"/>
            <a:ext cx="4980904" cy="2096251"/>
          </a:xfrm>
          <a:prstGeom prst="rect">
            <a:avLst/>
          </a:prstGeom>
        </p:spPr>
      </p:pic>
      <p:sp>
        <p:nvSpPr>
          <p:cNvPr id="9" name="TextBox 8">
            <a:extLst>
              <a:ext uri="{FF2B5EF4-FFF2-40B4-BE49-F238E27FC236}">
                <a16:creationId xmlns:a16="http://schemas.microsoft.com/office/drawing/2014/main" id="{C0896F43-EF9A-4054-B3C1-841A6647A7DA}"/>
              </a:ext>
            </a:extLst>
          </p:cNvPr>
          <p:cNvSpPr txBox="1"/>
          <p:nvPr/>
        </p:nvSpPr>
        <p:spPr>
          <a:xfrm>
            <a:off x="0" y="6581001"/>
            <a:ext cx="4632467" cy="276999"/>
          </a:xfrm>
          <a:prstGeom prst="rect">
            <a:avLst/>
          </a:prstGeom>
          <a:noFill/>
          <a:ln w="12700">
            <a:noFill/>
          </a:ln>
        </p:spPr>
        <p:txBody>
          <a:bodyPr wrap="square">
            <a:spAutoFit/>
          </a:bodyPr>
          <a:lstStyle/>
          <a:p>
            <a:r>
              <a:rPr lang="en-GB" sz="1200" dirty="0">
                <a:latin typeface="Arial Nova" panose="020B0504020202020204" pitchFamily="34" charset="0"/>
              </a:rPr>
              <a:t>Deeper reading: </a:t>
            </a:r>
            <a:r>
              <a:rPr lang="en-GB" sz="1200" dirty="0">
                <a:latin typeface="Arial Nova" panose="020B0504020202020204" pitchFamily="34" charset="0"/>
                <a:hlinkClick r:id="rId10"/>
              </a:rPr>
              <a:t>https://brilliant.org/wiki/multivariate-regression/</a:t>
            </a:r>
            <a:endParaRPr lang="en-GB" sz="1200" dirty="0">
              <a:latin typeface="Arial Nova" panose="020B0504020202020204" pitchFamily="34" charset="0"/>
            </a:endParaRPr>
          </a:p>
        </p:txBody>
      </p:sp>
    </p:spTree>
    <p:extLst>
      <p:ext uri="{BB962C8B-B14F-4D97-AF65-F5344CB8AC3E}">
        <p14:creationId xmlns:p14="http://schemas.microsoft.com/office/powerpoint/2010/main" val="322036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7170">
            <a:extLst>
              <a:ext uri="{FF2B5EF4-FFF2-40B4-BE49-F238E27FC236}">
                <a16:creationId xmlns:a16="http://schemas.microsoft.com/office/drawing/2014/main" id="{B4C210E4-AF9A-4086-A60F-C0505C50AF7A}"/>
              </a:ext>
            </a:extLst>
          </p:cNvPr>
          <p:cNvPicPr>
            <a:picLocks noChangeAspect="1"/>
          </p:cNvPicPr>
          <p:nvPr/>
        </p:nvPicPr>
        <p:blipFill>
          <a:blip r:embed="rId8"/>
          <a:stretch>
            <a:fillRect/>
          </a:stretch>
        </p:blipFill>
        <p:spPr>
          <a:xfrm>
            <a:off x="6431100" y="2298934"/>
            <a:ext cx="4695670" cy="2516816"/>
          </a:xfrm>
          <a:prstGeom prst="rect">
            <a:avLst/>
          </a:prstGeom>
        </p:spPr>
      </p:pic>
      <p:sp>
        <p:nvSpPr>
          <p:cNvPr id="2" name="Title 1">
            <a:extLst>
              <a:ext uri="{FF2B5EF4-FFF2-40B4-BE49-F238E27FC236}">
                <a16:creationId xmlns:a16="http://schemas.microsoft.com/office/drawing/2014/main" id="{DD84F429-1092-4E6C-8E9C-A134CBE9751D}"/>
              </a:ext>
            </a:extLst>
          </p:cNvPr>
          <p:cNvSpPr>
            <a:spLocks noGrp="1"/>
          </p:cNvSpPr>
          <p:nvPr>
            <p:ph type="title"/>
          </p:nvPr>
        </p:nvSpPr>
        <p:spPr/>
        <p:txBody>
          <a:bodyPr/>
          <a:lstStyle/>
          <a:p>
            <a:r>
              <a:rPr lang="en-GB" dirty="0"/>
              <a:t>Linear Regression: Loss Function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A341028-B098-49E1-A305-D6A4B7F420AB}"/>
                  </a:ext>
                </a:extLst>
              </p:cNvPr>
              <p:cNvSpPr>
                <a:spLocks noGrp="1"/>
              </p:cNvSpPr>
              <p:nvPr>
                <p:ph sz="half" idx="1"/>
              </p:nvPr>
            </p:nvSpPr>
            <p:spPr/>
            <p:txBody>
              <a:bodyPr>
                <a:normAutofit/>
              </a:bodyPr>
              <a:lstStyle/>
              <a:p>
                <a:r>
                  <a:rPr lang="en-GB" dirty="0"/>
                  <a:t>To define loss function, it is assume that our training data defined by features (</a:t>
                </a:r>
                <a14:m>
                  <m:oMath xmlns:m="http://schemas.openxmlformats.org/officeDocument/2006/math">
                    <m:r>
                      <a:rPr lang="en-GB" b="0" i="1" smtClean="0">
                        <a:latin typeface="Cambria Math" panose="02040503050406030204" pitchFamily="18" charset="0"/>
                        <a:ea typeface="Cambria Math" panose="02040503050406030204" pitchFamily="18" charset="0"/>
                      </a:rPr>
                      <m:t>𝑥</m:t>
                    </m:r>
                  </m:oMath>
                </a14:m>
                <a:r>
                  <a:rPr lang="en-GB" dirty="0"/>
                  <a:t>) and target values (</a:t>
                </a:r>
                <a14:m>
                  <m:oMath xmlns:m="http://schemas.openxmlformats.org/officeDocument/2006/math">
                    <m:r>
                      <a:rPr lang="en-GB" b="0" i="1" smtClean="0">
                        <a:latin typeface="Cambria Math" panose="02040503050406030204" pitchFamily="18" charset="0"/>
                        <a:ea typeface="Cambria Math" panose="02040503050406030204" pitchFamily="18" charset="0"/>
                      </a:rPr>
                      <m:t>𝑦</m:t>
                    </m:r>
                    <m:r>
                      <a:rPr lang="en-GB" i="1">
                        <a:latin typeface="Cambria Math" panose="02040503050406030204" pitchFamily="18" charset="0"/>
                        <a:ea typeface="Cambria Math" panose="02040503050406030204" pitchFamily="18" charset="0"/>
                      </a:rPr>
                      <m:t> </m:t>
                    </m:r>
                  </m:oMath>
                </a14:m>
                <a:r>
                  <a:rPr lang="en-GB" dirty="0"/>
                  <a:t>) has been generated or follows a </a:t>
                </a:r>
                <a:r>
                  <a:rPr lang="en-GB" dirty="0">
                    <a:solidFill>
                      <a:srgbClr val="FF0000"/>
                    </a:solidFill>
                  </a:rPr>
                  <a:t>Normal distribution (a bell-shaped curve)</a:t>
                </a:r>
                <a:r>
                  <a:rPr lang="en-GB" dirty="0"/>
                  <a:t>; known as Gaussian Prior in Bayesian terms.</a:t>
                </a:r>
              </a:p>
              <a:p>
                <a:endParaRPr lang="en-GB" dirty="0"/>
              </a:p>
              <a:p>
                <a:endParaRPr lang="en-GB" dirty="0"/>
              </a:p>
              <a:p>
                <a:endParaRPr lang="en-GB" dirty="0"/>
              </a:p>
              <a:p>
                <a:r>
                  <a:rPr lang="en-GB" dirty="0"/>
                  <a:t>So, when we predict the target value (</a:t>
                </a:r>
                <a14:m>
                  <m:oMath xmlns:m="http://schemas.openxmlformats.org/officeDocument/2006/math">
                    <m:r>
                      <a:rPr lang="en-GB" b="0" i="1" smtClean="0">
                        <a:latin typeface="Cambria Math" panose="02040503050406030204" pitchFamily="18" charset="0"/>
                      </a:rPr>
                      <m:t>𝑝</m:t>
                    </m:r>
                  </m:oMath>
                </a14:m>
                <a:r>
                  <a:rPr lang="en-GB" dirty="0"/>
                  <a:t>), the actual value (</a:t>
                </a:r>
                <a14:m>
                  <m:oMath xmlns:m="http://schemas.openxmlformats.org/officeDocument/2006/math">
                    <m:r>
                      <a:rPr lang="en-GB" b="0" i="1" smtClean="0">
                        <a:latin typeface="Cambria Math" panose="02040503050406030204" pitchFamily="18" charset="0"/>
                      </a:rPr>
                      <m:t>𝑦</m:t>
                    </m:r>
                  </m:oMath>
                </a14:m>
                <a:r>
                  <a:rPr lang="en-GB" dirty="0"/>
                  <a:t>) follows a Normal distributed, thus mathematically is written as</a:t>
                </a:r>
              </a:p>
              <a:p>
                <a:endParaRPr lang="en-GB" dirty="0"/>
              </a:p>
              <a:p>
                <a:endParaRPr lang="en-GB" dirty="0"/>
              </a:p>
              <a:p>
                <a:endParaRPr lang="en-GB" dirty="0"/>
              </a:p>
            </p:txBody>
          </p:sp>
        </mc:Choice>
        <mc:Fallback>
          <p:sp>
            <p:nvSpPr>
              <p:cNvPr id="4" name="Content Placeholder 3">
                <a:extLst>
                  <a:ext uri="{FF2B5EF4-FFF2-40B4-BE49-F238E27FC236}">
                    <a16:creationId xmlns:a16="http://schemas.microsoft.com/office/drawing/2014/main" id="{1A341028-B098-49E1-A305-D6A4B7F420AB}"/>
                  </a:ext>
                </a:extLst>
              </p:cNvPr>
              <p:cNvSpPr>
                <a:spLocks noGrp="1" noRot="1" noChangeAspect="1" noMove="1" noResize="1" noEditPoints="1" noAdjustHandles="1" noChangeArrowheads="1" noChangeShapeType="1" noTextEdit="1"/>
              </p:cNvSpPr>
              <p:nvPr>
                <p:ph sz="half" idx="1"/>
              </p:nvPr>
            </p:nvSpPr>
            <p:spPr>
              <a:blipFill>
                <a:blip r:embed="rId9"/>
                <a:stretch>
                  <a:fillRect l="-657" t="-607" r="-1752"/>
                </a:stretch>
              </a:blipFill>
            </p:spPr>
            <p:txBody>
              <a:bodyPr/>
              <a:lstStyle/>
              <a:p>
                <a:r>
                  <a:rPr lang="en-GB">
                    <a:noFill/>
                  </a:rPr>
                  <a:t> </a:t>
                </a:r>
              </a:p>
            </p:txBody>
          </p:sp>
        </mc:Fallback>
      </mc:AlternateContent>
      <p:pic>
        <p:nvPicPr>
          <p:cNvPr id="5" name="Picture 4" descr="\documentclass{article}&#10;\usepackage{amsmath}&#10;\pagestyle{empty}&#10;\begin{document}&#10;&#10;&#10;$P(y|x)=\mathcal{N}(y; p,\sigma^2)$&#10;&#10;\end{document}" title="IguanaTex Bitmap Display">
            <a:extLst>
              <a:ext uri="{FF2B5EF4-FFF2-40B4-BE49-F238E27FC236}">
                <a16:creationId xmlns:a16="http://schemas.microsoft.com/office/drawing/2014/main" id="{D17710E6-E08E-4E6D-A8D0-93A9304097E9}"/>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422859" y="5558113"/>
            <a:ext cx="2462323" cy="300037"/>
          </a:xfrm>
          <a:prstGeom prst="rect">
            <a:avLst/>
          </a:prstGeom>
        </p:spPr>
      </p:pic>
      <p:pic>
        <p:nvPicPr>
          <p:cNvPr id="7185" name="Picture 7184" descr="\documentclass{article}&#10;\usepackage{amsmath}&#10;\pagestyle{empty}&#10;\begin{document}&#10;&#10;&#10;$&#10;\mathcal{N}(x; \mu,\sigma^2)=\sqrt{\frac{1}{2\pi\sigma^2} } \times e^{-\frac{1}{2\sigma^2}(x-\mu)^2}&#10;$&#10;&#10;\end{document}" title="IguanaTex Bitmap Display">
            <a:extLst>
              <a:ext uri="{FF2B5EF4-FFF2-40B4-BE49-F238E27FC236}">
                <a16:creationId xmlns:a16="http://schemas.microsoft.com/office/drawing/2014/main" id="{ABA0C247-E585-4968-8420-56E6E0416F89}"/>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833044" y="3056163"/>
            <a:ext cx="4294400" cy="501179"/>
          </a:xfrm>
          <a:prstGeom prst="rect">
            <a:avLst/>
          </a:prstGeom>
        </p:spPr>
      </p:pic>
      <p:pic>
        <p:nvPicPr>
          <p:cNvPr id="7174" name="Picture 7173" descr="\documentclass{article}&#10;\usepackage{amsmath}&#10;\pagestyle{empty}&#10;\begin{document}&#10;&#10;&#10;$&#10;\mathcal{N}(x;\mu=0,\sigma^2=1)&#10;$&#10;&#10;\end{document}" title="IguanaTex Bitmap Display">
            <a:extLst>
              <a:ext uri="{FF2B5EF4-FFF2-40B4-BE49-F238E27FC236}">
                <a16:creationId xmlns:a16="http://schemas.microsoft.com/office/drawing/2014/main" id="{A7D69CC5-6EAE-43CA-A076-FD535C96AD4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9482542" y="2566469"/>
            <a:ext cx="1926857" cy="245486"/>
          </a:xfrm>
          <a:prstGeom prst="rect">
            <a:avLst/>
          </a:prstGeom>
        </p:spPr>
      </p:pic>
      <p:pic>
        <p:nvPicPr>
          <p:cNvPr id="7168" name="Picture 7167" descr="\documentclass{article}&#10;\usepackage{amsmath}&#10;\pagestyle{empty}&#10;\begin{document}&#10;&#10;&#10;$&#10;\mu=0&#10;$&#10;&#10;\end{document}" title="IguanaTex Bitmap Display">
            <a:extLst>
              <a:ext uri="{FF2B5EF4-FFF2-40B4-BE49-F238E27FC236}">
                <a16:creationId xmlns:a16="http://schemas.microsoft.com/office/drawing/2014/main" id="{97C79CEA-DF89-4D46-B3DF-D9F8A3D7DE09}"/>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8666377" y="4906901"/>
            <a:ext cx="541714" cy="200229"/>
          </a:xfrm>
          <a:prstGeom prst="rect">
            <a:avLst/>
          </a:prstGeom>
        </p:spPr>
      </p:pic>
      <p:pic>
        <p:nvPicPr>
          <p:cNvPr id="62" name="Picture 61" descr="\documentclass{article}&#10;\usepackage{amsmath}&#10;\pagestyle{empty}&#10;\begin{document}&#10;&#10;&#10;$&#10;x&#10;$&#10;&#10;\end{document}" title="IguanaTex Bitmap Display">
            <a:extLst>
              <a:ext uri="{FF2B5EF4-FFF2-40B4-BE49-F238E27FC236}">
                <a16:creationId xmlns:a16="http://schemas.microsoft.com/office/drawing/2014/main" id="{EFAFA26C-6DBF-44B9-A25A-5772BDF1596C}"/>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10998770" y="4849758"/>
            <a:ext cx="128000" cy="114286"/>
          </a:xfrm>
          <a:prstGeom prst="rect">
            <a:avLst/>
          </a:prstGeom>
        </p:spPr>
      </p:pic>
    </p:spTree>
    <p:extLst>
      <p:ext uri="{BB962C8B-B14F-4D97-AF65-F5344CB8AC3E}">
        <p14:creationId xmlns:p14="http://schemas.microsoft.com/office/powerpoint/2010/main" val="376892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7170">
            <a:extLst>
              <a:ext uri="{FF2B5EF4-FFF2-40B4-BE49-F238E27FC236}">
                <a16:creationId xmlns:a16="http://schemas.microsoft.com/office/drawing/2014/main" id="{B4C210E4-AF9A-4086-A60F-C0505C50AF7A}"/>
              </a:ext>
            </a:extLst>
          </p:cNvPr>
          <p:cNvPicPr>
            <a:picLocks noChangeAspect="1"/>
          </p:cNvPicPr>
          <p:nvPr/>
        </p:nvPicPr>
        <p:blipFill>
          <a:blip r:embed="rId9"/>
          <a:stretch>
            <a:fillRect/>
          </a:stretch>
        </p:blipFill>
        <p:spPr>
          <a:xfrm>
            <a:off x="6453028" y="2235427"/>
            <a:ext cx="4695670" cy="2516816"/>
          </a:xfrm>
          <a:prstGeom prst="rect">
            <a:avLst/>
          </a:prstGeom>
        </p:spPr>
      </p:pic>
      <p:sp>
        <p:nvSpPr>
          <p:cNvPr id="2" name="Title 1">
            <a:extLst>
              <a:ext uri="{FF2B5EF4-FFF2-40B4-BE49-F238E27FC236}">
                <a16:creationId xmlns:a16="http://schemas.microsoft.com/office/drawing/2014/main" id="{DD84F429-1092-4E6C-8E9C-A134CBE9751D}"/>
              </a:ext>
            </a:extLst>
          </p:cNvPr>
          <p:cNvSpPr>
            <a:spLocks noGrp="1"/>
          </p:cNvSpPr>
          <p:nvPr>
            <p:ph type="title"/>
          </p:nvPr>
        </p:nvSpPr>
        <p:spPr/>
        <p:txBody>
          <a:bodyPr/>
          <a:lstStyle/>
          <a:p>
            <a:r>
              <a:rPr lang="en-GB" dirty="0"/>
              <a:t>Linear Regression: Loss Function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341028-B098-49E1-A305-D6A4B7F420AB}"/>
                  </a:ext>
                </a:extLst>
              </p:cNvPr>
              <p:cNvSpPr>
                <a:spLocks noGrp="1"/>
              </p:cNvSpPr>
              <p:nvPr>
                <p:ph sz="half" idx="1"/>
              </p:nvPr>
            </p:nvSpPr>
            <p:spPr/>
            <p:txBody>
              <a:bodyPr/>
              <a:lstStyle/>
              <a:p>
                <a:r>
                  <a:rPr lang="en-GB" dirty="0"/>
                  <a:t>Assuming that all observed data is prone to some error, </a:t>
                </a:r>
                <a14:m>
                  <m:oMath xmlns:m="http://schemas.openxmlformats.org/officeDocument/2006/math">
                    <m:r>
                      <a:rPr lang="en-GB" smtClean="0">
                        <a:latin typeface="Cambria Math" panose="02040503050406030204" pitchFamily="18" charset="0"/>
                      </a:rPr>
                      <m:t>ℰ</m:t>
                    </m:r>
                  </m:oMath>
                </a14:m>
                <a:r>
                  <a:rPr lang="en-GB" dirty="0"/>
                  <a:t> that follows a normal distribution with zero mean </a:t>
                </a:r>
                <a14:m>
                  <m:oMath xmlns:m="http://schemas.openxmlformats.org/officeDocument/2006/math">
                    <m:r>
                      <a:rPr lang="en-GB" smtClean="0">
                        <a:latin typeface="Cambria Math" panose="02040503050406030204" pitchFamily="18" charset="0"/>
                      </a:rPr>
                      <m:t>𝜇</m:t>
                    </m:r>
                    <m:r>
                      <a:rPr lang="en-GB" smtClean="0">
                        <a:latin typeface="Cambria Math" panose="02040503050406030204" pitchFamily="18" charset="0"/>
                      </a:rPr>
                      <m:t>=0</m:t>
                    </m:r>
                  </m:oMath>
                </a14:m>
                <a:r>
                  <a:rPr lang="en-GB" dirty="0"/>
                  <a:t>  and an unknown variance.</a:t>
                </a:r>
              </a:p>
              <a:p>
                <a:r>
                  <a:rPr lang="en-GB" dirty="0"/>
                  <a:t>If the </a:t>
                </a:r>
                <a14:m>
                  <m:oMath xmlns:m="http://schemas.openxmlformats.org/officeDocument/2006/math">
                    <m:r>
                      <a:rPr lang="en-GB" smtClean="0">
                        <a:latin typeface="Cambria Math" panose="02040503050406030204" pitchFamily="18" charset="0"/>
                      </a:rPr>
                      <m:t>ℰ</m:t>
                    </m:r>
                    <m:r>
                      <a:rPr lang="en-GB" smtClean="0">
                        <a:latin typeface="Cambria Math" panose="02040503050406030204" pitchFamily="18" charset="0"/>
                      </a:rPr>
                      <m:t>=0 </m:t>
                    </m:r>
                  </m:oMath>
                </a14:m>
                <a:r>
                  <a:rPr lang="en-GB" dirty="0"/>
                  <a:t>, it means the predicted value (</a:t>
                </a:r>
                <a14:m>
                  <m:oMath xmlns:m="http://schemas.openxmlformats.org/officeDocument/2006/math">
                    <m:r>
                      <a:rPr lang="en-GB" i="1" dirty="0">
                        <a:latin typeface="Cambria Math" panose="02040503050406030204" pitchFamily="18" charset="0"/>
                      </a:rPr>
                      <m:t>𝑝</m:t>
                    </m:r>
                  </m:oMath>
                </a14:m>
                <a:r>
                  <a:rPr lang="en-GB" dirty="0"/>
                  <a:t>) matched the actual value (</a:t>
                </a:r>
                <a14:m>
                  <m:oMath xmlns:m="http://schemas.openxmlformats.org/officeDocument/2006/math">
                    <m:r>
                      <a:rPr lang="en-GB" b="0" i="1" smtClean="0">
                        <a:latin typeface="Cambria Math" panose="02040503050406030204" pitchFamily="18" charset="0"/>
                      </a:rPr>
                      <m:t>𝑦</m:t>
                    </m:r>
                  </m:oMath>
                </a14:m>
                <a:r>
                  <a:rPr lang="en-GB" dirty="0"/>
                  <a:t>)</a:t>
                </a:r>
              </a:p>
              <a:p>
                <a:r>
                  <a:rPr lang="en-GB" dirty="0"/>
                  <a:t>Otherwise, predicted value was distorted by some error (</a:t>
                </a:r>
                <a14:m>
                  <m:oMath xmlns:m="http://schemas.openxmlformats.org/officeDocument/2006/math">
                    <m:r>
                      <a:rPr lang="en-GB" smtClean="0">
                        <a:latin typeface="Cambria Math" panose="02040503050406030204" pitchFamily="18" charset="0"/>
                      </a:rPr>
                      <m:t>ℰ</m:t>
                    </m:r>
                    <m:r>
                      <a:rPr lang="en-GB" smtClean="0">
                        <a:latin typeface="Cambria Math" panose="02040503050406030204" pitchFamily="18" charset="0"/>
                      </a:rPr>
                      <m:t>≠0</m:t>
                    </m:r>
                  </m:oMath>
                </a14:m>
                <a:r>
                  <a:rPr lang="en-GB" dirty="0"/>
                  <a:t>)</a:t>
                </a:r>
              </a:p>
            </p:txBody>
          </p:sp>
        </mc:Choice>
        <mc:Fallback xmlns="">
          <p:sp>
            <p:nvSpPr>
              <p:cNvPr id="4" name="Content Placeholder 3">
                <a:extLst>
                  <a:ext uri="{FF2B5EF4-FFF2-40B4-BE49-F238E27FC236}">
                    <a16:creationId xmlns:a16="http://schemas.microsoft.com/office/drawing/2014/main" id="{1A341028-B098-49E1-A305-D6A4B7F420AB}"/>
                  </a:ext>
                </a:extLst>
              </p:cNvPr>
              <p:cNvSpPr>
                <a:spLocks noGrp="1" noRot="1" noChangeAspect="1" noMove="1" noResize="1" noEditPoints="1" noAdjustHandles="1" noChangeArrowheads="1" noChangeShapeType="1" noTextEdit="1"/>
              </p:cNvSpPr>
              <p:nvPr>
                <p:ph sz="half" idx="1"/>
              </p:nvPr>
            </p:nvSpPr>
            <p:spPr>
              <a:blipFill>
                <a:blip r:embed="rId10"/>
                <a:stretch>
                  <a:fillRect l="-657" t="-607" r="-110"/>
                </a:stretch>
              </a:blipFill>
            </p:spPr>
            <p:txBody>
              <a:bodyPr/>
              <a:lstStyle/>
              <a:p>
                <a:r>
                  <a:rPr lang="en-GB">
                    <a:noFill/>
                  </a:rPr>
                  <a:t> </a:t>
                </a:r>
              </a:p>
            </p:txBody>
          </p:sp>
        </mc:Fallback>
      </mc:AlternateContent>
      <p:pic>
        <p:nvPicPr>
          <p:cNvPr id="9" name="Picture 8" descr="\documentclass{article}&#10;\usepackage{amsmath}&#10;\pagestyle{empty}&#10;\begin{document}&#10;&#10;&#10;$&#10;\mu=p&#10;$&#10;&#10;\end{document}" title="IguanaTex Bitmap Display">
            <a:extLst>
              <a:ext uri="{FF2B5EF4-FFF2-40B4-BE49-F238E27FC236}">
                <a16:creationId xmlns:a16="http://schemas.microsoft.com/office/drawing/2014/main" id="{452FFC48-F1B5-43E7-9645-9B7E3C575A2A}"/>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8671375" y="4817996"/>
            <a:ext cx="548571" cy="149486"/>
          </a:xfrm>
          <a:prstGeom prst="rect">
            <a:avLst/>
          </a:prstGeom>
        </p:spPr>
      </p:pic>
      <p:pic>
        <p:nvPicPr>
          <p:cNvPr id="48" name="Picture 47" descr="\documentclass{article}&#10;\usepackage{amsmath}&#10;\pagestyle{empty}&#10;\begin{document}&#10;&#10;&#10;$&#10;x=y&#10;$&#10;&#10;\end{document}" title="IguanaTex Bitmap Display">
            <a:extLst>
              <a:ext uri="{FF2B5EF4-FFF2-40B4-BE49-F238E27FC236}">
                <a16:creationId xmlns:a16="http://schemas.microsoft.com/office/drawing/2014/main" id="{E91CEFE2-EE37-40B3-97B2-09EB9F32A112}"/>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876762" y="4752389"/>
            <a:ext cx="600381" cy="163048"/>
          </a:xfrm>
          <a:prstGeom prst="rect">
            <a:avLst/>
          </a:prstGeom>
        </p:spPr>
      </p:pic>
      <p:pic>
        <p:nvPicPr>
          <p:cNvPr id="7" name="Picture 6" descr="\documentclass{article}&#10;\usepackage{amsmath}&#10;\pagestyle{empty}&#10;\begin{document}&#10;&#10;&#10;$&#10;y=p+\mathcal{E}&#10;$&#10;&#10;\end{document}" title="IguanaTex Bitmap Display">
            <a:extLst>
              <a:ext uri="{FF2B5EF4-FFF2-40B4-BE49-F238E27FC236}">
                <a16:creationId xmlns:a16="http://schemas.microsoft.com/office/drawing/2014/main" id="{7D92869B-0E1B-4C05-A94F-5CCA20AFC0D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9671129" y="3319522"/>
            <a:ext cx="939427" cy="207086"/>
          </a:xfrm>
          <a:prstGeom prst="rect">
            <a:avLst/>
          </a:prstGeom>
          <a:ln>
            <a:noFill/>
          </a:ln>
        </p:spPr>
      </p:pic>
      <p:pic>
        <p:nvPicPr>
          <p:cNvPr id="5" name="Picture 4" descr="\documentclass{article}&#10;\usepackage{amsmath}&#10;\pagestyle{empty}&#10;\begin{document}&#10;&#10;&#10;$&#10;y=p+\mathcal{E}$&#10;&#10;\end{document}" title="IguanaTex Bitmap Display">
            <a:extLst>
              <a:ext uri="{FF2B5EF4-FFF2-40B4-BE49-F238E27FC236}">
                <a16:creationId xmlns:a16="http://schemas.microsoft.com/office/drawing/2014/main" id="{668B6F39-76CB-4C9F-B429-E6174AB6CA80}"/>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513368" y="2599966"/>
            <a:ext cx="939427" cy="207086"/>
          </a:xfrm>
          <a:prstGeom prst="rect">
            <a:avLst/>
          </a:prstGeom>
          <a:ln>
            <a:noFill/>
          </a:ln>
        </p:spPr>
      </p:pic>
      <p:cxnSp>
        <p:nvCxnSpPr>
          <p:cNvPr id="14" name="Straight Connector 13">
            <a:extLst>
              <a:ext uri="{FF2B5EF4-FFF2-40B4-BE49-F238E27FC236}">
                <a16:creationId xmlns:a16="http://schemas.microsoft.com/office/drawing/2014/main" id="{624D4BD5-2F2A-48DA-A07D-03E29D3BA698}"/>
              </a:ext>
            </a:extLst>
          </p:cNvPr>
          <p:cNvCxnSpPr>
            <a:cxnSpLocks/>
          </p:cNvCxnSpPr>
          <p:nvPr/>
        </p:nvCxnSpPr>
        <p:spPr>
          <a:xfrm>
            <a:off x="9407479" y="3423065"/>
            <a:ext cx="0" cy="1238849"/>
          </a:xfrm>
          <a:prstGeom prst="line">
            <a:avLst/>
          </a:prstGeom>
          <a:ln w="15875">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F2619AE-8494-497B-983E-49045A09A33A}"/>
              </a:ext>
            </a:extLst>
          </p:cNvPr>
          <p:cNvCxnSpPr>
            <a:cxnSpLocks/>
          </p:cNvCxnSpPr>
          <p:nvPr/>
        </p:nvCxnSpPr>
        <p:spPr>
          <a:xfrm>
            <a:off x="8671372" y="2807052"/>
            <a:ext cx="0" cy="1854862"/>
          </a:xfrm>
          <a:prstGeom prst="line">
            <a:avLst/>
          </a:prstGeom>
          <a:ln w="15875">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0" name="Picture 19" descr="\documentclass{article}&#10;\usepackage{amsmath}&#10;\pagestyle{empty}&#10;\begin{document}&#10;&#10;if&#10;$&#10;\mathcal{E}&gt;0&#10;$&#10;&#10;\end{document}" title="IguanaTex Bitmap Display">
            <a:extLst>
              <a:ext uri="{FF2B5EF4-FFF2-40B4-BE49-F238E27FC236}">
                <a16:creationId xmlns:a16="http://schemas.microsoft.com/office/drawing/2014/main" id="{4EE9DE46-C554-4622-BF64-D76F4D7AE96F}"/>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9769206" y="3016146"/>
            <a:ext cx="751542" cy="170057"/>
          </a:xfrm>
          <a:prstGeom prst="rect">
            <a:avLst/>
          </a:prstGeom>
          <a:ln>
            <a:noFill/>
          </a:ln>
        </p:spPr>
      </p:pic>
      <p:pic>
        <p:nvPicPr>
          <p:cNvPr id="25" name="Picture 24" descr="\documentclass{article}&#10;\usepackage{amsmath}&#10;\pagestyle{empty}&#10;\begin{document}&#10;&#10;if&#10;$&#10;\mathcal{E}&lt;0&#10;$&#10;&#10;\end{document}" title="IguanaTex Bitmap Display">
            <a:extLst>
              <a:ext uri="{FF2B5EF4-FFF2-40B4-BE49-F238E27FC236}">
                <a16:creationId xmlns:a16="http://schemas.microsoft.com/office/drawing/2014/main" id="{B71DF270-FA85-4ED5-AE37-4FA940777C39}"/>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85412" y="2328436"/>
            <a:ext cx="751542" cy="170057"/>
          </a:xfrm>
          <a:prstGeom prst="rect">
            <a:avLst/>
          </a:prstGeom>
          <a:ln>
            <a:noFill/>
          </a:ln>
        </p:spPr>
      </p:pic>
      <p:sp>
        <p:nvSpPr>
          <p:cNvPr id="8" name="Rectangle 7">
            <a:extLst>
              <a:ext uri="{FF2B5EF4-FFF2-40B4-BE49-F238E27FC236}">
                <a16:creationId xmlns:a16="http://schemas.microsoft.com/office/drawing/2014/main" id="{A58193F1-78CD-456E-9971-E9BF9AE79993}"/>
              </a:ext>
            </a:extLst>
          </p:cNvPr>
          <p:cNvSpPr/>
          <p:nvPr/>
        </p:nvSpPr>
        <p:spPr>
          <a:xfrm>
            <a:off x="7373920" y="2264639"/>
            <a:ext cx="1149284" cy="59600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6" name="Rectangle 15">
            <a:extLst>
              <a:ext uri="{FF2B5EF4-FFF2-40B4-BE49-F238E27FC236}">
                <a16:creationId xmlns:a16="http://schemas.microsoft.com/office/drawing/2014/main" id="{23DEDFC0-F132-46E9-BA9D-8742EB39A6EB}"/>
              </a:ext>
            </a:extLst>
          </p:cNvPr>
          <p:cNvSpPr/>
          <p:nvPr/>
        </p:nvSpPr>
        <p:spPr>
          <a:xfrm>
            <a:off x="9552403" y="2961230"/>
            <a:ext cx="1149284" cy="596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31398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166.4792"/>
  <p:tag name="LATEXADDIN" val="\documentclass{article}&#10;\usepackage{amsmath}&#10;\pagestyle{empty}&#10;\begin{document}&#10;&#10;\[&#10;\sum_{} \]&#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166.4792"/>
  <p:tag name="LATEXADDIN" val="\documentclass{article}&#10;\usepackage{amsmath}&#10;\pagestyle{empty}&#10;\begin{document}&#10;&#10;\[&#10;\sum_{} \]&#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834.6457"/>
  <p:tag name="ORIGINALWIDTH" val="1244.844"/>
  <p:tag name="LATEXADDIN" val="\documentclass{article}&#10;\usepackage{cancel}&#10;\usepackage{amsmath}&#10;\usepackage{xcolor}&#10;\pagestyle{empty}&#10;\begin{document}&#10;&#10;\begin{flushleft}&#10;\small Local gradient of W:&#10;\end{flushleft}&#10;$\frac{\partial Z}{\partial W}=X_{train}^\top =  \begin{bmatrix} 0 &amp; 0 \\ 0 &amp; 1 \\ 1 &amp; 0 \\ 1 &amp; 1 \end{bmatrix} $&#10;&#10;\end{document}"/>
  <p:tag name="IGUANATEXSIZE" val="15"/>
  <p:tag name="IGUANATEXCURSOR" val="146"/>
  <p:tag name="TRANSPARENCY" val="True"/>
  <p:tag name="FILENAME" val=""/>
  <p:tag name="LATEXENGINEID" val="0"/>
  <p:tag name="TEMPFOLDER" val="c:\temp\"/>
  <p:tag name="LATEXFORMHEIGHT" val="468"/>
  <p:tag name="LATEXFORMWIDTH" val="95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log (1 - P)&#10;\end{align*}&#10;&#10;\end{document}"/>
  <p:tag name="IGUANATEXSIZE" val="11"/>
  <p:tag name="IGUANATEXCURSOR" val="194"/>
  <p:tag name="TRANSPARENCY" val="False"/>
  <p:tag name="FILENAME" val=""/>
  <p:tag name="LATEXENGINEID" val="0"/>
  <p:tag name="TEMPFOLDER" val="c:\temp\"/>
  <p:tag name="LATEXFORMHEIGHT" val="468"/>
  <p:tag name="LATEXFORMWIDTH" val="95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96.7004"/>
  <p:tag name="ORIGINALWIDTH" val="1112.861"/>
  <p:tag name="LATEXADDIN" val="\documentclass{article}&#10;\usepackage{cancel}&#10;\usepackage{amsmath}&#10;\usepackage{xcolor}&#10;\pagestyle{empty}&#10;\begin{document}&#10;&#10;\begin{flushleft}&#10;\small Local gradient of bias:&#10;\end{flushleft}&#10;&#10;$\frac{\partial Z}{\partial b} = 1$&#10;&#10;\end{document}"/>
  <p:tag name="IGUANATEXSIZE" val="15"/>
  <p:tag name="IGUANATEXCURSOR" val="146"/>
  <p:tag name="TRANSPARENCY" val="True"/>
  <p:tag name="FILENAME" val=""/>
  <p:tag name="LATEXENGINEID" val="0"/>
  <p:tag name="TEMPFOLDER" val="c:\temp\"/>
  <p:tag name="LATEXFORMHEIGHT" val="476.5"/>
  <p:tag name="LATEXFORMWIDTH" val="95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571.803"/>
  <p:tag name="ORIGINALWIDTH" val="3579.303"/>
  <p:tag name="LATEXADDIN" val="\documentclass{article}&#10;\usepackage{cancel}&#10;\usepackage{amsmath}&#10;\usepackage{xcolor}&#10;\pagestyle{empty}&#10;\begin{document}&#10;&#10;\begin{flushleft}&#10;\small Combine local and upstream gradient, and send back to previous node: &#10;\end{flushleft}&#10;\begin{align*}&#10;\frac{\partial \textrm{Cost}}{\partial b} &#10;&amp;= \textit{UpstreamGradient * LocalGradient}&#10;\\&#10;&amp;=\frac{\partial \textrm{Cost}}{\partial \textrm{Z}} \cdot \frac{\partial \textrm{Z}}{\partial b}&#10;\\&#10;&amp;=\sum \begin{bmatrix} 0.125 &amp; 0.162 &amp; 0.131 &amp; -0.083\end{bmatrix}  * 1&#10;\\&#10;&amp;= \begin{bmatrix} 0.125 + 0.162 +  0.131 - 0.083\end{bmatrix}  * 1&#10;\\&#10;&amp;\color{red} = \begin{bmatrix} 0.335\end{bmatrix} &#10;\end{align*}&#10;&#10;\end{document}"/>
  <p:tag name="IGUANATEXSIZE" val="15"/>
  <p:tag name="IGUANATEXCURSOR" val="146"/>
  <p:tag name="TRANSPARENCY" val="True"/>
  <p:tag name="FILENAME" val=""/>
  <p:tag name="LATEXENGINEID" val="0"/>
  <p:tag name="TEMPFOLDER" val="c:\temp\"/>
  <p:tag name="LATEXFORMHEIGHT" val="468"/>
  <p:tag name="LATEXFORMWIDTH" val="95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log (1 - P)&#10;\end{align*}&#10;&#10;\end{document}"/>
  <p:tag name="IGUANATEXSIZE" val="11"/>
  <p:tag name="IGUANATEXCURSOR" val="194"/>
  <p:tag name="TRANSPARENCY" val="False"/>
  <p:tag name="FILENAME" val=""/>
  <p:tag name="LATEXENGINEID" val="0"/>
  <p:tag name="TEMPFOLDER" val="c:\temp\"/>
  <p:tag name="LATEXFORMHEIGHT" val="468"/>
  <p:tag name="LATEXFORMWIDTH" val="95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303.337"/>
  <p:tag name="ORIGINALWIDTH" val="3008.624"/>
  <p:tag name="LATEXADDIN" val="\documentclass{article}&#10;\usepackage{cancel}&#10;\usepackage{amsmath}&#10;\usepackage{xcolor}&#10;\pagestyle{empty}&#10;\begin{document}&#10;&#10;The new Weights are:&#10;\begin{align*}&#10;W^* &amp;= W - \alpha \frac {\partial \textrm{Cost}} {\partial W}&#10;\\&#10;&amp;=  \begin{bmatrix} 0.1 &amp; 0.6 \end{bmatrix}  - (1 * \begin{bmatrix} 0.048 &amp; 0.079 \end{bmatrix} )&#10;\\&#10;&amp;=  \begin{bmatrix} 0.1 &amp; 0.6 \end{bmatrix}  - \begin{bmatrix} 0.048 &amp; 0.079 \end{bmatrix} &#10;\\&#10;&amp;=  \begin{bmatrix} 0.1 - 0.048 &amp; 0.6-0.079 \end{bmatrix}  &#10;\\&#10;&amp;\color{red}=  \begin{bmatrix} 0.052 &amp; 0.521\end{bmatrix}  &#10;\end{align*}&#10;&#10;\end{document}"/>
  <p:tag name="IGUANATEXSIZE" val="15"/>
  <p:tag name="IGUANATEXCURSOR" val="492"/>
  <p:tag name="TRANSPARENCY" val="True"/>
  <p:tag name="FILENAME" val=""/>
  <p:tag name="LATEXENGINEID" val="0"/>
  <p:tag name="TEMPFOLDER" val="c:\temp\"/>
  <p:tag name="LATEXFORMHEIGHT" val="468"/>
  <p:tag name="LATEXFORMWIDTH" val="95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8.868"/>
  <p:tag name="ORIGINALWIDTH" val="1241.095"/>
  <p:tag name="LATEXADDIN" val="\documentclass{article}&#10;\usepackage{cancel}&#10;\usepackage{amsmath}&#10;\usepackage{xcolor}&#10;\pagestyle{empty}&#10;\begin{document}&#10;&#10;&#10;\begin{align*}&#10;b^* &amp;= b - \alpha \frac {\partial \textrm{Cost}} {\partial b}&#10;\\&#10;&amp;=  \begin{bmatrix} 0 \end{bmatrix}  - (1 * \begin{bmatrix} 0.335 \end{bmatrix} )&#10;\\&#10;&amp;=  \begin{bmatrix} 0 \end{bmatrix}  - \begin{bmatrix} 0.335 \end{bmatrix} &#10;\\&#10;&amp;=  \begin{bmatrix} 0 - 0.335 \end{bmatrix}  &#10;\\&#10;&amp;\color{red}=  \begin{bmatrix} -0.335 \end{bmatrix}  &#10;\end{align*}&#10;&#10;\end{document}"/>
  <p:tag name="IGUANATEXSIZE" val="15"/>
  <p:tag name="IGUANATEXCURSOR" val="121"/>
  <p:tag name="TRANSPARENCY" val="True"/>
  <p:tag name="FILENAME" val=""/>
  <p:tag name="LATEXENGINEID" val="0"/>
  <p:tag name="TEMPFOLDER" val="c:\temp\"/>
  <p:tag name="LATEXFORMHEIGHT" val="468"/>
  <p:tag name="LATEXFORMWIDTH" val="95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932.8834"/>
  <p:tag name="LATEXADDIN" val="\documentclass{article}&#10;\usepackage{cancel}&#10;\usepackage{amsmath}&#10;\usepackage{xcolor}&#10;\pagestyle{empty}&#10;\begin{document}&#10;&#10;The new Bias is :&#10;&#10;\end{document}"/>
  <p:tag name="IGUANATEXSIZE" val="15"/>
  <p:tag name="IGUANATEXCURSOR" val="138"/>
  <p:tag name="TRANSPARENCY" val="True"/>
  <p:tag name="FILENAME" val=""/>
  <p:tag name="LATEXENGINEID" val="0"/>
  <p:tag name="TEMPFOLDER" val="c:\temp\"/>
  <p:tag name="LATEXFORMHEIGHT" val="468"/>
  <p:tag name="LATEXFORMWIDTH" val="95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log (1 - P)&#10;\end{align*}&#10;&#10;\end{document}"/>
  <p:tag name="IGUANATEXSIZE" val="11"/>
  <p:tag name="IGUANATEXCURSOR" val="194"/>
  <p:tag name="TRANSPARENCY" val="False"/>
  <p:tag name="FILENAME" val=""/>
  <p:tag name="LATEXENGINEID" val="0"/>
  <p:tag name="TEMPFOLDER" val="c:\temp\"/>
  <p:tag name="LATEXFORMHEIGHT" val="468"/>
  <p:tag name="LATEXFORMWIDTH" val="95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1.2336"/>
  <p:tag name="LATEXADDIN" val="\documentclass{article}&#10;\usepackage{amsmath}&#10;\pagestyle{empty}&#10;\begin{document}&#10;&#10;$$w_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7.4841"/>
  <p:tag name="LATEXADDIN" val="\documentclass{article}&#10;\usepackage{amsmath}&#10;\pagestyle{empty}&#10;\begin{document}&#10;&#10;$$w_1$$&#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pagestyle{empty}&#10;\begin{document}&#10;&#10;$$w_2$$&#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3.982"/>
  <p:tag name="LATEXADDIN" val="\documentclass{article}&#10;\usepackage{amsmath}&#10;\pagestyle{empty}&#10;\begin{document}&#10;&#10;$$w_n$$&#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amsmath}&#10;\pagestyle{empty}&#10;\begin{document}&#10;&#10;$$1$$&#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00.6749"/>
  <p:tag name="LATEXADDIN" val="\documentclass{article}&#10;\usepackage{amsmath}&#10;\pagestyle{empty}&#10;\begin{document}&#10;&#10;&#10;$p = wx + b$&#10;&#10;\end{document}"/>
  <p:tag name="IGUANATEXSIZE" val="22"/>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131.2336"/>
  <p:tag name="LATEXADDIN" val="\documentclass{article}&#10;\usepackage{amsmath}&#10;\pagestyle{empty}&#10;\begin{document}&#10;&#10;$$w_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05.099"/>
  <p:tag name="ORIGINALWIDTH" val="984.627"/>
  <p:tag name="LATEXADDIN" val="\documentclass{article}&#10;\usepackage{amsmath}&#10;\pagestyle{empty}&#10;\begin{document}&#10;&#10;\begin{equation*}&#10;\begin{split}&#10;p &amp; = \sum_{i=0}^n w_jx_j \\&#10; &amp; = \sum_{j=1}^n w_jx_j + w_0 \\&#10; &amp; = \sum_{j=1}^n w_jx_j + b&#10;\end{split}&#10;\end{equation*}&#10;&#10;\end{document}"/>
  <p:tag name="IGUANATEXSIZE" val="2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50.2062"/>
  <p:tag name="ORIGINALWIDTH" val="697.4128"/>
  <p:tag name="LATEXADDIN" val="\documentclass{article}&#10;\usepackage{amsmath}&#10;\pagestyle{empty}&#10;\begin{document}&#10;&#10;\begin{equation*}&#10;\begin{split}&#10;p &amp; =w^\top x  \\&#10;h_\theta(x) &amp;= \theta^{\top} x&#10;\end{split}&#10;\end{equation*}&#10;&#10;\end{document}"/>
  <p:tag name="IGUANATEXSIZE" val="2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01.612"/>
  <p:tag name="LATEXADDIN" val="\documentclass{article}&#10;\usepackage{amsmath}&#10;\pagestyle{empty}&#10;\begin{document}&#10;&#10;&#10;$P(y|x)=\mathcal{N}(y; p,\sigma^2)$&#10;&#10;\end{document}"/>
  <p:tag name="IGUANATEXSIZE" val="22"/>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21.26"/>
  <p:tag name="LATEXADDIN" val="\documentclass{article}&#10;\usepackage{amsmath}&#10;\pagestyle{empty}&#10;\begin{document}&#10;&#10;&#10;$&#10;\mathcal{N}(x; \mu,\sigma^2)=\sqrt{\frac{1}{2\pi\sigma^2} } \times e^{-\frac{1}{2\sigma^2}(x-\mu)^2}&#10;$&#10;&#10;\end{document}"/>
  <p:tag name="IGUANATEXSIZE" val="22"/>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053.618"/>
  <p:tag name="LATEXADDIN" val="\documentclass{article}&#10;\usepackage{amsmath}&#10;\pagestyle{empty}&#10;\begin{document}&#10;&#10;&#10;$&#10;\mathcal{N}(x;\mu=0,\sigma^2=1)&#10;$&#10;&#10;\end{document}"/>
  <p:tag name="IGUANATEXSIZE" val="18"/>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96.213"/>
  <p:tag name="LATEXADDIN" val="\documentclass{article}&#10;\usepackage{amsmath}&#10;\pagestyle{empty}&#10;\begin{document}&#10;&#10;&#10;$&#10;\mu=0&#10;$&#10;&#10;\end{document}"/>
  <p:tag name="IGUANATEXSIZE" val="18"/>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2.99213"/>
  <p:tag name="LATEXADDIN" val="\documentclass{article}&#10;\usepackage{amsmath}&#10;\pagestyle{empty}&#10;\begin{document}&#10;&#10;&#10;$&#10;x&#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99.9625"/>
  <p:tag name="LATEXADDIN" val="\documentclass{article}&#10;\usepackage{amsmath}&#10;\pagestyle{empty}&#10;\begin{document}&#10;&#10;&#10;$&#10;\mu=p&#10;$&#10;&#10;\end{document}"/>
  <p:tag name="IGUANATEXSIZE" val="18"/>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295.4631"/>
  <p:tag name="LATEXADDIN" val="\documentclass{article}&#10;\usepackage{amsmath}&#10;\pagestyle{empty}&#10;\begin{document}&#10;&#10;&#10;$&#10;x=y&#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13.6857"/>
  <p:tag name="LATEXADDIN" val="\documentclass{article}&#10;\usepackage{amsmath}&#10;\pagestyle{empty}&#10;\begin{document}&#10;&#10;&#10;$&#10;y=p+\mathcal{E}&#10;$&#10;&#10;\end{document}"/>
  <p:tag name="IGUANATEXSIZE" val="18"/>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27.4841"/>
  <p:tag name="LATEXADDIN" val="\documentclass{article}&#10;\usepackage{amsmath}&#10;\pagestyle{empty}&#10;\begin{document}&#10;&#10;$$w_1$$&#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13.6857"/>
  <p:tag name="LATEXADDIN" val="\documentclass{article}&#10;\usepackage{amsmath}&#10;\pagestyle{empty}&#10;\begin{document}&#10;&#10;&#10;$&#10;y=p+\mathcal{E}$&#10;&#10;\end{document}"/>
  <p:tag name="IGUANATEXSIZE" val="18"/>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410.9487"/>
  <p:tag name="LATEXADDIN" val="\documentclass{article}&#10;\usepackage{amsmath}&#10;\pagestyle{empty}&#10;\begin{document}&#10;&#10;if&#10;$&#10;\mathcal{E}&gt;0&#10;$&#10;&#10;\end{document}"/>
  <p:tag name="IGUANATEXSIZE" val="18"/>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410.9487"/>
  <p:tag name="LATEXADDIN" val="\documentclass{article}&#10;\usepackage{amsmath}&#10;\pagestyle{empty}&#10;\begin{document}&#10;&#10;if&#10;$&#10;\mathcal{E}&lt;0&#10;$&#10;&#10;\end{document}"/>
  <p:tag name="IGUANATEXSIZE" val="1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694.4132"/>
  <p:tag name="ORIGINALWIDTH" val="1698.538"/>
  <p:tag name="LATEXADDIN" val="\documentclass{article}&#10;\usepackage{amsmath}&#10;\pagestyle{empty}&#10;\begin{document}&#10;&#10;&#10;&#10;&#10;&#10;\begin{equation*}&#10;\begin{split}&#10;\mathcal{L}(y|x)&amp;=p(y|x) \\&#10;&amp;=\mathcal{N}(y; \mu=p,\sigma^2) \\&#10;&amp;=\sqrt{\frac{1}{2\pi\sigma^2} } \times e^{-\frac{1}{2\sigma^2}(y-p)^2}&#10;\end{split}&#10;\end{equation*}&#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729.284"/>
  <p:tag name="ORIGINALWIDTH" val="2027.746"/>
  <p:tag name="LATEXADDIN" val="\documentclass{article}&#10;\usepackage{amsmath}&#10;\usepackage{cancel}&#10;\pagestyle{empty}&#10;\begin{document}&#10;&#10;&#10;&#10;&#10;&#10;\begin{equation*}&#10;\begin{split}&#10;&amp;\log\left(\mathcal{L}(y|x)\right)\\&#10;&amp;=\log\left(\sqrt{\frac{1}{2\pi\sigma^2} } \times e^{-\frac{1}{2\sigma^2}(y-p)^2}\right) \\&#10;&amp;=\log\left(\sqrt{\frac{1}{2\pi\sigma^2} }\right) + \log\left(e^{-\frac{1}{2\sigma^2}(y-p)^2}\right) \\&#10;&amp;=\cancel{\log\left(\sqrt{\frac{1}{2\pi\sigma^2} }\right)} - \frac{1}{2\sigma^2}(y-p)^2\\&#10;&amp;=-\frac{1}{2\sigma^2}(y-p)^2&#10;\end{split}&#10;\end{equation*}&#10;&#10;&#10;\end{document}"/>
  <p:tag name="IGUANATEXSIZE" val="18"/>
  <p:tag name="IGUANATEXCURSOR" val="139"/>
  <p:tag name="TRANSPARENCY" val="True"/>
  <p:tag name="FILENAME" val=""/>
  <p:tag name="LATEXENGINEID" val="0"/>
  <p:tag name="TEMPFOLDER" val="c:\temp\"/>
  <p:tag name="LATEXFORMHEIGHT" val="455"/>
  <p:tag name="LATEXFORMWIDTH" val="87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619.4226"/>
  <p:tag name="ORIGINALWIDTH" val="1934.758"/>
  <p:tag name="LATEXADDIN" val="\documentclass{article}&#10;\usepackage{amsmath}&#10;\usepackage{cancel}&#10;\pagestyle{empty}&#10;\begin{document}&#10;&#10;\begin{equation*}&#10;\begin{split}&#10;-\log\left(\mathcal{L}(y|x)\right)&amp;=-\left( -\frac{1}{2\sigma^2}(y-p)^2 \right) \\&#10;&amp;=\frac{1}{2\cancel{\sigma^2}}(y-p)^2 \\&#10;\end{split}&#10;\end{equation*}&#10;&#10;&#10;\end{document}"/>
  <p:tag name="IGUANATEXSIZE" val="20"/>
  <p:tag name="IGUANATEXCURSOR" val="135"/>
  <p:tag name="TRANSPARENCY" val="True"/>
  <p:tag name="FILENAME" val=""/>
  <p:tag name="LATEXENGINEID" val="0"/>
  <p:tag name="TEMPFOLDER" val="c:\temp\"/>
  <p:tag name="LATEXFORMHEIGHT" val="320.5"/>
  <p:tag name="LATEXFORMWIDTH" val="561"/>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1418.823"/>
  <p:tag name="LATEXADDIN" val="\documentclass{article}&#10;\usepackage{amsmath}&#10;\pagestyle{empty}&#10;\begin{document}&#10;&#10;&#10;&#10;&#10;&#10;\begin{equation*}&#10;\begin{split}&#10;\textrm{Loss}(y,p)&amp;=-\log\left(\mathcal{L}(y|x)\right)\\&#10;&amp;=\frac{1}{2}(y-p)^2 \\&#10;\end{split}&#10;\end{equation*}&#10;&#10;&#10;\end{document}"/>
  <p:tag name="IGUANATEXSIZE" val="20"/>
  <p:tag name="IGUANATEXCURSOR" val="134"/>
  <p:tag name="TRANSPARENCY" val="True"/>
  <p:tag name="FILENAME" val=""/>
  <p:tag name="LATEXENGINEID" val="0"/>
  <p:tag name="TEMPFOLDER" val="c:\temp\"/>
  <p:tag name="LATEXFORMHEIGHT" val="320.5"/>
  <p:tag name="LATEXFORMWIDTH" val="561"/>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8.4365"/>
  <p:tag name="LATEXADDIN" val="\documentclass{article}&#10;\usepackage{cancel}&#10;\usepackage{amsmath}&#10;\pagestyle{empty}&#10;\begin{document}&#10;&#10;&#10;&#10;&#10;$\min_{\theta} J(\theta)$&#10;&#10;&#10;\end{document}"/>
  <p:tag name="IGUANATEXSIZE" val="18"/>
  <p:tag name="IGUANATEXCURSOR" val="129"/>
  <p:tag name="TRANSPARENCY" val="True"/>
  <p:tag name="FILENAME" val=""/>
  <p:tag name="LATEXENGINEID" val="0"/>
  <p:tag name="TEMPFOLDER" val="c:\temp\"/>
  <p:tag name="LATEXFORMHEIGHT" val="320"/>
  <p:tag name="LATEXFORMWIDTH" val="561"/>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639.67"/>
  <p:tag name="ORIGINALWIDTH" val="1583.802"/>
  <p:tag name="LATEXADDIN" val="\documentclass{article}&#10;\usepackage{amsmath}&#10;\pagestyle{empty}&#10;\begin{document}&#10;&#10;&#10;&#10;&#10;\begin{align*} &#10;\theta^{t+1} &amp;:= \theta^{t} - \alpha\cdot &#10;    \overbrace{\nabla J(\theta^{t})}^{\text{Backpropagation}} \\&#10;&amp;:= \theta^{t} - \alpha \frac{\partial}{\partial \theta} J(\theta^{t}) &#10;\end{align*}&#10;&#10;&#10;&#10;&#10;\end{document}"/>
  <p:tag name="IGUANATEXSIZE" val="18"/>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83.315"/>
  <p:tag name="ORIGINALWIDTH" val="2040.495"/>
  <p:tag name="LATEXADDIN" val="\documentclass{article}&#10;\usepackage{amsmath}&#10;\pagestyle{empty}&#10;\begin{document}&#10;&#10;&#10;&#10;&#10;\begin{equation*}&#10;\begin{split}&#10;\textrm{Cost} (y^{(i)},p^{(i)})&amp;=\frac{1}{m}\sum_{i=1}^m \textrm{Loss}(y^{(i)},p^{(i)})\\&#10;&amp;=\frac{1}{m}\sum_{i=1}^m \frac{1}{2}(y^{(i)}-p^{(i)})^2\\&#10;&amp;=\frac{1}{2m}\sum_{i=1}^m (y^{(i)}-p^{(i)})^2 \\&#10;\Rightarrow \textrm{Cost}(\textrm{y},\textrm{p})&amp;= \frac{1}{2m} \sum (\textrm{y}-\textrm{p})^2&#10;\end{split}&#10;\end{equation*}&#10;&#10;&#10;\end{document}"/>
  <p:tag name="IGUANATEXSIZE" val="20"/>
  <p:tag name="IGUANATEXCURSOR" val="405"/>
  <p:tag name="TRANSPARENCY" val="True"/>
  <p:tag name="FILENAME" val=""/>
  <p:tag name="LATEXENGINEID" val="0"/>
  <p:tag name="TEMPFOLDER" val="c:\temp\"/>
  <p:tag name="LATEXFORMHEIGHT" val="320.5"/>
  <p:tag name="LATEXFORMWIDTH" val="561"/>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30.4837"/>
  <p:tag name="LATEXADDIN" val="\documentclass{article}&#10;\usepackage{amsmath}&#10;\pagestyle{empty}&#10;\begin{document}&#10;&#10;$$w_2$$&#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12.1485"/>
  <p:tag name="ORIGINALWIDTH" val="1126.359"/>
  <p:tag name="LATEXADDIN" val="\documentclass{article}&#10;\usepackage{amsmath}&#10;\usepackage{xcolor}&#10;\pagestyle{empty}&#10;\begin{document}&#10;&#10;\begin{equation*}&#10;\begin{split}&#10; \frac{\partial \textrm{Cost} }{\partial w} = \frac{\partial \textrm{Cost} }{\partial p} \cdot \frac{\partial p}{\partial w}&#10;\\&#10;\\&#10; \frac{\partial \textrm{Cost}}{\partial b} =  \frac{\partial \textrm{Cost} }{\partial p} \cdot \frac{\partial p}{\partial b}&#10;\end{split}&#10;\end{equation*}&#10;&#10;\end{document}"/>
  <p:tag name="IGUANATEXSIZE" val="20"/>
  <p:tag name="IGUANATEXCURSOR" val="337"/>
  <p:tag name="TRANSPARENCY" val="True"/>
  <p:tag name="FILENAME" val=""/>
  <p:tag name="LATEXENGINEID" val="0"/>
  <p:tag name="TEMPFOLDER" val="c:\temp\"/>
  <p:tag name="LATEXFORMHEIGHT" val="348"/>
  <p:tag name="LATEXFORMWIDTH" val="713.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40.757"/>
  <p:tag name="LATEXADDIN" val="\documentclass{article}&#10;\usepackage{amsmath}&#10;\usepackage{cancel}&#10;\pagestyle{empty}&#10;\begin{document}&#10;&#10;\begin{equation*}&#10;\begin{split}&#10;\nabla J(\theta)=\frac{\partial \textrm{Cost}}{\partial \theta}= \left(\frac{\partial \textrm{Cost}}{\partial w},\frac{\partial \textrm{Cost} }{\partial b}\right)&#10;\end{split}&#10;\end{equation*}&#10;&#10;\end{document}"/>
  <p:tag name="IGUANATEXSIZE" val="20"/>
  <p:tag name="IGUANATEXCURSOR" val="231"/>
  <p:tag name="TRANSPARENCY" val="True"/>
  <p:tag name="FILENAME" val=""/>
  <p:tag name="LATEXENGINEID" val="0"/>
  <p:tag name="TEMPFOLDER" val="c:\temp\"/>
  <p:tag name="LATEXFORMHEIGHT" val="329.5"/>
  <p:tag name="LATEXFORMWIDTH" val="683"/>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12.1485"/>
  <p:tag name="ORIGINALWIDTH" val="1982.002"/>
  <p:tag name="LATEXADDIN" val="\documentclass{article}&#10;\usepackage{amsmath}&#10;\usepackage{xcolor}&#10;\pagestyle{empty}&#10;\begin{document}&#10;&#10;\begin{equation*}&#10;\begin{split}&#10;\frac{\partial \textrm{Cost} }{\partial \textrm{w}} &amp;= \frac{\partial\textrm{Cost}}{\partial \textrm{p}}\cdot\frac{\partial \textrm{p}}{\partial \textrm{w}}=\color{red}{\frac{1}{m}(\textrm{p}-\textrm{y})\cdot \textrm{x}}&#10;\\\\&#10;\frac{\partial \textrm{Cost} }{\partial \textrm{b}} &amp;= \frac{\partial\textrm{Cost}}{\partial \textrm{p}}\cdot\frac{\partial \textrm{p}}{\partial \textrm{b}}=\color{red}{\frac{1}{m}(\textrm{p}-\textrm{y})\cdot 1}&#10;\end{split}&#10;\end{equation*}&#10;&#10;\end{document}"/>
  <p:tag name="IGUANATEXSIZE" val="18"/>
  <p:tag name="IGUANATEXCURSOR" val="300"/>
  <p:tag name="TRANSPARENCY" val="True"/>
  <p:tag name="FILENAME" val=""/>
  <p:tag name="LATEXENGINEID" val="0"/>
  <p:tag name="TEMPFOLDER" val="c:\temp\"/>
  <p:tag name="LATEXFORMHEIGHT" val="342"/>
  <p:tag name="LATEXFORMWIDTH" val="953.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766.4042"/>
  <p:tag name="ORIGINALWIDTH" val="949.3813"/>
  <p:tag name="LATEXADDIN" val="\documentclass{article}&#10;\usepackage{amsmath}&#10;\pagestyle{empty}&#10;\begin{document}&#10;&#10;\begin{equation*}&#10;\begin{split}&#10;\textrm{w} &amp;:= \textrm{w}-\alpha\frac{\partial \textrm{Cost} }{\partial \textrm{w}}&#10;\\\\&#10;\textrm{b} &amp;:= \textrm{b} -\alpha\frac{\partial \textrm{Cost} }{\partial \textrm{b}}&#10;\end{split}&#10;\end{equation*}&#10;&#10;\end{document}"/>
  <p:tag name="IGUANATEXSIZE" val="18"/>
  <p:tag name="IGUANATEXCURSOR" val="20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20.06"/>
  <p:tag name="ORIGINALWIDTH" val="1802.775"/>
  <p:tag name="LATEXADDIN" val="\documentclass{article}&#10;\usepackage{cancel}&#10;\usepackage{amsmath}&#10;\pagestyle{empty}&#10;\begin{document}&#10;&#10;&#10;&#10;&#10;\begin{equation*}&#10;\begin{split}&#10;\frac {\partial \textrm{Cost}} {\partial \textrm{p}}&amp;=\frac{1}{2m}(\textrm{y}-\textrm{p})^2\\&#10;&amp;= \cancel 2 \cdot \frac{1}{\cancel 2 m} &#10;(\textrm{y}-\textrm{p}) \cdot \frac {\partial (\textrm{y}-\textrm{p})}{\partial \textrm{p}} \\&#10;&amp; = \frac{1}{m} (\textrm{y}-\textrm{p}) \cdot (0 - 1) \\&#10;&amp;=- \frac{1}{m} (\textrm{y}-\textrm{p})\\&#10;&amp;= \frac{1}{m} (\textrm{p}-\textrm{y})\\&#10;\end{split}&#10;\end{equation*}&#10;&#10;&#10;\end{document}"/>
  <p:tag name="IGUANATEXSIZE" val="20"/>
  <p:tag name="IGUANATEXCURSOR" val="492"/>
  <p:tag name="TRANSPARENCY" val="True"/>
  <p:tag name="FILENAME" val=""/>
  <p:tag name="LATEXENGINEID" val="0"/>
  <p:tag name="TEMPFOLDER" val="c:\temp\"/>
  <p:tag name="LATEXFORMHEIGHT" val="320.5"/>
  <p:tag name="LATEXFORMWIDTH" val="561"/>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6.6854"/>
  <p:tag name="LATEXADDIN" val="\documentclass{article}&#10;\usepackage{cancel}&#10;\usepackage{amsmath}&#10;\pagestyle{empty}&#10;\begin{document}&#10;&#10;&#10;&#10;&#10;$h_\theta(x)=p$&#10;&#10;&#10;\end{document}"/>
  <p:tag name="IGUANATEXSIZE" val="10"/>
  <p:tag name="IGUANATEXCURSOR" val="118"/>
  <p:tag name="TRANSPARENCY" val="True"/>
  <p:tag name="FILENAME" val=""/>
  <p:tag name="LATEXENGINEID" val="0"/>
  <p:tag name="TEMPFOLDER" val="c:\temp\"/>
  <p:tag name="LATEXFORMHEIGHT" val="320"/>
  <p:tag name="LATEXFORMWIDTH" val="561"/>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7.4653"/>
  <p:tag name="LATEXADDIN" val="\documentclass{article}&#10;\usepackage{cancel}&#10;\usepackage{amsmath}&#10;\pagestyle{empty}&#10;\begin{document}&#10;&#10;&#10;&#10;&#10;$h_\theta(x)$&#10;&#10;&#10;\end{document}"/>
  <p:tag name="IGUANATEXSIZE" val="15"/>
  <p:tag name="IGUANATEXCURSOR" val="116"/>
  <p:tag name="TRANSPARENCY" val="True"/>
  <p:tag name="FILENAME" val=""/>
  <p:tag name="LATEXENGINEID" val="0"/>
  <p:tag name="TEMPFOLDER" val="c:\temp\"/>
  <p:tag name="LATEXFORMHEIGHT" val="320"/>
  <p:tag name="LATEXFORMWIDTH" val="561"/>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6.6854"/>
  <p:tag name="LATEXADDIN" val="\documentclass{article}&#10;\usepackage{cancel}&#10;\usepackage{amsmath}&#10;\pagestyle{empty}&#10;\begin{document}&#10;&#10;&#10;&#10;&#10;$h_\theta(x)= p$&#10;&#10;&#10;\end{document}"/>
  <p:tag name="IGUANATEXSIZE" val="10"/>
  <p:tag name="IGUANATEXCURSOR" val="119"/>
  <p:tag name="TRANSPARENCY" val="True"/>
  <p:tag name="FILENAME" val=""/>
  <p:tag name="LATEXENGINEID" val="0"/>
  <p:tag name="TEMPFOLDER" val="c:\temp\"/>
  <p:tag name="LATEXFORMHEIGHT" val="320"/>
  <p:tag name="LATEXFORMWIDTH" val="561"/>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7.4653"/>
  <p:tag name="LATEXADDIN" val="\documentclass{article}&#10;\usepackage{cancel}&#10;\usepackage{amsmath}&#10;\pagestyle{empty}&#10;\begin{document}&#10;&#10;&#10;&#10;&#10;$h_\theta(x)$&#10;&#10;&#10;\end{document}"/>
  <p:tag name="IGUANATEXSIZE" val="15"/>
  <p:tag name="IGUANATEXCURSOR" val="116"/>
  <p:tag name="TRANSPARENCY" val="True"/>
  <p:tag name="FILENAME" val=""/>
  <p:tag name="LATEXENGINEID" val="0"/>
  <p:tag name="TEMPFOLDER" val="c:\temp\"/>
  <p:tag name="LATEXFORMHEIGHT" val="320"/>
  <p:tag name="LATEXFORMWIDTH" val="561"/>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99.73756"/>
  <p:tag name="ORIGINALWIDTH" val="497.9377"/>
  <p:tag name="LATEXADDIN" val="\documentclass{article}&#10;\usepackage{cancel}&#10;\usepackage{amsmath}&#10;\pagestyle{empty}&#10;\begin{document}&#10;&#10;&#10;&#10;$0 \leq \mathrm{z} \leq 1$&#10;&#10;&#10;\end{document}"/>
  <p:tag name="IGUANATEXSIZE" val="18"/>
  <p:tag name="IGUANATEXCURSOR" val="118"/>
  <p:tag name="TRANSPARENCY" val="True"/>
  <p:tag name="FILENAME" val=""/>
  <p:tag name="LATEXENGINEID" val="0"/>
  <p:tag name="TEMPFOLDER" val="c:\temp\"/>
  <p:tag name="LATEXFORMHEIGHT" val="320"/>
  <p:tag name="LATEXFORMWIDTH" val="561"/>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43.982"/>
  <p:tag name="LATEXADDIN" val="\documentclass{article}&#10;\usepackage{amsmath}&#10;\pagestyle{empty}&#10;\begin{document}&#10;&#10;$$w_n$$&#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53.6933"/>
  <p:tag name="ORIGINALWIDTH" val="1571.054"/>
  <p:tag name="LATEXADDIN" val="\documentclass{article}&#10;\usepackage{cancel}&#10;\usepackage{amsmath}&#10;\usepackage{xcolor}&#10;\pagestyle{empty}&#10;\begin{document}&#10;&#10;\begin{align*}&#10;p &amp;= \sigma (\mathrm{z})&#10;\\&#10; \Rightarrow \ \ p &amp;= \sigma (\theta^{\top} x )= \frac{1}{1+e^{(\theta^{\top} x )}}&#10;\end{align*}&#10;&#10;\end{document}"/>
  <p:tag name="IGUANATEXSIZE" val="18"/>
  <p:tag name="IGUANATEXCURSOR" val="210"/>
  <p:tag name="TRANSPARENCY" val="True"/>
  <p:tag name="FILENAME" val=""/>
  <p:tag name="LATEXENGINEID" val="0"/>
  <p:tag name="TEMPFOLDER" val="c:\temp\"/>
  <p:tag name="LATEXFORMHEIGHT" val="407"/>
  <p:tag name="LATEXFORMWIDTH" val="95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253.843"/>
  <p:tag name="LATEXADDIN" val="\documentclass{article}&#10;\usepackage{cancel}&#10;\usepackage{amsmath}&#10;\pagestyle{empty}&#10;\begin{document}&#10;&#10;&#10;&#10;\text{where $\mathrm{z} = h_\theta(x) = \theta^\top x$}&#10;&#10;&#10;\end{document}"/>
  <p:tag name="IGUANATEXSIZE" val="12"/>
  <p:tag name="IGUANATEXCURSOR" val="125"/>
  <p:tag name="TRANSPARENCY" val="True"/>
  <p:tag name="FILENAME" val=""/>
  <p:tag name="LATEXENGINEID" val="0"/>
  <p:tag name="TEMPFOLDER" val="c:\temp\"/>
  <p:tag name="LATEXFORMHEIGHT" val="320"/>
  <p:tag name="LATEXFORMWIDTH" val="561"/>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1324.334"/>
  <p:tag name="LATEXADDIN" val="\documentclass{article}&#10;\usepackage{cancel}&#10;\usepackage{amsmath}&#10;\pagestyle{empty}&#10;\begin{document}&#10;&#10;&#10;&#10;&#10;\begin{equation*}&#10;\begin{split}&#10;\sigma(\mathrm{z}) &amp;= \frac{e^{\mathrm{z}}}{e^{\mathrm{z}}+1} = \frac{1}{1 + e^{-\mathrm{z}}}&#10;\end{split}&#10;\end{equation*}&#10;&#10;&#10;\end{document}"/>
  <p:tag name="IGUANATEXSIZE" val="18"/>
  <p:tag name="IGUANATEXCURSOR" val="227"/>
  <p:tag name="TRANSPARENCY" val="True"/>
  <p:tag name="FILENAME" val=""/>
  <p:tag name="LATEXENGINEID" val="0"/>
  <p:tag name="TEMPFOLDER" val="c:\temp\"/>
  <p:tag name="LATEXFORMHEIGHT" val="320"/>
  <p:tag name="LATEXFORMWIDTH" val="561"/>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1724.035"/>
  <p:tag name="LATEXADDIN" val="\documentclass{article}&#10;\usepackage{cancel}&#10;\usepackage{amsmath}&#10;\pagestyle{empty}&#10;\begin{document}&#10;&#10;&#10;&#10;&#10;If $p=h_\theta(x) \geq 0.5$ predict $y=1$ \\&#10;&#10;If $p=h_\theta(x) &lt; 0.5$ predict $y=0$ &#10;&#10;&#10;\end{document}"/>
  <p:tag name="IGUANATEXSIZE" val="15"/>
  <p:tag name="IGUANATEXCURSOR" val="155"/>
  <p:tag name="TRANSPARENCY" val="True"/>
  <p:tag name="FILENAME" val=""/>
  <p:tag name="LATEXENGINEID" val="0"/>
  <p:tag name="TEMPFOLDER" val="c:\temp\"/>
  <p:tag name="LATEXFORMHEIGHT" val="320"/>
  <p:tag name="LATEXFORMWIDTH" val="561"/>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359.58"/>
  <p:tag name="LATEXADDIN" val="\documentclass{article}&#10;\usepackage{cancel}&#10;\usepackage{amsmath}&#10;\pagestyle{empty}&#10;\begin{document}&#10;&#10;&#10;&#10;&#10;$&#10;P(y|x;\theta) = \ p^y (1 - p)^{1-y}&#10;$&#10;&#10;&#10;\end{document}"/>
  <p:tag name="IGUANATEXSIZE" val="16"/>
  <p:tag name="IGUANATEXCURSOR" val="122"/>
  <p:tag name="TRANSPARENCY" val="True"/>
  <p:tag name="FILENAME" val=""/>
  <p:tag name="LATEXENGINEID" val="0"/>
  <p:tag name="TEMPFOLDER" val="c:\temp\"/>
  <p:tag name="LATEXFORMHEIGHT" val="320"/>
  <p:tag name="LATEXFORMWIDTH" val="561"/>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2842.895"/>
  <p:tag name="LATEXADDIN" val="\documentclass{article}&#10;\usepackage{cancel}&#10;\usepackage{amsmath}&#10;\pagestyle{empty}&#10;\begin{document}&#10;&#10;\begin{align*}&#10;Proof: &amp;\\&#10;&amp; \text{If $y=1$, then $P(y|x)=p^1 (1-p)^{1-1}=p$}&#10;\\&#10;&amp; \text{If $y=0$, then $P(y|x)=p^0 (1-p)^{1-0}=1-p$}&#10;\end{align*}&#10;&#10;\end{document}"/>
  <p:tag name="IGUANATEXSIZE" val="10"/>
  <p:tag name="IGUANATEXCURSOR" val="173"/>
  <p:tag name="TRANSPARENCY" val="True"/>
  <p:tag name="FILENAME" val=""/>
  <p:tag name="LATEXENGINEID" val="0"/>
  <p:tag name="TEMPFOLDER" val="c:\temp\"/>
  <p:tag name="LATEXFORMHEIGHT" val="320"/>
  <p:tag name="LATEXFORMWIDTH" val="561"/>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148.106"/>
  <p:tag name="LATEXADDIN" val="\documentclass{article}&#10;\usepackage{cancel}&#10;\usepackage{amsmath}&#10;\usepackage{xcolor}&#10;\pagestyle{empty}&#10;\begin{document}&#10;&#10;\begin{align*}&#10;P(y=1|x;\theta) &amp;= p \\&#10;P(y=0|x;\theta) &amp;= 1-p &#10;\end{align*}&#10;&#10;\end{document}"/>
  <p:tag name="IGUANATEXSIZE" val="16"/>
  <p:tag name="IGUANATEXCURSOR" val="182"/>
  <p:tag name="TRANSPARENCY" val="True"/>
  <p:tag name="FILENAME" val=""/>
  <p:tag name="LATEXENGINEID" val="0"/>
  <p:tag name="TEMPFOLDER" val="c:\temp\"/>
  <p:tag name="LATEXFORMHEIGHT" val="468"/>
  <p:tag name="LATEXFORMWIDTH" val="95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02.1"/>
  <p:tag name="ORIGINALWIDTH" val="2822.647"/>
  <p:tag name="LATEXADDIN" val="\documentclass{article}&#10;\usepackage{cancel}&#10;\usepackage{amsmath}&#10;\usepackage{xcolor}&#10;\pagestyle{empty}&#10;\begin{document}&#10;&#10;\begin{align*}&#10;&amp;\text{Bernoulli Trials}: P(k)=\begin{pmatrix} n \\ k \end{pmatrix} p^kq^{n-k}&#10;\\&#10;&amp;\text{where} \\&#10;&amp; \ \ \ p \ \text{is the probability of success} \text{and} \\ &#10;&amp; \ \ \ g \ \text{is the probability of failure} \\&#10;&amp; \ \ \ n \ \text{is the number of trials; we consider 1 trial here.} \\&#10;&amp; \ \ \ k \ \text{is the successful case}&#10;\end{align*}&#10;&#10;\end{document}"/>
  <p:tag name="IGUANATEXSIZE" val="8"/>
  <p:tag name="IGUANATEXCURSOR" val="464"/>
  <p:tag name="TRANSPARENCY" val="True"/>
  <p:tag name="FILENAME" val=""/>
  <p:tag name="LATEXENGINEID" val="0"/>
  <p:tag name="TEMPFOLDER" val="c:\temp\"/>
  <p:tag name="LATEXFORMHEIGHT" val="468"/>
  <p:tag name="LATEXFORMWIDTH" val="95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683.9145"/>
  <p:tag name="ORIGINALWIDTH" val="2401.2"/>
  <p:tag name="LATEXADDIN" val="\documentclass{article}&#10;\usepackage{cancel}&#10;\usepackage{amsmath}&#10;\pagestyle{empty}&#10;\begin{document}&#10;&#10;&#10;&#10;&#10;\begin{equation*}&#10;\begin{split}&#10;\log(P(y|x;\theta)) &amp;= \log\left(p^y (1 - p)^{(1-y)}\right) \\&#10;&amp;= \log(p^y) + \log\left((1 - p)^{(1-y)}\right) \\&#10;&amp;= y \log(p) + (1-y) \log\left(1 - p\right) \\&#10;\end{split}&#10;\end{equation*}&#10;&#10;&#10;\end{document}"/>
  <p:tag name="IGUANATEXSIZE" val="18"/>
  <p:tag name="IGUANATEXCURSOR" val="286"/>
  <p:tag name="TRANSPARENCY" val="True"/>
  <p:tag name="FILENAME" val=""/>
  <p:tag name="LATEXENGINEID" val="0"/>
  <p:tag name="TEMPFOLDER" val="c:\temp\"/>
  <p:tag name="LATEXFORMHEIGHT" val="320"/>
  <p:tag name="LATEXFORMWIDTH" val="561"/>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LATEXADDIN" val="\documentclass{article}&#10;\usepackage{cancel}&#10;\usepackage{amsmath}&#10;\pagestyle{empty}&#10;\begin{document}&#10;&#10;&#10;&#10;&#10;$log(x)$&#10;&#10;&#10;\end{document}"/>
  <p:tag name="IGUANATEXSIZE" val="12"/>
  <p:tag name="IGUANATEXCURSOR" val="112"/>
  <p:tag name="TRANSPARENCY" val="True"/>
  <p:tag name="FILENAME" val=""/>
  <p:tag name="LATEXENGINEID" val="0"/>
  <p:tag name="TEMPFOLDER" val="c:\temp\"/>
  <p:tag name="LATEXFORMHEIGHT" val="320"/>
  <p:tag name="LATEXFORMWIDTH" val="561"/>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amsmath}&#10;\pagestyle{empty}&#10;\begin{document}&#10;&#10;$$1$$&#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8.684"/>
  <p:tag name="LATEXADDIN" val="\documentclass{article}&#10;\usepackage{cancel}&#10;\usepackage{amsmath}&#10;\pagestyle{empty}&#10;\begin{document}&#10;&#10;&#10;&#10;&#10;$log(1-x)$&#10;&#10;&#10;\end{document}"/>
  <p:tag name="IGUANATEXSIZE" val="12"/>
  <p:tag name="IGUANATEXCURSOR" val="111"/>
  <p:tag name="TRANSPARENCY" val="True"/>
  <p:tag name="FILENAME" val=""/>
  <p:tag name="LATEXENGINEID" val="0"/>
  <p:tag name="TEMPFOLDER" val="c:\temp\"/>
  <p:tag name="LATEXFORMHEIGHT" val="320"/>
  <p:tag name="LATEXFORMWIDTH" val="561"/>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513.6857"/>
  <p:tag name="ORIGINALWIDTH" val="2282.715"/>
  <p:tag name="LATEXADDIN" val="\documentclass{article}&#10;\usepackage{cancel}&#10;\usepackage{amsmath}&#10;\pagestyle{empty}&#10;\begin{document}&#10;&#10;&#10;&#10;&#10;\begin{equation*}&#10;\begin{split}&#10;\textrm{Loss}(y,p)&amp;= - \log(P(y|x;\theta)) \\&#10;&amp;= -\left(\log(p^y) + \log\left((1 - p)^{1-y}\right)\right) \\&#10;&amp;= -y \log(p) - (1-y) \log\left(1 - p\right) \\&#10;\end{split}&#10;\end{equation*}&#10;&#10;&#10;\end{document}"/>
  <p:tag name="IGUANATEXSIZE" val="18"/>
  <p:tag name="IGUANATEXCURSOR" val="282"/>
  <p:tag name="TRANSPARENCY" val="True"/>
  <p:tag name="FILENAME" val=""/>
  <p:tag name="LATEXENGINEID" val="0"/>
  <p:tag name="TEMPFOLDER" val="c:\temp\"/>
  <p:tag name="LATEXFORMHEIGHT" val="320"/>
  <p:tag name="LATEXFORMWIDTH" val="561"/>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07.1991"/>
  <p:tag name="LATEXADDIN" val="\documentclass{article}&#10;\usepackage{cancel}&#10;\usepackage{amsmath}&#10;\pagestyle{empty}&#10;\begin{document}&#10;&#10;&#10;&#10;&#10;$-log(x)$&#10;&#10;&#10;\end{document}"/>
  <p:tag name="IGUANATEXSIZE" val="12"/>
  <p:tag name="IGUANATEXCURSOR" val="106"/>
  <p:tag name="TRANSPARENCY" val="True"/>
  <p:tag name="FILENAME" val=""/>
  <p:tag name="LATEXENGINEID" val="0"/>
  <p:tag name="TEMPFOLDER" val="c:\temp\"/>
  <p:tag name="LATEXFORMHEIGHT" val="320"/>
  <p:tag name="LATEXFORMWIDTH" val="561"/>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20.9224"/>
  <p:tag name="LATEXADDIN" val="\documentclass{article}&#10;\usepackage{cancel}&#10;\usepackage{amsmath}&#10;\pagestyle{empty}&#10;\begin{document}&#10;&#10;&#10;&#10;&#10;$-log(1-x)$&#10;&#10;&#10;\end{document}"/>
  <p:tag name="IGUANATEXSIZE" val="12"/>
  <p:tag name="IGUANATEXCURSOR" val="106"/>
  <p:tag name="TRANSPARENCY" val="True"/>
  <p:tag name="FILENAME" val=""/>
  <p:tag name="LATEXENGINEID" val="0"/>
  <p:tag name="TEMPFOLDER" val="c:\temp\"/>
  <p:tag name="LATEXFORMHEIGHT" val="320"/>
  <p:tag name="LATEXFORMWIDTH" val="561"/>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148.106"/>
  <p:tag name="LATEXADDIN" val="\documentclass{article}&#10;\usepackage{cancel}&#10;\usepackage{amsmath}&#10;\usepackage{xcolor}&#10;\pagestyle{empty}&#10;\begin{document}&#10;&#10;\begin{align*}&#10;P(y=1|x;\theta) &amp;= p \\&#10;P(y=0|x;\theta) &amp;= 1-p &#10;\end{align*}&#10;&#10;\end{document}"/>
  <p:tag name="IGUANATEXSIZE" val="15"/>
  <p:tag name="IGUANATEXCURSOR" val="182"/>
  <p:tag name="TRANSPARENCY" val="True"/>
  <p:tag name="FILENAME" val=""/>
  <p:tag name="LATEXENGINEID" val="0"/>
  <p:tag name="TEMPFOLDER" val="c:\temp\"/>
  <p:tag name="LATEXFORMHEIGHT" val="468"/>
  <p:tag name="LATEXFORMWIDTH" val="95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964.3795"/>
  <p:tag name="LATEXADDIN" val="\documentclass{article}&#10;\usepackage{cancel}&#10;\usepackage{amsmath}&#10;\usepackage{xcolor}&#10;\pagestyle{empty}&#10;\begin{document}&#10;&#10;\begin{align*}&#10;P(y|x;\theta)=\prod_i p_i^{y_i}&#10;\end{align*}&#10;&#10;\end{document}"/>
  <p:tag name="IGUANATEXSIZE" val="15"/>
  <p:tag name="IGUANATEXCURSOR" val="163"/>
  <p:tag name="TRANSPARENCY" val="True"/>
  <p:tag name="FILENAME" val=""/>
  <p:tag name="LATEXENGINEID" val="0"/>
  <p:tag name="TEMPFOLDER" val="c:\temp\"/>
  <p:tag name="LATEXFORMHEIGHT" val="342"/>
  <p:tag name="LATEXFORMWIDTH" val="797.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SELECTIONNAME" val="Group 15"/>
  <p:tag name="LAYER" val="2"/>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498.6877"/>
  <p:tag name="ORIGINALWIDTH" val="2427.447"/>
  <p:tag name="LATEXADDIN" val="\documentclass{article}&#10;\usepackage{cancel}&#10;\usepackage{color}&#10;\usepackage{amsmath}&#10;\pagestyle{empty}&#10;\begin{document}&#10;&#10;\begin{equation*}&#10;\begin{split}&#10;H(P(y|x;\theta)) &amp;= - y_0 \log (p_0) - y_1 \log (p_1)&#10;\\&#10;&amp;= - (1-p) \log (1-p) - y \log (p)&#10;\\&#10;&amp;\color{red} = - y \log (p)- (1-p) \log (1-p) \\&#10;\end{split}&#10;\end{equation*}&#10;&#10;&#10;\end{document}"/>
  <p:tag name="IGUANATEXSIZE" val="13"/>
  <p:tag name="IGUANATEXCURSOR" val="283"/>
  <p:tag name="TRANSPARENCY" val="True"/>
  <p:tag name="FILENAME" val=""/>
  <p:tag name="LATEXENGINEID" val="0"/>
  <p:tag name="TEMPFOLDER" val="c:\temp\"/>
  <p:tag name="LATEXFORMHEIGHT" val="320"/>
  <p:tag name="LATEXFORMWIDTH" val="561"/>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93.1384"/>
  <p:tag name="ORIGINALWIDTH" val="1526.809"/>
  <p:tag name="LATEXADDIN" val="\documentclass{article}&#10;\usepackage{cancel}&#10;\usepackage{amsmath}&#10;\pagestyle{empty}&#10;\begin{document}&#10;&#10;&#10;&#10;&#10;\begin{equation*}&#10;\begin{split}&#10;\textrm{Loss} (y,p) &amp;= -\log(P(y|x;\theta))&#10;\\&#10;&amp;= - \log \left(  \prod_i p_i^{y_i} \right)&#10;\\&#10;&amp;= - \sum_i y_i \log (p_i )&#10;\end{split}&#10;\end{equation*}&#10;&#10;&#10;\end{document}"/>
  <p:tag name="IGUANATEXSIZE" val="15"/>
  <p:tag name="IGUANATEXCURSOR" val="247"/>
  <p:tag name="TRANSPARENCY" val="True"/>
  <p:tag name="FILENAME" val=""/>
  <p:tag name="LATEXENGINEID" val="0"/>
  <p:tag name="TEMPFOLDER" val="c:\temp\"/>
  <p:tag name="LATEXFORMHEIGHT" val="320"/>
  <p:tag name="LATEXFORMWIDTH" val="561"/>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101.237"/>
  <p:tag name="LATEXADDIN" val="\documentclass{article}&#10;\usepackage{cancel}&#10;\usepackage{amsmath}&#10;\usepackage{xcolor}&#10;\pagestyle{empty}&#10;\begin{document}&#10;&#10;\text{where $i$ is the index of different classes}&#10;&#10;\end{document}"/>
  <p:tag name="IGUANATEXSIZE" val="12"/>
  <p:tag name="IGUANATEXCURSOR" val="121"/>
  <p:tag name="TRANSPARENCY" val="True"/>
  <p:tag name="FILENAME" val=""/>
  <p:tag name="LATEXENGINEID" val="0"/>
  <p:tag name="TEMPFOLDER" val="c:\temp\"/>
  <p:tag name="LATEXFORMHEIGHT" val="468"/>
  <p:tag name="LATEXFORMWIDTH" val="95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80.09"/>
  <p:tag name="ORIGINALWIDTH" val="3463.817"/>
  <p:tag name="LATEXADDIN" val="\documentclass{article}&#10;\usepackage{amsmath}&#10;\pagestyle{empty}&#10;\begin{document}&#10;&#10;&#10;&#10;&#10;\begin{equation*}&#10;\begin{split}&#10;\textrm{Cost} (y^{(i)},p^{(i)})&amp;=\frac{1}{m}\sum_{i=1}^m \textrm{Loss}(y^{(i)},p^{(i)})\\&#10;&amp;=\frac{1}{m} \left[ \sum_{i=1}^m -y^{(i)} \log (p^{(i)} ) - (1-y^{(i)}) \log (1 - p^{(i)} ) \right] \\&#10;\\&#10;\Rightarrow \textrm{Cost}{\textrm{(\textrm{y}}},\textrm{p})&amp;=  \frac{1}{m} \sum (-\textrm{y} \log(\textrm{p}) - (1-\textrm{y}) \log(1 - \textrm{p})&#10;\end{split}&#10;\end{equation*}&#10;&#10;&#10;\end{document}"/>
  <p:tag name="IGUANATEXSIZE" val="18"/>
  <p:tag name="IGUANATEXCURSOR" val="407"/>
  <p:tag name="TRANSPARENCY" val="True"/>
  <p:tag name="FILENAME" val=""/>
  <p:tag name="LATEXENGINEID" val="0"/>
  <p:tag name="TEMPFOLDER" val="c:\temp\"/>
  <p:tag name="LATEXFORMHEIGHT" val="318.5"/>
  <p:tag name="LATEXFORMWIDTH" val="778"/>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776.153"/>
  <p:tag name="ORIGINALWIDTH" val="3400.825"/>
  <p:tag name="LATEXADDIN" val="\documentclass{article}&#10;\usepackage{cancel}&#10;\usepackage{amsmath}&#10;\pagestyle{empty}&#10;\begin{document}&#10;&#10;&#10;\begin{align*}&#10;J(\theta) &amp; = \dfrac{1}{m} \sum_{i=1}^m \mathrm{Cost}(h_\theta(x^{(i)}),y^{(i)}) \\&#10;&amp; =  \dfrac{1}{m} \left[ \sum_{i=1}^{m} -y^{(i)} \log(h_\theta(x^{(i)})) - (1 - y^{(i)}) \log(1-h_\theta(x^{(i)})) \right] \\&#10;\end{align*}&#10;&#10;\end{document}"/>
  <p:tag name="IGUANATEXSIZE" val="18"/>
  <p:tag name="IGUANATEXCURSOR" val="275"/>
  <p:tag name="TRANSPARENCY" val="True"/>
  <p:tag name="FILENAME" val=""/>
  <p:tag name="LATEXENGINEID" val="0"/>
  <p:tag name="TEMPFOLDER" val="c:\temp\"/>
  <p:tag name="LATEXFORMHEIGHT" val="320"/>
  <p:tag name="LATEXFORMWIDTH" val="561"/>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36.2205"/>
  <p:tag name="LATEXADDIN" val="\documentclass{article}&#10;\usepackage{cancel}&#10;\usepackage{amsmath}&#10;\pagestyle{empty}&#10;\begin{document}&#10;&#10;&#10;&#10;&#10;Cost&#10;&#10;&#10;\end{document}"/>
  <p:tag name="IGUANATEXSIZE" val="12"/>
  <p:tag name="IGUANATEXCURSOR" val="108"/>
  <p:tag name="TRANSPARENCY" val="True"/>
  <p:tag name="FILENAME" val=""/>
  <p:tag name="LATEXENGINEID" val="0"/>
  <p:tag name="TEMPFOLDER" val="c:\temp\"/>
  <p:tag name="LATEXFORMHEIGHT" val="320"/>
  <p:tag name="LATEXFORMWIDTH" val="561"/>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236.2205"/>
  <p:tag name="LATEXADDIN" val="\documentclass{article}&#10;\usepackage{cancel}&#10;\usepackage{amsmath}&#10;\pagestyle{empty}&#10;\begin{document}&#10;&#10;&#10;&#10;&#10;Cost&#10;&#10;&#10;\end{document}"/>
  <p:tag name="IGUANATEXSIZE" val="12"/>
  <p:tag name="IGUANATEXCURSOR" val="108"/>
  <p:tag name="TRANSPARENCY" val="True"/>
  <p:tag name="FILENAME" val=""/>
  <p:tag name="LATEXENGINEID" val="0"/>
  <p:tag name="TEMPFOLDER" val="c:\temp\"/>
  <p:tag name="LATEXFORMHEIGHT" val="320"/>
  <p:tag name="LATEXFORMWIDTH" val="561"/>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50.1688"/>
  <p:tag name="LATEXADDIN" val="\documentclass{article}&#10;\usepackage{cancel}&#10;\usepackage{amsmath}&#10;\pagestyle{empty}&#10;\begin{document}&#10;&#10;&#10;&#10;$-\log(h_\theta(x))$&#10;&#10;&#10;\end{document}"/>
  <p:tag name="IGUANATEXSIZE" val="12"/>
  <p:tag name="IGUANATEXCURSOR" val="106"/>
  <p:tag name="TRANSPARENCY" val="True"/>
  <p:tag name="FILENAME" val=""/>
  <p:tag name="LATEXENGINEID" val="0"/>
  <p:tag name="TEMPFOLDER" val="c:\temp\"/>
  <p:tag name="LATEXFORMHEIGHT" val="320"/>
  <p:tag name="LATEXFORMWIDTH" val="561"/>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45.6693"/>
  <p:tag name="LATEXADDIN" val="\documentclass{article}&#10;\usepackage{cancel}&#10;\usepackage{amsmath}&#10;\pagestyle{empty}&#10;\begin{document}&#10;&#10;&#10;&#10;When $y=1$&#10;&#10;&#10;\end{document}"/>
  <p:tag name="IGUANATEXSIZE" val="12"/>
  <p:tag name="IGUANATEXCURSOR" val="113"/>
  <p:tag name="TRANSPARENCY" val="True"/>
  <p:tag name="FILENAME" val=""/>
  <p:tag name="LATEXENGINEID" val="0"/>
  <p:tag name="TEMPFOLDER" val="c:\temp\"/>
  <p:tag name="LATEXFORMHEIGHT" val="320"/>
  <p:tag name="LATEXFORMWIDTH" val="561"/>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0.9186"/>
  <p:tag name="LATEXADDIN" val="\documentclass{article}&#10;\usepackage{cancel}&#10;\usepackage{amsmath}&#10;\pagestyle{empty}&#10;\begin{document}&#10;&#10;&#10;&#10;When $y=0$&#10;&#10;&#10;\end{document}"/>
  <p:tag name="IGUANATEXSIZE" val="12"/>
  <p:tag name="IGUANATEXCURSOR" val="112"/>
  <p:tag name="TRANSPARENCY" val="True"/>
  <p:tag name="FILENAME" val=""/>
  <p:tag name="LATEXENGINEID" val="0"/>
  <p:tag name="TEMPFOLDER" val="c:\temp\"/>
  <p:tag name="LATEXFORMHEIGHT" val="320"/>
  <p:tag name="LATEXFORMWIDTH" val="561"/>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64.6419"/>
  <p:tag name="LATEXADDIN" val="\documentclass{article}&#10;\usepackage{cancel}&#10;\usepackage{amsmath}&#10;\pagestyle{empty}&#10;\begin{document}&#10;&#10;&#10;&#10;$-\log(1-h_\theta(x))$&#10;&#10;&#10;\end{document}"/>
  <p:tag name="IGUANATEXSIZE" val="12"/>
  <p:tag name="IGUANATEXCURSOR" val="106"/>
  <p:tag name="TRANSPARENCY" val="True"/>
  <p:tag name="FILENAME" val=""/>
  <p:tag name="LATEXENGINEID" val="0"/>
  <p:tag name="TEMPFOLDER" val="c:\temp\"/>
  <p:tag name="LATEXFORMHEIGHT" val="320"/>
  <p:tag name="LATEXFORMWIDTH" val="561"/>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47.694"/>
  <p:tag name="ORIGINALWIDTH" val="1584.552"/>
  <p:tag name="LATEXADDIN" val="\documentclass{article}&#10;\usepackage{cancel}&#10;\usepackage{amsmath}&#10;\pagestyle{empty}&#10;\begin{document}&#10;&#10;&#10;&#10;&#10;\begin{align*} &#10;&amp;\text{Repeat until convergence \{} &#10;\\&#10;&amp;\theta^{(t+1)}  := \theta^{(t)} - \alpha \frac{\partial}{\partial \theta} J(\theta^{(t)})  \ \ \text{\}}&#10;\end{align*}&#10;&#10;&#10;\end{document}"/>
  <p:tag name="IGUANATEXSIZE" val="18"/>
  <p:tag name="IGUANATEXCURSOR" val="256"/>
  <p:tag name="TRANSPARENCY" val="True"/>
  <p:tag name="FILENAME" val=""/>
  <p:tag name="LATEXENGINEID" val="0"/>
  <p:tag name="TEMPFOLDER" val="c:\temp\"/>
  <p:tag name="LATEXFORMHEIGHT" val="320"/>
  <p:tag name="LATEXFORMWIDTH" val="561"/>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8.4365"/>
  <p:tag name="LATEXADDIN" val="\documentclass{article}&#10;\usepackage{cancel}&#10;\usepackage{amsmath}&#10;\pagestyle{empty}&#10;\begin{document}&#10;&#10;&#10;&#10;&#10;$\min_{\theta} J(\theta)$&#10;&#10;&#10;\end{document}"/>
  <p:tag name="IGUANATEXSIZE" val="18"/>
  <p:tag name="IGUANATEXCURSOR" val="129"/>
  <p:tag name="TRANSPARENCY" val="True"/>
  <p:tag name="FILENAME" val=""/>
  <p:tag name="LATEXENGINEID" val="0"/>
  <p:tag name="TEMPFOLDER" val="c:\temp\"/>
  <p:tag name="LATEXFORMHEIGHT" val="320"/>
  <p:tag name="LATEXFORMWIDTH" val="561"/>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1351.331"/>
  <p:tag name="LATEXADDIN" val="\documentclass{article}&#10;\usepackage{cancel}&#10;\usepackage{amsmath}&#10;\pagestyle{empty}&#10;\begin{document}&#10;&#10;&#10;&#10;&#10;\begin{align*} &#10;&amp;\text{\small Repeat until convergence \{} &#10;\\&#10;&amp;\theta^{t+1}  := \theta^{t} - \alpha \frac{\partial}{\partial \theta} J(\theta^{t})  \ \ \text{\}}&#10;\end{align*}&#10;&#10;&#10;\end{document}"/>
  <p:tag name="IGUANATEXSIZE" val="18"/>
  <p:tag name="IGUANATEXCURSOR" val="253"/>
  <p:tag name="TRANSPARENCY" val="True"/>
  <p:tag name="FILENAME" val=""/>
  <p:tag name="LATEXENGINEID" val="0"/>
  <p:tag name="TEMPFOLDER" val="c:\temp\"/>
  <p:tag name="LATEXFORMHEIGHT" val="320"/>
  <p:tag name="LATEXFORMWIDTH" val="561"/>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8.4365"/>
  <p:tag name="LATEXADDIN" val="\documentclass{article}&#10;\usepackage{cancel}&#10;\usepackage{amsmath}&#10;\pagestyle{empty}&#10;\begin{document}&#10;&#10;&#10;&#10;&#10;$\min_{\theta} J(\theta)$&#10;&#10;&#10;\end{document}"/>
  <p:tag name="IGUANATEXSIZE" val="18"/>
  <p:tag name="IGUANATEXCURSOR" val="129"/>
  <p:tag name="TRANSPARENCY" val="True"/>
  <p:tag name="FILENAME" val=""/>
  <p:tag name="LATEXENGINEID" val="0"/>
  <p:tag name="TEMPFOLDER" val="c:\temp\"/>
  <p:tag name="LATEXFORMHEIGHT" val="320"/>
  <p:tag name="LATEXFORMWIDTH" val="561"/>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074.241"/>
  <p:tag name="ORIGINALWIDTH" val="1947.506"/>
  <p:tag name="LATEXADDIN" val="\documentclass{article}&#10;\usepackage{cancel}&#10;\usepackage{amsmath}&#10;\usepackage{xcolor}&#10;\pagestyle{empty}&#10;\begin{document}&#10;&#10;\begin{align*}&#10;\frac{\partial \textrm{Cost} }{\partial \textrm{w}} &amp;= \frac{\partial\textrm{Cost}}{\partial \mathrm{p}} \cdot \frac{\partial \mathrm{p}}{\partial \textrm{z}} \cdot \frac{\partial \textrm{z}}{\partial \textrm{w}} &#10;\\&#10;&amp;=\frac{1}{m} \cdot \dfrac{\mathrm{p}-\textrm{y}}{\cancel{\mathrm{p}\left(1 - \mathrm{p}\right)}} \cdot  \cancel{\mathrm{p}\left(1 - \mathrm{p}\right)} \cdot \textrm{x} \\&#10;&amp; \textcolor[rgb]{1,0,0}{=\frac{1}{m} \cdot (\mathrm{p}-\textrm{y}) \cdot \textrm{x}}&#10;\\&#10;\\&#10;\frac{\partial \textrm{Cost} }{\partial \textrm{b}} &amp;= \frac{\partial\textrm{Cost}}{\partial \textrm{p}} \cdot \frac{\partial \textrm{p}}{\partial \textrm{z}} \cdot \frac{\partial \textrm{z}}{\partial \textrm{b}} &#10;\\&#10;&amp;=\frac{1}{m} \cdot \dfrac{\mathrm{p}-\textrm{y}}{\cancel{\mathrm{p}\left(1 - \mathrm{p}\right)}} \cdot  \cancel{\mathrm{p}\left(1 - \mathrm{p}\right)} \cdot 1 \\&#10;&amp; \textcolor[rgb]{1,0,0}{=\frac{1}{m} \cdot (\mathrm{p}-\textrm{y}) \cdot 1}&#10;\end{align*}&#10;&#10;\end{document}"/>
  <p:tag name="IGUANATEXSIZE" val="18"/>
  <p:tag name="IGUANATEXCURSOR" val="753"/>
  <p:tag name="TRANSPARENCY" val="True"/>
  <p:tag name="FILENAME" val=""/>
  <p:tag name="LATEXENGINEID" val="0"/>
  <p:tag name="TEMPFOLDER" val="c:\temp\"/>
  <p:tag name="LATEXFORMHEIGHT" val="468"/>
  <p:tag name="LATEXFORMWIDTH" val="953.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2122.235"/>
  <p:tag name="LATEXADDIN" val="\documentclass{article}&#10;\usepackage{amsmath}&#10;\pagestyle{empty}&#10;\begin{document}&#10;&#10;\begin{equation*}&#10;\begin{split}&#10;\textrm{w} &amp;:= \textrm{w}-\alpha\frac{\partial \textrm{Cost} }{\partial \textrm{w}}&#10;\ \ \&#10;\ \ \&#10;\textrm{b} := \textrm{b} -\alpha\frac{\partial \textrm{Cost} }{\partial \textrm{b}}&#10;\end{split}&#10;\end{equation*}&#10;&#10;\end{document}"/>
  <p:tag name="IGUANATEXSIZE" val="18"/>
  <p:tag name="IGUANATEXCURSOR" val="19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676.041"/>
  <p:tag name="ORIGINALWIDTH" val="2814.398"/>
  <p:tag name="LATEXADDIN" val="\documentclass{article}&#10;\usepackage{cancel}&#10;\usepackage{amsmath}&#10;\pagestyle{empty}&#10;\begin{document}&#10;&#10;&#10;&#10;\begin{align*}&#10;\frac{\partial \textrm{Cost}}{\partial \mathrm{p}}&#10;&amp;= \frac{1}{m} \left( \frac {\partial}{\partial \mathrm{p}} (-\textrm{y} \log(\mathrm{p}) - (1-\textrm{y}) \log(1-\mathrm{p}) \right) \\&#10;&amp;= \frac{1}{m} \left( \frac {\partial}{\partial \mathrm{p}} (-\textrm{y} \log(\mathrm{p})  &#10;- \frac {\partial}{\partial \mathrm{p}}  (1-\textrm{y}) \log(1-\mathrm{p}) \right)&#10;\\&#10;&amp;=\frac{1}{m} \left( -\dfrac{\textrm{y}}{\mathrm{p}}-\left(-\dfrac{1-\textrm{y}}{1-\mathrm{p}}\right) \right)&#10;\\&#10;&amp;= \frac{1}{m} \left( -\dfrac{\textrm{y}}{\mathrm{p}}+\dfrac{1-\textrm{y}}{1-\mathrm{p}} \right)&#10;\\&#10;&amp;=\frac{1}{m} \cdot \dfrac{\mathrm{p}-\textrm{y}}{\mathrm{p}\left(1 - \mathrm{p}\right)}&#10;\end{align*}&#10;&#10;\end{document}"/>
  <p:tag name="IGUANATEXSIZE" val="18"/>
  <p:tag name="IGUANATEXCURSOR" val="698"/>
  <p:tag name="TRANSPARENCY" val="True"/>
  <p:tag name="FILENAME" val=""/>
  <p:tag name="LATEXENGINEID" val="0"/>
  <p:tag name="TEMPFOLDER" val="c:\temp\"/>
  <p:tag name="LATEXFORMHEIGHT" val="449.5"/>
  <p:tag name="LATEXFORMWIDTH" val="860"/>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571.4286"/>
  <p:tag name="ORIGINALWIDTH" val="1132.358"/>
  <p:tag name="LATEXADDIN" val="\documentclass{article}&#10;\usepackage{cancel}&#10;\usepackage{amsmath}&#10;\pagestyle{empty}&#10;\begin{document}&#10;&#10;&#10;&#10;\begin{align*}&#10;\textrm{p} &amp;= \sigma(\textrm{z})=\frac{1}{1+e^{-\textrm{z}}}&#10;\\&#10;\frac{\partial \textrm{p}}{{\partial \textrm{z}}} &amp;= \textrm{p}(1-\textrm{p})&#10;\end{align*}&#10;&#10;\end{document}"/>
  <p:tag name="IGUANATEXSIZE" val="18"/>
  <p:tag name="IGUANATEXCURSOR" val="207"/>
  <p:tag name="TRANSPARENCY" val="True"/>
  <p:tag name="FILENAME" val=""/>
  <p:tag name="LATEXENGINEID" val="0"/>
  <p:tag name="TEMPFOLDER" val="c:\temp\"/>
  <p:tag name="LATEXFORMHEIGHT" val="320"/>
  <p:tag name="LATEXFORMWIDTH" val="561"/>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686.9141"/>
  <p:tag name="ORIGINALWIDTH" val="2699.662"/>
  <p:tag name="LATEXADDIN" val="\documentclass{article}&#10;\usepackage{cancel}&#10;\usepackage{amsmath}&#10;\usepackage{xcolor}&#10;\pagestyle{empty}&#10;\begin{document}&#10;&#10;\begin{align*}&#10;\mathit{X}= \begin{bmatrix} x_1^{(1)} &amp; x_2^{(1)} &#10;\\ x_1^{(2)} &amp; x_2^{(2)} &#10;\\ x_1^{(3)} &amp;  x_2^{(3)} &#10;\\ x_1^{(4)} &amp; x_2^{(4)}  \end{bmatrix} =  \begin{bmatrix} 0 &amp; 0 &#10;\\0 &amp; 1 &#10;\\ 1 &amp; 0 &#10;\\ 1 &amp; 1  &#10;\end{bmatrix} \ \ \&#10;\mathit{Y} = \begin{bmatrix} &#10;y^{(1)} &#10;\\ y^{(2)} &#10;\\ y^{(3)} &#10;\\ y^{(4)} &#10;\end{bmatrix} &#10;=  \begin{bmatrix} 0 &#10;\\0 &#10;\\ 0&#10;\\ 1 &#10;\end{bmatrix} &#10;\end{align*}&#10;\end{document}"/>
  <p:tag name="IGUANATEXSIZE" val="18"/>
  <p:tag name="IGUANATEXCURSOR" val="365"/>
  <p:tag name="TRANSPARENCY" val="True"/>
  <p:tag name="FILENAME" val=""/>
  <p:tag name="LATEXENGINEID" val="0"/>
  <p:tag name="TEMPFOLDER" val="c:\temp\"/>
  <p:tag name="LATEXFORMHEIGHT" val="468"/>
  <p:tag name="LATEXFORMWIDTH" val="95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566.554"/>
  <p:tag name="ORIGINALWIDTH" val="3085.114"/>
  <p:tag name="LATEXADDIN" val="\documentclass{article}&#10;\usepackage{cancel}&#10;\usepackage{amsmath}&#10;\usepackage{xcolor}&#10;\pagestyle{empty}&#10;\begin{document}&#10;&#10;\begin{align*}&#10;&amp;\mathit{X}_{train}= \mathit{X}^ \top &#10;=\begin{bmatrix} x_1^{(1)} &amp; x_1^{(2)} &amp; x_1^{(3)} &amp; x_1^{(4)}&#10;\\  x_2^{(1)}  &amp; x_2^{(2)} &amp;  x_2^{(3)} &amp; x_2^{(4)}  \end{bmatrix} &#10;=  \begin{bmatrix} 0 &amp; 0 &amp; 1 &amp; 1 &#10;\\ 0 &amp; 1 &amp; 0 &amp; 1  &#10;\end{bmatrix} &#10;\\&#10;\\&#10;&amp;\mathit{Y}_{train} = \mathit{Y}^ \top &#10;=\begin{bmatrix} y^{(1)} &amp; y^{(2)} &amp; y^{(3)} &amp; y^{(4)}&#10;\end{bmatrix} &#10;=  \begin{bmatrix} 0 &amp; 0 &amp; 0 &amp; 1 &#10;\end{bmatrix} &#10;\\\\&#10;&amp;\mathit{W}&#10;= \begin{bmatrix} w_1  &amp; w_2 \end{bmatrix} &#10;=  \begin{bmatrix} 0.1 &amp; 0.6 \end{bmatrix} &#10;\\\\&#10;&amp;\mathit{b}&#10;= \begin{bmatrix} b_1  \end{bmatrix} &#10;=  \begin{bmatrix} 0 \end{bmatrix} &#10;\end{align*}&#10;\end{document}"/>
  <p:tag name="IGUANATEXSIZE" val="18"/>
  <p:tag name="IGUANATEXCURSOR" val="657"/>
  <p:tag name="TRANSPARENCY" val="True"/>
  <p:tag name="FILENAME" val=""/>
  <p:tag name="LATEXENGINEID" val="0"/>
  <p:tag name="TEMPFOLDER" val="c:\temp\"/>
  <p:tag name="LATEXFORMHEIGHT" val="468"/>
  <p:tag name="LATEXFORMWIDTH" val="95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802.775"/>
  <p:tag name="LATEXADDIN" val="\documentclass{article}&#10;\usepackage{cancel}&#10;\usepackage{amsmath}&#10;\usepackage{xcolor}&#10;\pagestyle{empty}&#10;\begin{document}&#10;&#10;\begin{align*}&#10;&amp;\text{Matrix/dot-product computation} \\&#10;&amp;[a  \times  b] \  \cdot \ [b \times c] \ = [a  \times c]&#10;\end{align*}&#10;&#10;\end{document}"/>
  <p:tag name="IGUANATEXSIZE" val="18"/>
  <p:tag name="IGUANATEXCURSOR" val="216"/>
  <p:tag name="TRANSPARENCY" val="True"/>
  <p:tag name="FILENAME" val=""/>
  <p:tag name="LATEXENGINEID" val="0"/>
  <p:tag name="TEMPFOLDER" val="c:\temp\"/>
  <p:tag name="LATEXFORMHEIGHT" val="468"/>
  <p:tag name="LATEXFORMWIDTH" val="95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878.8901"/>
  <p:tag name="ORIGINALWIDTH" val="5252.343"/>
  <p:tag name="LATEXADDIN" val="\documentclass{article}&#10;\usepackage{cancel}&#10;\usepackage{amsmath}&#10;\usepackage[dvipsnames]{xcolor}&#10;\pagestyle{empty}&#10;\begin{document}&#10;&#10;\begin{align*}&#10;\textrm{Z} &amp;= \mathit{W} \cdot \mathit{X_{train}} + \mathit{b} &#10;\\&#10;&amp;=  \begin{bmatrix} 0.1 &amp; 0.6 \end{bmatrix}   \cdot  \begin{bmatrix} 0 &amp; 0 &amp; 1 &amp; 1 \\ 0 &amp; 1 &amp; 0 &amp; 1 \end{bmatrix}  +  \begin{bmatrix} 0 \end{bmatrix} &#10;\\&#10;&amp;= \begin{bmatrix} (0.1*0+0.6*0+0) &amp; (0.1*0+0.6*1+0) &amp; (0.1*1+0.6*0+0) &amp; (0.1*1+0.6*1+0) \end{bmatrix} &#10;\\&#10;&amp;\color{PineGreen}= \begin{bmatrix} 0 &amp; 0.6 &amp; 0.1 &amp; 0.7\end{bmatrix} &#10;\end{align*}&#10;&#10;\end{document}"/>
  <p:tag name="IGUANATEXSIZE" val="18"/>
  <p:tag name="IGUANATEXCURSOR" val="493"/>
  <p:tag name="TRANSPARENCY" val="True"/>
  <p:tag name="FILENAME" val=""/>
  <p:tag name="LATEXENGINEID" val="0"/>
  <p:tag name="TEMPFOLDER" val="c:\temp\"/>
  <p:tag name="LATEXFORMHEIGHT" val="468"/>
  <p:tag name="LATEXFORMWIDTH" val="95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884.8893"/>
  <p:tag name="ORIGINALWIDTH" val="2444.695"/>
  <p:tag name="LATEXADDIN" val="\documentclass{article}&#10;\usepackage{cancel}&#10;\usepackage{amsmath}&#10;\usepackage[dvipsnames]{xcolor}&#10;\pagestyle{empty}&#10;\begin{document}&#10;&#10;\begin{align*}&#10;P &amp;= \sigma{(\textrm{Z})}&#10;\\&#10;&amp;=  \begin{bmatrix} \frac{1}{1+e^{-\textrm{z}^{(1)}}} &amp; \frac{1}{1+e^{-\textrm{z}^{(2)}}}  &amp; \frac{1}{1+e^{-\textrm{z}^{(3)}}}  &amp; \frac{1}{1+e^{-\textrm{z}^{(4)}}} \end{bmatrix} &#10;\\&#10;&amp;=  \begin{bmatrix} \frac{1}{1+e^{-\textrm{z}^0}} &amp; \frac{1}{1+e^{-\textrm{z}^{0.6}}}  &amp; \frac{1}{1+e^{-\textrm{z}^{0.1}}}  &amp; \frac{1}{1+e^{-\textrm{z}^{0.7}}} \end{bmatrix} &#10;\\&#10;&amp;\color{PineGreen} =  \begin{bmatrix}0.5 &amp; 0.646 &amp; 0.525 &amp; 0.688 \end{bmatrix}&#10;\end{align*}&#10;&#10;\end{document}"/>
  <p:tag name="IGUANATEXSIZE" val="18"/>
  <p:tag name="IGUANATEXCURSOR" val="149"/>
  <p:tag name="TRANSPARENCY" val="True"/>
  <p:tag name="FILENAME" val=""/>
  <p:tag name="LATEXENGINEID" val="0"/>
  <p:tag name="TEMPFOLDER" val="c:\temp\"/>
  <p:tag name="LATEXFORMHEIGHT" val="468"/>
  <p:tag name="LATEXFORMWIDTH" val="95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050.244"/>
  <p:tag name="ORIGINALWIDTH" val="8175.478"/>
  <p:tag name="LATEXADDIN" val="\documentclass{article}&#10;\usepackage{cancel}&#10;\usepackage{amsmath}&#10;\usepackage[dvipsnames]{xcolor}&#10;\pagestyle{empty}&#10;\begin{document}&#10;&#10;\begin{align*}&#10;\textrm{Cost}({Y},P) &amp;=  \frac{1}{m} \cdot \sum \left( -Y \log (P ) - (1-Y ) \log (1 - P) \right)&#10;\\&#10;&amp;=  \frac{1}{4} \sum ( -  \begin{bmatrix} 0 &amp; 0 &amp; 0 &amp; 1\end{bmatrix}   \odot  \log(\begin{bmatrix} 0.5 &amp; 0.646 &amp; 0.525 &amp; 0.668  \end{bmatrix} ) -  (1 - \begin{bmatrix} 0 &amp; 0 &amp; 0 &amp; 1\end{bmatrix}  ) \odot log(1-\begin{bmatrix} 0.5 &amp; 0.646 &amp; 0.525 &amp; 0.668\end{bmatrix})  &#10;\\&#10;&amp;=  \frac{1}{4} \sum ( -  \begin{bmatrix} 0 &amp; 0 &amp; 0 &amp; 1\end{bmatrix}   \odot  \begin{bmatrix} \log(0.5) &amp; \log(0.646) &amp; \log(0.525) &amp; \log(0.668)  \end{bmatrix}  -  \begin{bmatrix} 1 &amp; 1 &amp; 1 &amp; 0\end{bmatrix}   \odot \begin{bmatrix} \log(0.5) &amp; \log(0.354) &amp; \log(0.475) &amp; \log(0.332)\end{bmatrix})  &#10;\\&#10;&amp;=  \frac{1}{4}  \sum   \begin{bmatrix} 0 &amp; 0 &amp; 0 &amp; -1*\log(0.668)\end{bmatrix}   +  \begin{bmatrix} -1*\log(0.5) &amp; -1*\log(0.354) &amp; -1*\log(0.475) &amp; 0 \end{bmatrix} &#10;\\&#10;&amp;=  \frac{1}{4}  \sum  \begin{bmatrix} -\log(0.5) &amp; -\log(0.354) &amp; -\log(0.475) &amp; -\log(0.688) \end{bmatrix} &#10;\\&#10;&amp;=  \frac{1}{4}  (-\log(0.5) + (-\log(0.354)) + (-\log(0.475)) + (-\log(0.688)))&#10;\\&#10;&amp;=  \frac{1}{4}  (2.8795) \color{PineGreen} = 0.72&#10;\end{align*}&#10;&#10;\end{document}"/>
  <p:tag name="IGUANATEXSIZE" val="12"/>
  <p:tag name="IGUANATEXCURSOR" val="881"/>
  <p:tag name="TRANSPARENCY" val="True"/>
  <p:tag name="FILENAME" val=""/>
  <p:tag name="LATEXENGINEID" val="0"/>
  <p:tag name="TEMPFOLDER" val="c:\temp\"/>
  <p:tag name="LATEXFORMHEIGHT" val="468"/>
  <p:tag name="LATEXFORMWIDTH" val="95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 \log (1 - P)&#10;\end{align*}&#10;&#10;\end{document}"/>
  <p:tag name="IGUANATEXSIZE" val="11"/>
  <p:tag name="IGUANATEXCURSOR" val="151"/>
  <p:tag name="TRANSPARENCY" val="False"/>
  <p:tag name="FILENAME" val=""/>
  <p:tag name="LATEXENGINEID" val="0"/>
  <p:tag name="TEMPFOLDER" val="c:\temp\"/>
  <p:tag name="LATEXFORMHEIGHT" val="468"/>
  <p:tag name="LATEXFORMWIDTH" val="95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38.545"/>
  <p:tag name="ORIGINALWIDTH" val="4137.983"/>
  <p:tag name="LATEXADDIN" val="\documentclass{article}&#10;\usepackage{cancel}&#10;\usepackage{amsmath}&#10;\usepackage{xcolor}&#10;\pagestyle{empty}&#10;\begin{document}&#10;&#10;\begin{align*}&#10;\frac{\partial \textrm{Cost}}{\partial P} &amp;=  \frac{1}{m} \cdot \frac{P-Y}{P(1-P)} &#10;\\&#10;&amp;=  \frac{1}{4}    \cdot  \frac {{\begin{bmatrix} 0.5 &amp; 0.646 &amp; 0.525 &amp; 0.668  \end{bmatrix}} -\begin{bmatrix} 0 &amp; 0 &amp; 0 &amp; 1\end{bmatrix} }  {\begin{bmatrix} 0.5 &amp; 0.646 &amp; 0.525 &amp; 0.668  \end{bmatrix} \odot (1-{\begin{bmatrix} 0.5 &amp; 0.646 &amp; 0.525 &amp; 0.668  \end{bmatrix}} )} &#10;\\&#10;&amp;=  \frac{1}{4}    \cdot  \frac {{\begin{bmatrix} 0.5 &amp; 0.646 &amp; 0.525 &amp; -0.332\end{bmatrix}}}  {\begin{bmatrix} 0.5 &amp; 0.646 &amp; 0.525 &amp; 0.668  \end{bmatrix} \odot {\begin{bmatrix} 0.5 &amp; 0.354 &amp; 0.475 &amp; 0.332\end{bmatrix}} } &#10;\\&#10;&amp;=  \frac{1}{4}    \cdot  \frac {\begin{bmatrix} 0.5 &amp; 0.646 &amp; 0.525 &amp; -0.332  \end{bmatrix}} {{\begin{bmatrix} 0.25 &amp; 0.229 &amp; 0.249 &amp; 0.222\end{bmatrix}}}  &#10;\\&#10;&amp;\color{red} =  \begin{bmatrix} 0.5 &amp; 0.706 &amp; 0.526 &amp; -0.374 \end{bmatrix}&#10;\end{align*}&#10;&#10;\end{document}"/>
  <p:tag name="IGUANATEXSIZE" val="14"/>
  <p:tag name="IGUANATEXCURSOR" val="658"/>
  <p:tag name="TRANSPARENCY" val="True"/>
  <p:tag name="FILENAME" val=""/>
  <p:tag name="LATEXENGINEID" val="0"/>
  <p:tag name="TEMPFOLDER" val="c:\temp\"/>
  <p:tag name="LATEXFORMHEIGHT" val="468"/>
  <p:tag name="LATEXFORMWIDTH" val="95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2818.148"/>
  <p:tag name="LATEXADDIN" val="\documentclass{article}&#10;\usepackage{cancel}&#10;\usepackage{amsmath}&#10;\usepackage{xcolor}&#10;\pagestyle{empty}&#10;\begin{document}&#10;&#10;\begin{flushleft}&#10;\centering&#10;\small Combine local and upstream gradient, and send back to \linebreak&#10;previous node. As the first backward computation, the \linebreak&#10;upstream gradient is 1:&#10;\end{flushleft}&#10;\begin{align*}&#10;\frac{\partial \textrm{Cost}}{{\partial P}} &amp;=  \textit{UpStreamGradient} \ * \ \textit{LocalGradient}&#10;\\&#10;&amp;=  \frac {\partial \textrm{Cost}}{\partial \textrm{Cost}} \ * \ \frac {\partial \textrm{Cost}}{\partial P}&#10;\\&#10;&amp;=  1 \ * \ \frac {\partial \textrm{Cost}}{\partial P}&#10;\\&#10;&amp;\color{red} =  \begin{bmatrix} 0.5 &amp; 0.706 &amp; 0.526 &amp; -0.374 \end{bmatrix}&#10;\end{align*}&#10;&#10;\end{document}"/>
  <p:tag name="IGUANATEXSIZE" val="14"/>
  <p:tag name="IGUANATEXCURSOR" val="157"/>
  <p:tag name="TRANSPARENCY" val="True"/>
  <p:tag name="FILENAME" val=""/>
  <p:tag name="LATEXENGINEID" val="0"/>
  <p:tag name="TEMPFOLDER" val="c:\temp\"/>
  <p:tag name="LATEXFORMHEIGHT" val="479"/>
  <p:tag name="LATEXFORMWIDTH" val="95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log (1 - P)&#10;\end{align*}&#10;&#10;\end{document}"/>
  <p:tag name="IGUANATEXSIZE" val="11"/>
  <p:tag name="IGUANATEXCURSOR" val="194"/>
  <p:tag name="TRANSPARENCY" val="False"/>
  <p:tag name="FILENAME" val=""/>
  <p:tag name="LATEXENGINEID" val="0"/>
  <p:tag name="TEMPFOLDER" val="c:\temp\"/>
  <p:tag name="LATEXFORMHEIGHT" val="468"/>
  <p:tag name="LATEXFORMWIDTH" val="95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8.868"/>
  <p:tag name="ORIGINALWIDTH" val="3775.778"/>
  <p:tag name="LATEXADDIN" val="\documentclass{article}&#10;\usepackage{cancel}&#10;\usepackage{amsmath}&#10;\usepackage{xcolor}&#10;\pagestyle{empty}&#10;\begin{document}&#10;&#10;\begin{align*}&#10;\frac{\partial P}{\partial \textrm{Z}} &amp;= P(1-P)&#10;\\&#10;&amp;= \begin{bmatrix} 0.5 &amp; 0.646 &amp; 0.525 &amp; 0.668\end{bmatrix}   \odot  (1 -  \begin{bmatrix} 0.5 &amp; 0.646 &amp; 0.525 &amp; 0.668\end{bmatrix})&#10;\\&#10;&amp;= \begin{bmatrix} 0.5 &amp; 0.646 &amp; 0.525 &amp; 0.668\end{bmatrix}   \odot  (1 -  \begin{bmatrix} 0.5 &amp; 0.354 &amp; 0.475 &amp; 0.332\end{bmatrix})&#10;\\&#10;&amp;= \begin{bmatrix} 0.5*0.5 &amp; 0.646*0.354 &amp; 0.525*0.475 &amp; 0.668*0.332\end{bmatrix} &#10;\\&#10;&amp; \color{red} = \begin{bmatrix} 0.25 &amp; 0.229 &amp; 0.249 &amp; 0.222 \end{bmatrix} &#10;\end{align*}&#10;&#10;\end{document}"/>
  <p:tag name="IGUANATEXSIZE" val="14"/>
  <p:tag name="IGUANATEXCURSOR" val="182"/>
  <p:tag name="TRANSPARENCY" val="True"/>
  <p:tag name="FILENAME" val=""/>
  <p:tag name="LATEXENGINEID" val="0"/>
  <p:tag name="TEMPFOLDER" val="c:\temp\"/>
  <p:tag name="LATEXFORMHEIGHT" val="468"/>
  <p:tag name="LATEXFORMWIDTH" val="95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523.06"/>
  <p:tag name="ORIGINALWIDTH" val="3763.03"/>
  <p:tag name="LATEXADDIN" val="\documentclass{article}&#10;\usepackage{cancel}&#10;\usepackage{amsmath}&#10;\usepackage{xcolor}&#10;\pagestyle{empty}&#10;\begin{document}&#10;&#10;\begin{flushleft}&#10;\centering&#10;\small Combine local and upstream gradient, and send back to previous node: &#10;\end{flushleft}&#10;\begin{align*}&#10;\frac{\partial \textrm{Cost}}{{\partial \textrm{Z}}} &amp;= \textit{UpstreamGradient  * LocalGradient} &#10;\\&#10;&amp;= \frac{\partial \textrm{Cost}}{\partial P} * \frac{\partial P}{\partial \textrm{Z}}&#10;\\&#10;&amp;= \begin{bmatrix} 0.5 &amp; 0.706 &amp; 0.526 &amp; -0.374 \end{bmatrix}  \odot  \begin{bmatrix} 0.25 &amp; 0.229 &amp; 0.249 &amp; 0.222 \end{bmatrix} &#10;\\&#10;&amp;= \begin{bmatrix} 0.5*0.25 &amp; 0.706*0.229 &amp; 0.526*0.249 &amp; -0.374*0.222  \end{bmatrix} &#10;\\&#10;&amp; \color{red} = \begin{bmatrix} 0.125 &amp; 0.162 &amp; 0.131 &amp; -0.083\end{bmatrix} &#10;\end{align*}&#10;&#10;\end{document}"/>
  <p:tag name="IGUANATEXSIZE" val="14"/>
  <p:tag name="IGUANATEXCURSOR" val="157"/>
  <p:tag name="TRANSPARENCY" val="True"/>
  <p:tag name="FILENAME" val=""/>
  <p:tag name="LATEXENGINEID" val="0"/>
  <p:tag name="TEMPFOLDER" val="c:\temp\"/>
  <p:tag name="LATEXFORMHEIGHT" val="468"/>
  <p:tag name="LATEXFORMWIDTH" val="95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2638.17"/>
  <p:tag name="LATEXADDIN" val="\documentclass{article}&#10;\usepackage{cancel}&#10;\usepackage{amsmath}&#10;\usepackage{xcolor}&#10;\pagestyle{empty}&#10;\begin{document}&#10;&#10;\begin{align*}&#10;\textrm{Cost}({Y},P) &amp;=  \frac{1}{m} ( -Y \log (P ) - (1-Y) \log (1 - P)&#10;\end{align*}&#10;&#10;\end{document}"/>
  <p:tag name="IGUANATEXSIZE" val="11"/>
  <p:tag name="IGUANATEXCURSOR" val="194"/>
  <p:tag name="TRANSPARENCY" val="False"/>
  <p:tag name="FILENAME" val=""/>
  <p:tag name="LATEXENGINEID" val="0"/>
  <p:tag name="TEMPFOLDER" val="c:\temp\"/>
  <p:tag name="LATEXFORMHEIGHT" val="468"/>
  <p:tag name="LATEXFORMWIDTH" val="95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970.004"/>
  <p:tag name="ORIGINALWIDTH" val="5640.045"/>
  <p:tag name="LATEXADDIN" val="\documentclass{article}&#10;\usepackage{cancel}&#10;\usepackage{amsmath}&#10;\usepackage{xcolor}&#10;\pagestyle{empty}&#10;\begin{document}&#10;&#10;\begin{flushleft}&#10;\small Combine local and upstream gradient, and send back to previous node: &#10;\end{flushleft}&#10;\begin{align*}&#10;\frac{\partial \textrm{Cost}}{\partial W} &amp;= \textit{UpstreamGradient * LocalGradient}&#10;\\&#10;&amp;=\frac{\partial \textrm{Cost}}{\partial \textrm{Z}} \cdot \frac{\partial \textrm{Z}}{\partial W}&#10;\\&#10;&amp;=\begin{bmatrix} 0.125 &amp; 0.162 &amp; 0.131 &amp; -0.083\end{bmatrix}  \cdot  \begin{bmatrix} 0 &amp; 0 \\ 0 &amp; 1 \\ 1 &amp; 0 \\ 1 &amp; 1 \end{bmatrix} &#10;\\&#10;&amp;=\begin{bmatrix} (0*0.125 &amp; 0*0.162 &amp; 1*0.131 &amp; 1*-0.083) &amp; (0*0.125+1*0.162+0*0.131+1*-0.083) \end{bmatrix} &#10;\\&#10;&amp;\color{red}=\begin{bmatrix} 0.048 &amp; 0.079 \end{bmatrix} &#10;\end{align*}&#10;&#10;\end{document}"/>
  <p:tag name="IGUANATEXSIZE" val="14"/>
  <p:tag name="IGUANATEXCURSOR" val="146"/>
  <p:tag name="TRANSPARENCY" val="True"/>
  <p:tag name="FILENAME" val=""/>
  <p:tag name="LATEXENGINEID" val="0"/>
  <p:tag name="TEMPFOLDER" val="c:\temp\"/>
  <p:tag name="LATEXFORMHEIGHT" val="468"/>
  <p:tag name="LATEXFORMWIDTH" val="95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12700">
          <a:noFill/>
        </a:ln>
      </a:spPr>
      <a:bodyPr wrap="none" rtlCol="0">
        <a:spAutoFit/>
      </a:bodyPr>
      <a:lstStyle>
        <a:defPPr algn="ct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6736</TotalTime>
  <Words>2988</Words>
  <Application>Microsoft Office PowerPoint</Application>
  <PresentationFormat>Widescreen</PresentationFormat>
  <Paragraphs>365</Paragraphs>
  <Slides>45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Helvetica Neue</vt:lpstr>
      <vt:lpstr>Arial</vt:lpstr>
      <vt:lpstr>Arial Nova</vt:lpstr>
      <vt:lpstr>Calibri</vt:lpstr>
      <vt:lpstr>Cambria Math</vt:lpstr>
      <vt:lpstr>Times New Roman</vt:lpstr>
      <vt:lpstr>Office Theme</vt:lpstr>
      <vt:lpstr>Perceptron</vt:lpstr>
      <vt:lpstr>Lesson Outline</vt:lpstr>
      <vt:lpstr>Supervised Learning Algorithm</vt:lpstr>
      <vt:lpstr>Perceptron</vt:lpstr>
      <vt:lpstr>Mathematics of a Perceptron Machine Learning</vt:lpstr>
      <vt:lpstr>Linear Regression</vt:lpstr>
      <vt:lpstr>Linear Regression: Multivariable</vt:lpstr>
      <vt:lpstr>Linear Regression: Loss Function</vt:lpstr>
      <vt:lpstr>Linear Regression: Loss Function</vt:lpstr>
      <vt:lpstr>Linear Regression: Loss Function</vt:lpstr>
      <vt:lpstr>Linear Regression: Loss Function</vt:lpstr>
      <vt:lpstr>Linear Regression: Optimisation Problem</vt:lpstr>
      <vt:lpstr>Linear Regression: Cost Function</vt:lpstr>
      <vt:lpstr>Linear Regression: Backpropagation</vt:lpstr>
      <vt:lpstr>Linear Regression: Backpropagation with Gradient Descent</vt:lpstr>
      <vt:lpstr>Linear Regression: Optimisation Methods</vt:lpstr>
      <vt:lpstr>Linear Regression: Gradient Descent</vt:lpstr>
      <vt:lpstr>Linear Regression: Gradient Descent</vt:lpstr>
      <vt:lpstr>Linear Regression: Gradient Descent</vt:lpstr>
      <vt:lpstr>Mathematics of a Perceptron Machine Learning</vt:lpstr>
      <vt:lpstr>Logistic Regression: Classification Problem</vt:lpstr>
      <vt:lpstr>Logistic Regression: Classification Problem</vt:lpstr>
      <vt:lpstr>Logistic Regression: Model</vt:lpstr>
      <vt:lpstr>Logistic Regression: Model</vt:lpstr>
      <vt:lpstr>Logistic Regression: Loss function</vt:lpstr>
      <vt:lpstr>Logistic Regression: Loss function</vt:lpstr>
      <vt:lpstr>Logistic Regression: Loss function (Deeper Analysis)</vt:lpstr>
      <vt:lpstr>Logistic Regression: Cost Function</vt:lpstr>
      <vt:lpstr>Logistic Regression: Optimisation</vt:lpstr>
      <vt:lpstr>Logistic Regression: Optimisation</vt:lpstr>
      <vt:lpstr>Logistic Regression: Optimisation</vt:lpstr>
      <vt:lpstr>Summary</vt:lpstr>
      <vt:lpstr>Neural Network Computation Graph and Analysis</vt:lpstr>
      <vt:lpstr>Problem Formulation: AND Function Approximation</vt:lpstr>
      <vt:lpstr>Problem Solving: Logistic Regression</vt:lpstr>
      <vt:lpstr>Data Setup</vt:lpstr>
      <vt:lpstr>Forward computation: Linear node</vt:lpstr>
      <vt:lpstr>Forward computation: Activation function (Sigmoid)</vt:lpstr>
      <vt:lpstr>Forward computation: Cost Function</vt:lpstr>
      <vt:lpstr>Backpropagation computation: Gradient of Cost Function</vt:lpstr>
      <vt:lpstr>Backpropagation computation: Gradient of Sigmoid</vt:lpstr>
      <vt:lpstr>Backpropagation computation: Gradient of Weights</vt:lpstr>
      <vt:lpstr>Backpropagation computation: Gradient of Bias</vt:lpstr>
      <vt:lpstr>Backpropagation computation: Gradient Descent Update (1st epoch completed)</vt:lpstr>
      <vt:lpstr>End of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Single-layer Perceptron:  Linear Regression and Logistic Regression</dc:title>
  <dc:creator>Jonathan Loo</dc:creator>
  <cp:lastModifiedBy>Jonathan Loo</cp:lastModifiedBy>
  <cp:revision>1</cp:revision>
  <dcterms:created xsi:type="dcterms:W3CDTF">2020-11-18T16:39:50Z</dcterms:created>
  <dcterms:modified xsi:type="dcterms:W3CDTF">2021-02-25T13:22:00Z</dcterms:modified>
</cp:coreProperties>
</file>